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66"/>
  </p:notesMasterIdLst>
  <p:sldIdLst>
    <p:sldId id="4351" r:id="rId5"/>
    <p:sldId id="4430" r:id="rId6"/>
    <p:sldId id="4306" r:id="rId7"/>
    <p:sldId id="4386" r:id="rId8"/>
    <p:sldId id="4375" r:id="rId9"/>
    <p:sldId id="4427" r:id="rId10"/>
    <p:sldId id="4417" r:id="rId11"/>
    <p:sldId id="4429" r:id="rId12"/>
    <p:sldId id="4387" r:id="rId13"/>
    <p:sldId id="4467" r:id="rId14"/>
    <p:sldId id="4428" r:id="rId15"/>
    <p:sldId id="4376" r:id="rId16"/>
    <p:sldId id="4360" r:id="rId17"/>
    <p:sldId id="4356" r:id="rId18"/>
    <p:sldId id="4418" r:id="rId19"/>
    <p:sldId id="4403" r:id="rId20"/>
    <p:sldId id="4405" r:id="rId21"/>
    <p:sldId id="4406" r:id="rId22"/>
    <p:sldId id="4419" r:id="rId23"/>
    <p:sldId id="4423" r:id="rId24"/>
    <p:sldId id="4341" r:id="rId25"/>
    <p:sldId id="4431" r:id="rId26"/>
    <p:sldId id="4432" r:id="rId27"/>
    <p:sldId id="4358" r:id="rId28"/>
    <p:sldId id="4434" r:id="rId29"/>
    <p:sldId id="4433" r:id="rId30"/>
    <p:sldId id="4435" r:id="rId31"/>
    <p:sldId id="4436" r:id="rId32"/>
    <p:sldId id="4437" r:id="rId33"/>
    <p:sldId id="4439" r:id="rId34"/>
    <p:sldId id="4440" r:id="rId35"/>
    <p:sldId id="4441" r:id="rId36"/>
    <p:sldId id="4384" r:id="rId37"/>
    <p:sldId id="4438" r:id="rId38"/>
    <p:sldId id="4442" r:id="rId39"/>
    <p:sldId id="4443" r:id="rId40"/>
    <p:sldId id="4444" r:id="rId41"/>
    <p:sldId id="4445" r:id="rId42"/>
    <p:sldId id="4446" r:id="rId43"/>
    <p:sldId id="4447" r:id="rId44"/>
    <p:sldId id="4448" r:id="rId45"/>
    <p:sldId id="4449" r:id="rId46"/>
    <p:sldId id="4450" r:id="rId47"/>
    <p:sldId id="4451" r:id="rId48"/>
    <p:sldId id="4452" r:id="rId49"/>
    <p:sldId id="4372" r:id="rId50"/>
    <p:sldId id="4370" r:id="rId51"/>
    <p:sldId id="4453" r:id="rId52"/>
    <p:sldId id="4454" r:id="rId53"/>
    <p:sldId id="4455" r:id="rId54"/>
    <p:sldId id="4456" r:id="rId55"/>
    <p:sldId id="4457" r:id="rId56"/>
    <p:sldId id="4458" r:id="rId57"/>
    <p:sldId id="4459" r:id="rId58"/>
    <p:sldId id="4460" r:id="rId59"/>
    <p:sldId id="4461" r:id="rId60"/>
    <p:sldId id="4462" r:id="rId61"/>
    <p:sldId id="4463" r:id="rId62"/>
    <p:sldId id="4464" r:id="rId63"/>
    <p:sldId id="4466" r:id="rId64"/>
    <p:sldId id="4263" r:id="rId6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2279"/>
    <a:srgbClr val="000000"/>
    <a:srgbClr val="5B74AF"/>
    <a:srgbClr val="1A1918"/>
    <a:srgbClr val="B323A5"/>
    <a:srgbClr val="71CDDC"/>
    <a:srgbClr val="B8E6EE"/>
    <a:srgbClr val="FFF3AB"/>
    <a:srgbClr val="B9DFE9"/>
    <a:srgbClr val="D6EC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042FD59-9439-46DF-B230-03AF8E2CAF44}" v="130" dt="2022-10-13T08:52:19.356"/>
    <p1510:client id="{99D46C23-575C-44DB-BFB9-E48EE3372762}" v="2" dt="2022-12-06T16:43:37.97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6296" autoAdjust="0"/>
  </p:normalViewPr>
  <p:slideViewPr>
    <p:cSldViewPr snapToGrid="0" snapToObjects="1">
      <p:cViewPr varScale="1">
        <p:scale>
          <a:sx n="60" d="100"/>
          <a:sy n="60" d="100"/>
        </p:scale>
        <p:origin x="960" y="4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71" d="100"/>
        <a:sy n="71"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viewProps" Target="viewProps.xml"/><Relationship Id="rId7" Type="http://schemas.openxmlformats.org/officeDocument/2006/relationships/slide" Target="slides/slide3.xml"/><Relationship Id="rId71"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12/24/2022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1</a:t>
            </a:fld>
            <a:endParaRPr lang="en-US"/>
          </a:p>
        </p:txBody>
      </p:sp>
    </p:spTree>
    <p:extLst>
      <p:ext uri="{BB962C8B-B14F-4D97-AF65-F5344CB8AC3E}">
        <p14:creationId xmlns:p14="http://schemas.microsoft.com/office/powerpoint/2010/main" val="26826002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21</a:t>
            </a:fld>
            <a:endParaRPr lang="en-US"/>
          </a:p>
        </p:txBody>
      </p:sp>
    </p:spTree>
    <p:extLst>
      <p:ext uri="{BB962C8B-B14F-4D97-AF65-F5344CB8AC3E}">
        <p14:creationId xmlns:p14="http://schemas.microsoft.com/office/powerpoint/2010/main" val="20999591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22</a:t>
            </a:fld>
            <a:endParaRPr lang="en-US"/>
          </a:p>
        </p:txBody>
      </p:sp>
    </p:spTree>
    <p:extLst>
      <p:ext uri="{BB962C8B-B14F-4D97-AF65-F5344CB8AC3E}">
        <p14:creationId xmlns:p14="http://schemas.microsoft.com/office/powerpoint/2010/main" val="1640456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23</a:t>
            </a:fld>
            <a:endParaRPr lang="en-US"/>
          </a:p>
        </p:txBody>
      </p:sp>
    </p:spTree>
    <p:extLst>
      <p:ext uri="{BB962C8B-B14F-4D97-AF65-F5344CB8AC3E}">
        <p14:creationId xmlns:p14="http://schemas.microsoft.com/office/powerpoint/2010/main" val="21000581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29</a:t>
            </a:fld>
            <a:endParaRPr lang="en-US"/>
          </a:p>
        </p:txBody>
      </p:sp>
    </p:spTree>
    <p:extLst>
      <p:ext uri="{BB962C8B-B14F-4D97-AF65-F5344CB8AC3E}">
        <p14:creationId xmlns:p14="http://schemas.microsoft.com/office/powerpoint/2010/main" val="15904857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30</a:t>
            </a:fld>
            <a:endParaRPr lang="en-US"/>
          </a:p>
        </p:txBody>
      </p:sp>
    </p:spTree>
    <p:extLst>
      <p:ext uri="{BB962C8B-B14F-4D97-AF65-F5344CB8AC3E}">
        <p14:creationId xmlns:p14="http://schemas.microsoft.com/office/powerpoint/2010/main" val="15052935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31</a:t>
            </a:fld>
            <a:endParaRPr lang="en-US"/>
          </a:p>
        </p:txBody>
      </p:sp>
    </p:spTree>
    <p:extLst>
      <p:ext uri="{BB962C8B-B14F-4D97-AF65-F5344CB8AC3E}">
        <p14:creationId xmlns:p14="http://schemas.microsoft.com/office/powerpoint/2010/main" val="22673949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43</a:t>
            </a:fld>
            <a:endParaRPr lang="en-US"/>
          </a:p>
        </p:txBody>
      </p:sp>
    </p:spTree>
    <p:extLst>
      <p:ext uri="{BB962C8B-B14F-4D97-AF65-F5344CB8AC3E}">
        <p14:creationId xmlns:p14="http://schemas.microsoft.com/office/powerpoint/2010/main" val="14748164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44</a:t>
            </a:fld>
            <a:endParaRPr lang="en-US"/>
          </a:p>
        </p:txBody>
      </p:sp>
    </p:spTree>
    <p:extLst>
      <p:ext uri="{BB962C8B-B14F-4D97-AF65-F5344CB8AC3E}">
        <p14:creationId xmlns:p14="http://schemas.microsoft.com/office/powerpoint/2010/main" val="33772860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45</a:t>
            </a:fld>
            <a:endParaRPr lang="en-US"/>
          </a:p>
        </p:txBody>
      </p:sp>
    </p:spTree>
    <p:extLst>
      <p:ext uri="{BB962C8B-B14F-4D97-AF65-F5344CB8AC3E}">
        <p14:creationId xmlns:p14="http://schemas.microsoft.com/office/powerpoint/2010/main" val="10699686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47</a:t>
            </a:fld>
            <a:endParaRPr lang="en-US"/>
          </a:p>
        </p:txBody>
      </p:sp>
    </p:spTree>
    <p:extLst>
      <p:ext uri="{BB962C8B-B14F-4D97-AF65-F5344CB8AC3E}">
        <p14:creationId xmlns:p14="http://schemas.microsoft.com/office/powerpoint/2010/main" val="34083432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3</a:t>
            </a:fld>
            <a:endParaRPr lang="en-US"/>
          </a:p>
        </p:txBody>
      </p:sp>
    </p:spTree>
    <p:extLst>
      <p:ext uri="{BB962C8B-B14F-4D97-AF65-F5344CB8AC3E}">
        <p14:creationId xmlns:p14="http://schemas.microsoft.com/office/powerpoint/2010/main" val="42264682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52</a:t>
            </a:fld>
            <a:endParaRPr lang="en-US"/>
          </a:p>
        </p:txBody>
      </p:sp>
    </p:spTree>
    <p:extLst>
      <p:ext uri="{BB962C8B-B14F-4D97-AF65-F5344CB8AC3E}">
        <p14:creationId xmlns:p14="http://schemas.microsoft.com/office/powerpoint/2010/main" val="27820954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53</a:t>
            </a:fld>
            <a:endParaRPr lang="en-US"/>
          </a:p>
        </p:txBody>
      </p:sp>
    </p:spTree>
    <p:extLst>
      <p:ext uri="{BB962C8B-B14F-4D97-AF65-F5344CB8AC3E}">
        <p14:creationId xmlns:p14="http://schemas.microsoft.com/office/powerpoint/2010/main" val="12991622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54</a:t>
            </a:fld>
            <a:endParaRPr lang="en-US"/>
          </a:p>
        </p:txBody>
      </p:sp>
    </p:spTree>
    <p:extLst>
      <p:ext uri="{BB962C8B-B14F-4D97-AF65-F5344CB8AC3E}">
        <p14:creationId xmlns:p14="http://schemas.microsoft.com/office/powerpoint/2010/main" val="27642806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59</a:t>
            </a:fld>
            <a:endParaRPr lang="en-US"/>
          </a:p>
        </p:txBody>
      </p:sp>
    </p:spTree>
    <p:extLst>
      <p:ext uri="{BB962C8B-B14F-4D97-AF65-F5344CB8AC3E}">
        <p14:creationId xmlns:p14="http://schemas.microsoft.com/office/powerpoint/2010/main" val="8914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61</a:t>
            </a:fld>
            <a:endParaRPr lang="en-US"/>
          </a:p>
        </p:txBody>
      </p:sp>
    </p:spTree>
    <p:extLst>
      <p:ext uri="{BB962C8B-B14F-4D97-AF65-F5344CB8AC3E}">
        <p14:creationId xmlns:p14="http://schemas.microsoft.com/office/powerpoint/2010/main" val="20831954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5</a:t>
            </a:fld>
            <a:endParaRPr lang="en-US"/>
          </a:p>
        </p:txBody>
      </p:sp>
    </p:spTree>
    <p:extLst>
      <p:ext uri="{BB962C8B-B14F-4D97-AF65-F5344CB8AC3E}">
        <p14:creationId xmlns:p14="http://schemas.microsoft.com/office/powerpoint/2010/main" val="1736000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13</a:t>
            </a:fld>
            <a:endParaRPr lang="en-US"/>
          </a:p>
        </p:txBody>
      </p:sp>
    </p:spTree>
    <p:extLst>
      <p:ext uri="{BB962C8B-B14F-4D97-AF65-F5344CB8AC3E}">
        <p14:creationId xmlns:p14="http://schemas.microsoft.com/office/powerpoint/2010/main" val="14748164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Calibri" panose="020F0502020204030204" pitchFamily="34" charset="0"/>
              </a:rPr>
              <a:t>Prozesse: sind der Weg zum Ziel. Und das Wissen und Verstehen von Innovationsprozessen kann Ihnen/Organisationen helfen, einen klaren Rahmen zu schaffen, der die Entwicklung neuer Produkte, Dienstleistungen strukturiert und systematisch umsetzt. </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Innovationsprozesse lassen sich auf vielfältige Weise kategorisieren. Basierend auf unserer Forschung sind Innovationsprozesse in 6 Prozesse zusammengefasst. </a:t>
            </a: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14</a:t>
            </a:fld>
            <a:endParaRPr lang="en-US"/>
          </a:p>
        </p:txBody>
      </p:sp>
    </p:spTree>
    <p:extLst>
      <p:ext uri="{BB962C8B-B14F-4D97-AF65-F5344CB8AC3E}">
        <p14:creationId xmlns:p14="http://schemas.microsoft.com/office/powerpoint/2010/main" val="33673289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i="1" dirty="0">
                <a:effectLst/>
                <a:latin typeface="Times New Roman" panose="02020603050405020304" pitchFamily="18" charset="0"/>
                <a:ea typeface="Calibri" panose="020F0502020204030204" pitchFamily="34" charset="0"/>
              </a:rPr>
              <a:t>Opportunity Identification </a:t>
            </a:r>
            <a:r>
              <a:rPr lang="en-US" sz="1800" dirty="0">
                <a:effectLst/>
                <a:latin typeface="Times New Roman" panose="02020603050405020304" pitchFamily="18" charset="0"/>
                <a:ea typeface="Calibri" panose="020F0502020204030204" pitchFamily="34" charset="0"/>
              </a:rPr>
              <a:t>ist der erste Schritt des digitalen Innovationsprozesses für Dienstleistungen.</a:t>
            </a:r>
            <a:r>
              <a:rPr lang="en-US" sz="1800" i="1" dirty="0">
                <a:effectLst/>
                <a:latin typeface="Times New Roman" panose="02020603050405020304" pitchFamily="18" charset="0"/>
                <a:ea typeface="Calibri" panose="020F0502020204030204" pitchFamily="34" charset="0"/>
              </a:rPr>
              <a:t> </a:t>
            </a:r>
            <a:r>
              <a:rPr lang="en-US" sz="1800" dirty="0">
                <a:effectLst/>
                <a:latin typeface="Times New Roman" panose="02020603050405020304" pitchFamily="18" charset="0"/>
                <a:ea typeface="Calibri" panose="020F0502020204030204" pitchFamily="34" charset="0"/>
              </a:rPr>
              <a:t>"Es besteht darin, zunächst Kundeneinblicke zu sammeln, dann aus diesen Einblicken Chancenbereiche zu identifizieren und schließlich die Kundenbedürfnisse nach digitalen Services zu identifizieren. Dieser Schritt ist notwendig, um ein Problem auf der Grundlage der Bedürfnisse von Kunden und/oder Benutzern zu verstehen und zu behandeln.</a:t>
            </a:r>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15</a:t>
            </a:fld>
            <a:endParaRPr lang="en-US"/>
          </a:p>
        </p:txBody>
      </p:sp>
    </p:spTree>
    <p:extLst>
      <p:ext uri="{BB962C8B-B14F-4D97-AF65-F5344CB8AC3E}">
        <p14:creationId xmlns:p14="http://schemas.microsoft.com/office/powerpoint/2010/main" val="14474254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202124"/>
                </a:solidFill>
                <a:effectLst/>
                <a:latin typeface="arial" panose="020B0604020202020204" pitchFamily="34" charset="0"/>
              </a:rPr>
              <a:t>Ideenfindung/Scannen der Umgebung, Erfassung der Kundeneinblicke, Ermittlung der Anforderungen der Kunden und Identifizierung der Verkaufschance</a:t>
            </a:r>
            <a:endParaRPr lang="en-US" b="0" dirty="0"/>
          </a:p>
        </p:txBody>
      </p:sp>
      <p:sp>
        <p:nvSpPr>
          <p:cNvPr id="4" name="Slide Number Placeholder 3"/>
          <p:cNvSpPr>
            <a:spLocks noGrp="1"/>
          </p:cNvSpPr>
          <p:nvPr>
            <p:ph type="sldNum" sz="quarter" idx="5"/>
          </p:nvPr>
        </p:nvSpPr>
        <p:spPr/>
        <p:txBody>
          <a:bodyPr/>
          <a:lstStyle/>
          <a:p>
            <a:fld id="{4BE5DE82-CF29-044D-9158-06A811149881}" type="slidenum">
              <a:rPr lang="en-US" smtClean="0"/>
              <a:t>17</a:t>
            </a:fld>
            <a:endParaRPr lang="en-US"/>
          </a:p>
        </p:txBody>
      </p:sp>
    </p:spTree>
    <p:extLst>
      <p:ext uri="{BB962C8B-B14F-4D97-AF65-F5344CB8AC3E}">
        <p14:creationId xmlns:p14="http://schemas.microsoft.com/office/powerpoint/2010/main" val="2792185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91919"/>
                </a:solidFill>
                <a:effectLst/>
                <a:latin typeface="Poppins" panose="00000500000000000000" pitchFamily="2" charset="0"/>
              </a:rPr>
              <a:t>Verwenden Sie diese Vorlage, um die Trends mit Ihrem Team zu planen und verschiedene Perspektiven zu teilen. Es wird Ihnen helfen, nach Treibern außerhalb Ihres eigenen Unternehmens zu suchen und ein Gespräch über die Kräfte zu führen, die Ihr Unternehmen jetzt und in der Zukunft prägen (könnten). </a:t>
            </a:r>
            <a:endParaRPr lang="en-US" b="0" dirty="0"/>
          </a:p>
        </p:txBody>
      </p:sp>
      <p:sp>
        <p:nvSpPr>
          <p:cNvPr id="4" name="Slide Number Placeholder 3"/>
          <p:cNvSpPr>
            <a:spLocks noGrp="1"/>
          </p:cNvSpPr>
          <p:nvPr>
            <p:ph type="sldNum" sz="quarter" idx="5"/>
          </p:nvPr>
        </p:nvSpPr>
        <p:spPr/>
        <p:txBody>
          <a:bodyPr/>
          <a:lstStyle/>
          <a:p>
            <a:fld id="{4BE5DE82-CF29-044D-9158-06A811149881}" type="slidenum">
              <a:rPr lang="en-US" smtClean="0"/>
              <a:t>18</a:t>
            </a:fld>
            <a:endParaRPr lang="en-US"/>
          </a:p>
        </p:txBody>
      </p:sp>
    </p:spTree>
    <p:extLst>
      <p:ext uri="{BB962C8B-B14F-4D97-AF65-F5344CB8AC3E}">
        <p14:creationId xmlns:p14="http://schemas.microsoft.com/office/powerpoint/2010/main" val="41998645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Dieser Rahmen ist wichtig. Weil es Ihnen hilft, die Wünsche und Bedürfnisse des Kunden zu erfassen und zu kategorisieren. Dann werden Sie in der Lage sein, die Bedürfnisse des Kunden zu verstehen. Sobald Sie die Kundenanforderungen verstanden haben, können Sie bestimmen, welche Lösungen entwickelt werden sollten, um diesen Anforderungen gerecht zu werden. Dadurch können Sie den Wert für die Kunden steigern. </a:t>
            </a:r>
          </a:p>
        </p:txBody>
      </p:sp>
      <p:sp>
        <p:nvSpPr>
          <p:cNvPr id="4" name="Slide Number Placeholder 3"/>
          <p:cNvSpPr>
            <a:spLocks noGrp="1"/>
          </p:cNvSpPr>
          <p:nvPr>
            <p:ph type="sldNum" sz="quarter" idx="5"/>
          </p:nvPr>
        </p:nvSpPr>
        <p:spPr/>
        <p:txBody>
          <a:bodyPr/>
          <a:lstStyle/>
          <a:p>
            <a:fld id="{4BE5DE82-CF29-044D-9158-06A811149881}" type="slidenum">
              <a:rPr lang="en-US" smtClean="0"/>
              <a:t>19</a:t>
            </a:fld>
            <a:endParaRPr lang="en-US"/>
          </a:p>
        </p:txBody>
      </p:sp>
    </p:spTree>
    <p:extLst>
      <p:ext uri="{BB962C8B-B14F-4D97-AF65-F5344CB8AC3E}">
        <p14:creationId xmlns:p14="http://schemas.microsoft.com/office/powerpoint/2010/main" val="40246844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NUL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2"/>
            <a:ext cx="12192000" cy="6858001"/>
          </a:xfrm>
          <a:prstGeom prst="rect">
            <a:avLst/>
          </a:prstGeom>
          <a:solidFill>
            <a:srgbClr val="A822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7" name="Rectangle 6"/>
          <p:cNvSpPr/>
          <p:nvPr userDrawn="1"/>
        </p:nvSpPr>
        <p:spPr>
          <a:xfrm>
            <a:off x="424669" y="528535"/>
            <a:ext cx="6498645" cy="1446550"/>
          </a:xfrm>
          <a:prstGeom prst="rect">
            <a:avLst/>
          </a:prstGeom>
        </p:spPr>
        <p:txBody>
          <a:bodyPr wrap="square">
            <a:spAutoFit/>
          </a:bodyPr>
          <a:lstStyle/>
          <a:p>
            <a:pPr fontAlgn="base"/>
            <a:r>
              <a:rPr lang="en-IE" sz="4400" b="1" i="0" u="none" strike="noStrike" kern="1200" baseline="0" dirty="0">
                <a:solidFill>
                  <a:schemeClr val="bg1"/>
                </a:solidFill>
                <a:effectLst/>
                <a:latin typeface="+mn-lt"/>
                <a:ea typeface="+mn-ea"/>
                <a:cs typeface="+mn-cs"/>
                <a:sym typeface="Quattrocento Sans"/>
              </a:rPr>
              <a:t>Innovating Digitally</a:t>
            </a:r>
          </a:p>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7" y="564843"/>
            <a:ext cx="4589207" cy="4727737"/>
          </a:xfrm>
          <a:prstGeom prst="rect">
            <a:avLst/>
          </a:prstGeom>
        </p:spPr>
        <p:txBody>
          <a:bodyPr wrap="square">
            <a:spAutoFit/>
          </a:bodyPr>
          <a:lstStyle/>
          <a:p>
            <a:pPr fontAlgn="base"/>
            <a:r>
              <a:rPr lang="en-IE" sz="3001" b="0" i="0" u="none" strike="noStrike" kern="1200" dirty="0">
                <a:solidFill>
                  <a:schemeClr val="bg1"/>
                </a:solidFill>
                <a:effectLst/>
                <a:latin typeface="+mn-lt"/>
                <a:ea typeface="+mn-ea"/>
                <a:cs typeface="+mn-cs"/>
              </a:rPr>
              <a:t>PLEASE</a:t>
            </a:r>
            <a:r>
              <a:rPr lang="en-IE" sz="3001" b="0" i="0" u="none" strike="noStrike" kern="1200" baseline="0" dirty="0">
                <a:solidFill>
                  <a:schemeClr val="bg1"/>
                </a:solidFill>
                <a:effectLst/>
                <a:latin typeface="+mn-lt"/>
                <a:ea typeface="+mn-ea"/>
                <a:cs typeface="+mn-cs"/>
              </a:rPr>
              <a:t> ENSURE TO KEEP FONTS AS PER THE LAYOUT</a:t>
            </a:r>
            <a:endParaRPr lang="en-IE" sz="3001" b="0" i="0" u="none" strike="noStrike" kern="1200" dirty="0">
              <a:solidFill>
                <a:schemeClr val="bg1"/>
              </a:solidFill>
              <a:effectLst/>
              <a:latin typeface="+mn-lt"/>
              <a:ea typeface="+mn-ea"/>
              <a:cs typeface="+mn-cs"/>
            </a:endParaRPr>
          </a:p>
          <a:p>
            <a:pPr fontAlgn="base"/>
            <a:endParaRPr lang="en-IE" sz="3001"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1" b="0" i="0" u="none" strike="noStrike" kern="1200" dirty="0">
                <a:solidFill>
                  <a:schemeClr val="bg1"/>
                </a:solidFill>
                <a:effectLst/>
                <a:latin typeface="+mn-lt"/>
                <a:ea typeface="+mn-ea"/>
                <a:cs typeface="+mn-cs"/>
              </a:rPr>
              <a:t>48 point </a:t>
            </a:r>
            <a:r>
              <a:rPr lang="en-IE" sz="3001" b="0" i="0" u="none" strike="noStrike" kern="1200" baseline="0" dirty="0">
                <a:solidFill>
                  <a:schemeClr val="bg1"/>
                </a:solidFill>
                <a:effectLst/>
                <a:latin typeface="+mn-lt"/>
                <a:ea typeface="+mn-ea"/>
                <a:cs typeface="+mn-cs"/>
              </a:rPr>
              <a:t> -  </a:t>
            </a:r>
            <a:r>
              <a:rPr lang="en-IE" sz="3001" b="0" i="0" u="none" strike="noStrike" kern="1200" dirty="0">
                <a:solidFill>
                  <a:schemeClr val="bg1"/>
                </a:solidFill>
                <a:effectLst/>
                <a:latin typeface="+mn-lt"/>
                <a:ea typeface="+mn-ea"/>
                <a:cs typeface="+mn-cs"/>
              </a:rPr>
              <a:t>Divider</a:t>
            </a:r>
            <a:r>
              <a:rPr lang="en-IE" sz="3001"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1" b="1" baseline="0" dirty="0">
              <a:solidFill>
                <a:schemeClr val="bg1"/>
              </a:solidFill>
              <a:latin typeface="+mn-lt"/>
              <a:ea typeface="Quattrocento Sans"/>
              <a:cs typeface="Quattrocento Sans"/>
              <a:sym typeface="Quattrocento Sans"/>
            </a:endParaRPr>
          </a:p>
          <a:p>
            <a:pPr marL="0" marR="0" lvl="0" indent="0" algn="l" defTabSz="914423" rtl="0" eaLnBrk="1" fontAlgn="auto" latinLnBrk="0" hangingPunct="1">
              <a:lnSpc>
                <a:spcPct val="100000"/>
              </a:lnSpc>
              <a:spcBef>
                <a:spcPts val="0"/>
              </a:spcBef>
              <a:spcAft>
                <a:spcPts val="0"/>
              </a:spcAft>
              <a:buClr>
                <a:schemeClr val="dk1"/>
              </a:buClr>
              <a:buSzPts val="1100"/>
              <a:buFont typeface="Arial"/>
              <a:buNone/>
              <a:tabLst/>
              <a:defRPr/>
            </a:pPr>
            <a:r>
              <a:rPr lang="en-IE" sz="3001" b="0" i="0" u="none" strike="noStrike" kern="1200" dirty="0">
                <a:solidFill>
                  <a:schemeClr val="bg1"/>
                </a:solidFill>
                <a:effectLst/>
                <a:latin typeface="+mn-lt"/>
                <a:ea typeface="+mn-ea"/>
                <a:cs typeface="+mn-cs"/>
              </a:rPr>
              <a:t>36 point</a:t>
            </a:r>
            <a:r>
              <a:rPr lang="en-IE" sz="3001" b="0" i="0" u="none" strike="noStrike" kern="1200" baseline="0" dirty="0">
                <a:solidFill>
                  <a:schemeClr val="bg1"/>
                </a:solidFill>
                <a:effectLst/>
                <a:latin typeface="+mn-lt"/>
                <a:ea typeface="+mn-ea"/>
                <a:cs typeface="+mn-cs"/>
              </a:rPr>
              <a:t>  -  </a:t>
            </a:r>
            <a:r>
              <a:rPr lang="en-IE" sz="3001" b="0" i="0" u="none" strike="noStrike" kern="1200" dirty="0">
                <a:solidFill>
                  <a:schemeClr val="bg1"/>
                </a:solidFill>
                <a:effectLst/>
                <a:latin typeface="+mn-lt"/>
                <a:ea typeface="+mn-ea"/>
                <a:cs typeface="+mn-cs"/>
              </a:rPr>
              <a:t>Title Heading</a:t>
            </a:r>
          </a:p>
          <a:p>
            <a:pPr marL="0" marR="0" lvl="0" indent="0" algn="l" defTabSz="914423" rtl="0" eaLnBrk="1" fontAlgn="auto" latinLnBrk="0" hangingPunct="1">
              <a:lnSpc>
                <a:spcPct val="100000"/>
              </a:lnSpc>
              <a:spcBef>
                <a:spcPts val="0"/>
              </a:spcBef>
              <a:spcAft>
                <a:spcPts val="0"/>
              </a:spcAft>
              <a:buClr>
                <a:schemeClr val="dk1"/>
              </a:buClr>
              <a:buSzPts val="1100"/>
              <a:buFont typeface="Arial"/>
              <a:buNone/>
              <a:tabLst/>
              <a:defRPr/>
            </a:pPr>
            <a:endParaRPr lang="en-IE" sz="1001" b="0" i="0" u="none" strike="noStrike" kern="1200" dirty="0">
              <a:solidFill>
                <a:schemeClr val="bg1"/>
              </a:solidFill>
              <a:effectLst/>
              <a:latin typeface="+mn-lt"/>
              <a:ea typeface="+mn-ea"/>
              <a:cs typeface="+mn-cs"/>
            </a:endParaRPr>
          </a:p>
          <a:p>
            <a:pPr marL="0" marR="0" lvl="0" indent="0" algn="l" defTabSz="914423" rtl="0" eaLnBrk="1" fontAlgn="auto" latinLnBrk="0" hangingPunct="1">
              <a:lnSpc>
                <a:spcPct val="100000"/>
              </a:lnSpc>
              <a:spcBef>
                <a:spcPts val="0"/>
              </a:spcBef>
              <a:spcAft>
                <a:spcPts val="0"/>
              </a:spcAft>
              <a:buClr>
                <a:schemeClr val="dk1"/>
              </a:buClr>
              <a:buSzPts val="1100"/>
              <a:buFont typeface="Arial"/>
              <a:buNone/>
              <a:tabLst/>
              <a:defRPr/>
            </a:pPr>
            <a:r>
              <a:rPr lang="en-IE" sz="3001" b="0" i="0" u="none" strike="noStrike" kern="1200" dirty="0">
                <a:solidFill>
                  <a:schemeClr val="bg1"/>
                </a:solidFill>
                <a:effectLst/>
                <a:latin typeface="+mn-lt"/>
                <a:ea typeface="+mn-ea"/>
                <a:cs typeface="+mn-cs"/>
              </a:rPr>
              <a:t>30 point</a:t>
            </a:r>
            <a:r>
              <a:rPr lang="en-IE" sz="3001" b="0" i="0" u="none" strike="noStrike" kern="1200" baseline="0" dirty="0">
                <a:solidFill>
                  <a:schemeClr val="bg1"/>
                </a:solidFill>
                <a:effectLst/>
                <a:latin typeface="+mn-lt"/>
                <a:ea typeface="+mn-ea"/>
                <a:cs typeface="+mn-cs"/>
              </a:rPr>
              <a:t>  -  </a:t>
            </a:r>
            <a:r>
              <a:rPr lang="en-IE" sz="3001" b="0" i="0" u="none" strike="noStrike" kern="1200" dirty="0">
                <a:solidFill>
                  <a:schemeClr val="bg1"/>
                </a:solidFill>
                <a:effectLst/>
                <a:latin typeface="+mn-lt"/>
                <a:ea typeface="+mn-ea"/>
                <a:cs typeface="+mn-cs"/>
              </a:rPr>
              <a:t>Sub-Titles</a:t>
            </a:r>
          </a:p>
          <a:p>
            <a:pPr marL="0" marR="0" lvl="0" indent="0" algn="l" defTabSz="914423" rtl="0" eaLnBrk="1" fontAlgn="auto" latinLnBrk="0" hangingPunct="1">
              <a:lnSpc>
                <a:spcPct val="100000"/>
              </a:lnSpc>
              <a:spcBef>
                <a:spcPts val="0"/>
              </a:spcBef>
              <a:spcAft>
                <a:spcPts val="0"/>
              </a:spcAft>
              <a:buClr>
                <a:schemeClr val="dk1"/>
              </a:buClr>
              <a:buSzPts val="1100"/>
              <a:buFont typeface="Arial"/>
              <a:buNone/>
              <a:tabLst/>
              <a:defRPr/>
            </a:pPr>
            <a:r>
              <a:rPr lang="en-IE" sz="3001" b="0" i="0" u="none" strike="noStrike" kern="1200" dirty="0">
                <a:solidFill>
                  <a:schemeClr val="bg1"/>
                </a:solidFill>
                <a:effectLst/>
                <a:latin typeface="+mn-lt"/>
                <a:ea typeface="+mn-ea"/>
                <a:cs typeface="+mn-cs"/>
              </a:rPr>
              <a:t>	</a:t>
            </a:r>
            <a:r>
              <a:rPr lang="en-IE" sz="3001" b="0" i="0" u="none" strike="noStrike" kern="1200" baseline="0" dirty="0">
                <a:solidFill>
                  <a:schemeClr val="bg1"/>
                </a:solidFill>
                <a:effectLst/>
                <a:latin typeface="+mn-lt"/>
                <a:ea typeface="+mn-ea"/>
                <a:cs typeface="+mn-cs"/>
              </a:rPr>
              <a:t>       </a:t>
            </a:r>
            <a:r>
              <a:rPr lang="en-IE" sz="3001" b="0" i="0" u="none" strike="noStrike" kern="1200" dirty="0">
                <a:solidFill>
                  <a:schemeClr val="bg1"/>
                </a:solidFill>
                <a:effectLst/>
                <a:latin typeface="+mn-lt"/>
                <a:ea typeface="+mn-ea"/>
                <a:cs typeface="+mn-cs"/>
              </a:rPr>
              <a:t>- Quotes	</a:t>
            </a:r>
          </a:p>
          <a:p>
            <a:pPr marL="0" marR="0" lvl="0" indent="0" algn="l" defTabSz="914423" rtl="0" eaLnBrk="1" fontAlgn="auto" latinLnBrk="0" hangingPunct="1">
              <a:lnSpc>
                <a:spcPct val="100000"/>
              </a:lnSpc>
              <a:spcBef>
                <a:spcPts val="0"/>
              </a:spcBef>
              <a:spcAft>
                <a:spcPts val="0"/>
              </a:spcAft>
              <a:buClr>
                <a:schemeClr val="dk1"/>
              </a:buClr>
              <a:buSzPts val="1100"/>
              <a:buFont typeface="Arial"/>
              <a:buNone/>
              <a:tabLst/>
              <a:defRPr/>
            </a:pPr>
            <a:endParaRPr lang="en-IE" sz="1001" b="0" i="0" u="none" strike="noStrike" kern="1200" dirty="0">
              <a:solidFill>
                <a:schemeClr val="bg1"/>
              </a:solidFill>
              <a:effectLst/>
              <a:latin typeface="+mn-lt"/>
              <a:ea typeface="+mn-ea"/>
              <a:cs typeface="+mn-cs"/>
            </a:endParaRPr>
          </a:p>
          <a:p>
            <a:pPr marL="0" marR="0" lvl="0" indent="0" algn="l" defTabSz="914423" rtl="0" eaLnBrk="1" fontAlgn="auto" latinLnBrk="0" hangingPunct="1">
              <a:lnSpc>
                <a:spcPct val="100000"/>
              </a:lnSpc>
              <a:spcBef>
                <a:spcPts val="0"/>
              </a:spcBef>
              <a:spcAft>
                <a:spcPts val="0"/>
              </a:spcAft>
              <a:buClr>
                <a:schemeClr val="dk1"/>
              </a:buClr>
              <a:buSzPts val="1100"/>
              <a:buFont typeface="Arial"/>
              <a:buNone/>
              <a:tabLst/>
              <a:defRPr/>
            </a:pPr>
            <a:r>
              <a:rPr lang="en-IE" sz="3001" b="0" i="0" u="none" strike="noStrike" kern="1200" dirty="0">
                <a:solidFill>
                  <a:schemeClr val="bg1"/>
                </a:solidFill>
                <a:effectLst/>
                <a:latin typeface="+mn-lt"/>
                <a:ea typeface="+mn-ea"/>
                <a:cs typeface="+mn-cs"/>
              </a:rPr>
              <a:t>24 point</a:t>
            </a:r>
            <a:r>
              <a:rPr lang="en-IE" sz="3001" b="0" i="0" u="none" strike="noStrike" kern="1200" baseline="0" dirty="0">
                <a:solidFill>
                  <a:schemeClr val="bg1"/>
                </a:solidFill>
                <a:effectLst/>
                <a:latin typeface="+mn-lt"/>
                <a:ea typeface="+mn-ea"/>
                <a:cs typeface="+mn-cs"/>
              </a:rPr>
              <a:t>  -  </a:t>
            </a:r>
            <a:r>
              <a:rPr lang="en-IE" sz="3001" b="0" i="0" u="none" strike="noStrike" kern="1200" baseline="0" dirty="0">
                <a:solidFill>
                  <a:schemeClr val="bg1"/>
                </a:solidFill>
                <a:effectLst/>
                <a:latin typeface="+mn-lt"/>
                <a:ea typeface="Quattrocento Sans"/>
                <a:cs typeface="Quattrocento Sans"/>
                <a:sym typeface="Quattrocento Sans"/>
              </a:rPr>
              <a:t>Main </a:t>
            </a:r>
            <a:r>
              <a:rPr lang="en-IE" sz="3001" b="0" i="0" u="none" strike="noStrike" kern="1200" dirty="0">
                <a:solidFill>
                  <a:schemeClr val="bg1"/>
                </a:solidFill>
                <a:effectLst/>
                <a:latin typeface="+mn-lt"/>
                <a:ea typeface="+mn-ea"/>
                <a:cs typeface="+mn-cs"/>
              </a:rPr>
              <a:t>Text Body </a:t>
            </a:r>
            <a:endParaRPr lang="en-US" sz="3001" dirty="0"/>
          </a:p>
          <a:p>
            <a:pPr fontAlgn="base"/>
            <a:endParaRPr lang="en-IE" sz="3001" b="0" i="0" u="none" strike="noStrike" kern="1200" dirty="0">
              <a:solidFill>
                <a:schemeClr val="bg1"/>
              </a:solidFill>
              <a:effectLst/>
              <a:latin typeface="+mn-lt"/>
              <a:ea typeface="+mn-ea"/>
              <a:cs typeface="+mn-cs"/>
            </a:endParaRPr>
          </a:p>
        </p:txBody>
      </p:sp>
      <p:sp>
        <p:nvSpPr>
          <p:cNvPr id="9" name="Rectangle 8"/>
          <p:cNvSpPr/>
          <p:nvPr userDrawn="1"/>
        </p:nvSpPr>
        <p:spPr>
          <a:xfrm>
            <a:off x="424669" y="2883584"/>
            <a:ext cx="5845500" cy="2123658"/>
          </a:xfrm>
          <a:prstGeom prst="rect">
            <a:avLst/>
          </a:prstGeom>
        </p:spPr>
        <p:txBody>
          <a:bodyPr wrap="square">
            <a:spAutoFit/>
          </a:bodyPr>
          <a:lstStyle/>
          <a:p>
            <a:pPr fontAlgn="base"/>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Innovating Digitally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2" y="2503620"/>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1"/>
            <a:ext cx="12192000" cy="467436"/>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5"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ullet Point slide with photo">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49D70B79-694B-824F-A116-81DD49433E7A}"/>
              </a:ext>
            </a:extLst>
          </p:cNvPr>
          <p:cNvSpPr>
            <a:spLocks noGrp="1"/>
          </p:cNvSpPr>
          <p:nvPr>
            <p:ph type="pic" sz="quarter" idx="10"/>
          </p:nvPr>
        </p:nvSpPr>
        <p:spPr>
          <a:xfrm>
            <a:off x="880750" y="504447"/>
            <a:ext cx="4364967" cy="6353555"/>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1" name="Text Placeholder 17">
            <a:extLst>
              <a:ext uri="{FF2B5EF4-FFF2-40B4-BE49-F238E27FC236}">
                <a16:creationId xmlns:a16="http://schemas.microsoft.com/office/drawing/2014/main" id="{37EE0C87-2F58-774F-B876-50E0C2C421E4}"/>
              </a:ext>
            </a:extLst>
          </p:cNvPr>
          <p:cNvSpPr>
            <a:spLocks noGrp="1"/>
          </p:cNvSpPr>
          <p:nvPr>
            <p:ph type="body" sz="quarter" idx="19" hasCustomPrompt="1"/>
          </p:nvPr>
        </p:nvSpPr>
        <p:spPr>
          <a:xfrm>
            <a:off x="6913493" y="2024972"/>
            <a:ext cx="4329209" cy="1243180"/>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2" name="Text Placeholder 23">
            <a:extLst>
              <a:ext uri="{FF2B5EF4-FFF2-40B4-BE49-F238E27FC236}">
                <a16:creationId xmlns:a16="http://schemas.microsoft.com/office/drawing/2014/main" id="{17E59C58-DFC8-7F4F-86BE-8C41B0A98C7E}"/>
              </a:ext>
            </a:extLst>
          </p:cNvPr>
          <p:cNvSpPr>
            <a:spLocks noGrp="1"/>
          </p:cNvSpPr>
          <p:nvPr>
            <p:ph type="body" sz="quarter" idx="21" hasCustomPrompt="1"/>
          </p:nvPr>
        </p:nvSpPr>
        <p:spPr>
          <a:xfrm>
            <a:off x="6913491" y="781792"/>
            <a:ext cx="4342162" cy="1243180"/>
          </a:xfrm>
          <a:solidFill>
            <a:schemeClr val="bg1"/>
          </a:solidFill>
        </p:spPr>
        <p:txBody>
          <a:bodyPr anchor="t">
            <a:noAutofit/>
          </a:bodyPr>
          <a:lstStyle>
            <a:lvl1pPr marL="0" indent="0" algn="l">
              <a:lnSpc>
                <a:spcPts val="3340"/>
              </a:lnSpc>
              <a:spcBef>
                <a:spcPts val="601"/>
              </a:spcBef>
              <a:buNone/>
              <a:defRPr sz="3200" b="0" i="0">
                <a:solidFill>
                  <a:srgbClr val="1A1918"/>
                </a:solidFill>
                <a:latin typeface="+mn-lt"/>
              </a:defRPr>
            </a:lvl1pPr>
          </a:lstStyle>
          <a:p>
            <a:pPr lvl="0"/>
            <a:r>
              <a:rPr lang="en-US" dirty="0"/>
              <a:t>We are a great         creative team</a:t>
            </a:r>
          </a:p>
        </p:txBody>
      </p:sp>
      <p:sp>
        <p:nvSpPr>
          <p:cNvPr id="15" name="Rectangle 14">
            <a:extLst>
              <a:ext uri="{FF2B5EF4-FFF2-40B4-BE49-F238E27FC236}">
                <a16:creationId xmlns:a16="http://schemas.microsoft.com/office/drawing/2014/main" id="{354534B0-6ECC-594A-8F0D-4AF45A3CDAC6}"/>
              </a:ext>
            </a:extLst>
          </p:cNvPr>
          <p:cNvSpPr/>
          <p:nvPr userDrawn="1"/>
        </p:nvSpPr>
        <p:spPr>
          <a:xfrm flipH="1" flipV="1">
            <a:off x="10380668" y="504447"/>
            <a:ext cx="1853810" cy="4981955"/>
          </a:xfrm>
          <a:prstGeom prst="rect">
            <a:avLst/>
          </a:prstGeom>
          <a:solidFill>
            <a:srgbClr val="A82279">
              <a:alpha val="13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1" dirty="0">
              <a:latin typeface="Montserrat Light" charset="0"/>
            </a:endParaRPr>
          </a:p>
        </p:txBody>
      </p:sp>
      <p:sp>
        <p:nvSpPr>
          <p:cNvPr id="16" name="Rectangle 15">
            <a:extLst>
              <a:ext uri="{FF2B5EF4-FFF2-40B4-BE49-F238E27FC236}">
                <a16:creationId xmlns:a16="http://schemas.microsoft.com/office/drawing/2014/main" id="{7B49D326-FCBA-524D-8521-1510C2AD9BB9}"/>
              </a:ext>
            </a:extLst>
          </p:cNvPr>
          <p:cNvSpPr/>
          <p:nvPr userDrawn="1"/>
        </p:nvSpPr>
        <p:spPr>
          <a:xfrm flipH="1" flipV="1">
            <a:off x="-28003" y="-55417"/>
            <a:ext cx="925150" cy="4351372"/>
          </a:xfrm>
          <a:prstGeom prst="rect">
            <a:avLst/>
          </a:prstGeom>
          <a:solidFill>
            <a:srgbClr val="5B74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1" dirty="0">
              <a:latin typeface="Montserrat Light" charset="0"/>
            </a:endParaRPr>
          </a:p>
        </p:txBody>
      </p:sp>
      <p:sp>
        <p:nvSpPr>
          <p:cNvPr id="20" name="Text Placeholder 23">
            <a:extLst>
              <a:ext uri="{FF2B5EF4-FFF2-40B4-BE49-F238E27FC236}">
                <a16:creationId xmlns:a16="http://schemas.microsoft.com/office/drawing/2014/main" id="{F470EF2C-36E0-1949-BD99-CC528F7AAC39}"/>
              </a:ext>
            </a:extLst>
          </p:cNvPr>
          <p:cNvSpPr>
            <a:spLocks noGrp="1"/>
          </p:cNvSpPr>
          <p:nvPr>
            <p:ph type="body" sz="quarter" idx="23" hasCustomPrompt="1"/>
          </p:nvPr>
        </p:nvSpPr>
        <p:spPr>
          <a:xfrm>
            <a:off x="5578100" y="781793"/>
            <a:ext cx="1322441" cy="1243180"/>
          </a:xfrm>
          <a:noFill/>
        </p:spPr>
        <p:txBody>
          <a:bodyPr anchor="t">
            <a:noAutofit/>
          </a:bodyPr>
          <a:lstStyle>
            <a:lvl1pPr marL="0" indent="0" algn="l">
              <a:buNone/>
              <a:defRPr sz="7001" b="0" i="0">
                <a:solidFill>
                  <a:srgbClr val="A82279"/>
                </a:solidFill>
                <a:latin typeface="+mn-lt"/>
              </a:defRPr>
            </a:lvl1pPr>
          </a:lstStyle>
          <a:p>
            <a:pPr lvl="0"/>
            <a:r>
              <a:rPr lang="en-US" dirty="0"/>
              <a:t>01</a:t>
            </a:r>
          </a:p>
        </p:txBody>
      </p:sp>
      <p:sp>
        <p:nvSpPr>
          <p:cNvPr id="24" name="Text Placeholder 17">
            <a:extLst>
              <a:ext uri="{FF2B5EF4-FFF2-40B4-BE49-F238E27FC236}">
                <a16:creationId xmlns:a16="http://schemas.microsoft.com/office/drawing/2014/main" id="{A41A02D7-F7BA-714A-8421-B207ED9CA67B}"/>
              </a:ext>
            </a:extLst>
          </p:cNvPr>
          <p:cNvSpPr>
            <a:spLocks noGrp="1"/>
          </p:cNvSpPr>
          <p:nvPr>
            <p:ph type="body" sz="quarter" idx="24" hasCustomPrompt="1"/>
          </p:nvPr>
        </p:nvSpPr>
        <p:spPr>
          <a:xfrm>
            <a:off x="6935909" y="4578878"/>
            <a:ext cx="4329209" cy="1243180"/>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5" name="Text Placeholder 23">
            <a:extLst>
              <a:ext uri="{FF2B5EF4-FFF2-40B4-BE49-F238E27FC236}">
                <a16:creationId xmlns:a16="http://schemas.microsoft.com/office/drawing/2014/main" id="{193118E4-E7AF-944D-8867-EA98AB7A0654}"/>
              </a:ext>
            </a:extLst>
          </p:cNvPr>
          <p:cNvSpPr>
            <a:spLocks noGrp="1"/>
          </p:cNvSpPr>
          <p:nvPr>
            <p:ph type="body" sz="quarter" idx="25" hasCustomPrompt="1"/>
          </p:nvPr>
        </p:nvSpPr>
        <p:spPr>
          <a:xfrm>
            <a:off x="6935909" y="3335698"/>
            <a:ext cx="4342162" cy="1243180"/>
          </a:xfrm>
          <a:noFill/>
        </p:spPr>
        <p:txBody>
          <a:bodyPr anchor="t">
            <a:noAutofit/>
          </a:bodyPr>
          <a:lstStyle>
            <a:lvl1pPr marL="0" indent="0" algn="l">
              <a:lnSpc>
                <a:spcPts val="3340"/>
              </a:lnSpc>
              <a:spcBef>
                <a:spcPts val="601"/>
              </a:spcBef>
              <a:buNone/>
              <a:defRPr sz="3200" b="0" i="0">
                <a:solidFill>
                  <a:srgbClr val="1A1918"/>
                </a:solidFill>
                <a:latin typeface="+mn-lt"/>
              </a:defRPr>
            </a:lvl1pPr>
          </a:lstStyle>
          <a:p>
            <a:pPr lvl="0"/>
            <a:r>
              <a:rPr lang="en-US" dirty="0"/>
              <a:t>We are a great         creative team</a:t>
            </a:r>
          </a:p>
        </p:txBody>
      </p:sp>
      <p:sp>
        <p:nvSpPr>
          <p:cNvPr id="26" name="Text Placeholder 23">
            <a:extLst>
              <a:ext uri="{FF2B5EF4-FFF2-40B4-BE49-F238E27FC236}">
                <a16:creationId xmlns:a16="http://schemas.microsoft.com/office/drawing/2014/main" id="{039B8858-3D62-9546-9426-2A883DBF57E5}"/>
              </a:ext>
            </a:extLst>
          </p:cNvPr>
          <p:cNvSpPr>
            <a:spLocks noGrp="1"/>
          </p:cNvSpPr>
          <p:nvPr>
            <p:ph type="body" sz="quarter" idx="26" hasCustomPrompt="1"/>
          </p:nvPr>
        </p:nvSpPr>
        <p:spPr>
          <a:xfrm>
            <a:off x="5600518" y="3335699"/>
            <a:ext cx="1322441" cy="1243180"/>
          </a:xfrm>
          <a:noFill/>
        </p:spPr>
        <p:txBody>
          <a:bodyPr anchor="t">
            <a:noAutofit/>
          </a:bodyPr>
          <a:lstStyle>
            <a:lvl1pPr marL="0" indent="0" algn="l">
              <a:buNone/>
              <a:defRPr sz="7001" b="0" i="0">
                <a:solidFill>
                  <a:srgbClr val="A82279"/>
                </a:solidFill>
                <a:latin typeface="+mn-lt"/>
              </a:defRPr>
            </a:lvl1pPr>
          </a:lstStyle>
          <a:p>
            <a:pPr lvl="0"/>
            <a:r>
              <a:rPr lang="en-US" dirty="0"/>
              <a:t>02</a:t>
            </a:r>
          </a:p>
        </p:txBody>
      </p:sp>
      <p:sp>
        <p:nvSpPr>
          <p:cNvPr id="13" name="Text Placeholder 23">
            <a:extLst>
              <a:ext uri="{FF2B5EF4-FFF2-40B4-BE49-F238E27FC236}">
                <a16:creationId xmlns:a16="http://schemas.microsoft.com/office/drawing/2014/main" id="{09795E46-FE74-B24F-9775-42852DB7C2D5}"/>
              </a:ext>
            </a:extLst>
          </p:cNvPr>
          <p:cNvSpPr>
            <a:spLocks noGrp="1"/>
          </p:cNvSpPr>
          <p:nvPr>
            <p:ph type="body" sz="quarter" idx="22" hasCustomPrompt="1"/>
          </p:nvPr>
        </p:nvSpPr>
        <p:spPr>
          <a:xfrm rot="16200000">
            <a:off x="-1699624" y="1709922"/>
            <a:ext cx="4327128" cy="796450"/>
          </a:xfrm>
          <a:noFill/>
        </p:spPr>
        <p:txBody>
          <a:bodyPr anchor="ctr">
            <a:noAutofit/>
          </a:bodyPr>
          <a:lstStyle>
            <a:lvl1pPr marL="0" indent="0" algn="ctr">
              <a:buNone/>
              <a:defRPr sz="3001" b="0" i="0">
                <a:solidFill>
                  <a:schemeClr val="bg1"/>
                </a:solidFill>
                <a:latin typeface="+mn-lt"/>
              </a:defRPr>
            </a:lvl1pPr>
          </a:lstStyle>
          <a:p>
            <a:pPr lvl="0"/>
            <a:r>
              <a:rPr lang="en-US" dirty="0"/>
              <a:t>Our Creative Team</a:t>
            </a:r>
          </a:p>
        </p:txBody>
      </p:sp>
    </p:spTree>
    <p:extLst>
      <p:ext uri="{BB962C8B-B14F-4D97-AF65-F5344CB8AC3E}">
        <p14:creationId xmlns:p14="http://schemas.microsoft.com/office/powerpoint/2010/main" val="19964546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ote slide 1 - purple">
    <p:spTree>
      <p:nvGrpSpPr>
        <p:cNvPr id="1" name=""/>
        <p:cNvGrpSpPr/>
        <p:nvPr/>
      </p:nvGrpSpPr>
      <p:grpSpPr>
        <a:xfrm>
          <a:off x="0" y="0"/>
          <a:ext cx="0" cy="0"/>
          <a:chOff x="0" y="0"/>
          <a:chExt cx="0" cy="0"/>
        </a:xfrm>
      </p:grpSpPr>
      <p:sp>
        <p:nvSpPr>
          <p:cNvPr id="31" name="Text Placeholder 23">
            <a:extLst>
              <a:ext uri="{FF2B5EF4-FFF2-40B4-BE49-F238E27FC236}">
                <a16:creationId xmlns:a16="http://schemas.microsoft.com/office/drawing/2014/main" id="{50529F2B-6A15-7F4F-A86A-73B054F9CD2B}"/>
              </a:ext>
            </a:extLst>
          </p:cNvPr>
          <p:cNvSpPr>
            <a:spLocks noGrp="1"/>
          </p:cNvSpPr>
          <p:nvPr>
            <p:ph type="body" sz="quarter" idx="13" hasCustomPrompt="1"/>
          </p:nvPr>
        </p:nvSpPr>
        <p:spPr>
          <a:xfrm>
            <a:off x="6096003" y="3256585"/>
            <a:ext cx="5647838" cy="2760047"/>
          </a:xfrm>
        </p:spPr>
        <p:txBody>
          <a:bodyPr anchor="ctr">
            <a:normAutofit/>
          </a:bodyPr>
          <a:lstStyle>
            <a:lvl1pPr marL="0" indent="0" algn="ctr">
              <a:buNone/>
              <a:defRPr sz="3001" i="1" baseline="0">
                <a:solidFill>
                  <a:srgbClr val="1A1918"/>
                </a:solidFill>
                <a:latin typeface="+mn-lt"/>
              </a:defRPr>
            </a:lvl1pPr>
          </a:lstStyle>
          <a:p>
            <a:pPr lvl="0"/>
            <a:r>
              <a:rPr lang="en-US" dirty="0"/>
              <a:t>Quote Slide</a:t>
            </a:r>
          </a:p>
        </p:txBody>
      </p:sp>
      <p:sp>
        <p:nvSpPr>
          <p:cNvPr id="13" name="Text Placeholder 17">
            <a:extLst>
              <a:ext uri="{FF2B5EF4-FFF2-40B4-BE49-F238E27FC236}">
                <a16:creationId xmlns:a16="http://schemas.microsoft.com/office/drawing/2014/main" id="{3333EE0C-C40D-F34B-991A-191081D0246E}"/>
              </a:ext>
            </a:extLst>
          </p:cNvPr>
          <p:cNvSpPr>
            <a:spLocks noGrp="1"/>
          </p:cNvSpPr>
          <p:nvPr>
            <p:ph type="body" sz="quarter" idx="18" hasCustomPrompt="1"/>
          </p:nvPr>
        </p:nvSpPr>
        <p:spPr>
          <a:xfrm>
            <a:off x="538595" y="3256586"/>
            <a:ext cx="4397413" cy="2516353"/>
          </a:xfrm>
        </p:spPr>
        <p:txBody>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Rectangle 20">
            <a:extLst>
              <a:ext uri="{FF2B5EF4-FFF2-40B4-BE49-F238E27FC236}">
                <a16:creationId xmlns:a16="http://schemas.microsoft.com/office/drawing/2014/main" id="{4A678DE0-B701-6C4C-AC89-0F00355C8676}"/>
              </a:ext>
            </a:extLst>
          </p:cNvPr>
          <p:cNvSpPr/>
          <p:nvPr userDrawn="1"/>
        </p:nvSpPr>
        <p:spPr>
          <a:xfrm flipH="1" flipV="1">
            <a:off x="10589341" y="567110"/>
            <a:ext cx="1602658" cy="5716800"/>
          </a:xfrm>
          <a:prstGeom prst="rect">
            <a:avLst/>
          </a:prstGeom>
          <a:solidFill>
            <a:srgbClr val="A82279">
              <a:alpha val="13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1" dirty="0">
              <a:latin typeface="Montserrat Light" charset="0"/>
            </a:endParaRPr>
          </a:p>
        </p:txBody>
      </p:sp>
      <p:sp>
        <p:nvSpPr>
          <p:cNvPr id="22" name="TextBox 21">
            <a:extLst>
              <a:ext uri="{FF2B5EF4-FFF2-40B4-BE49-F238E27FC236}">
                <a16:creationId xmlns:a16="http://schemas.microsoft.com/office/drawing/2014/main" id="{62909CA8-A5E9-FD47-914D-91D6A3FF80EE}"/>
              </a:ext>
            </a:extLst>
          </p:cNvPr>
          <p:cNvSpPr txBox="1"/>
          <p:nvPr userDrawn="1"/>
        </p:nvSpPr>
        <p:spPr>
          <a:xfrm>
            <a:off x="459852" y="6245346"/>
            <a:ext cx="11425605"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
        <p:nvSpPr>
          <p:cNvPr id="24" name="Rectangle 23">
            <a:extLst>
              <a:ext uri="{FF2B5EF4-FFF2-40B4-BE49-F238E27FC236}">
                <a16:creationId xmlns:a16="http://schemas.microsoft.com/office/drawing/2014/main" id="{77523706-2891-AF4E-992D-AE6FBEA8DB19}"/>
              </a:ext>
            </a:extLst>
          </p:cNvPr>
          <p:cNvSpPr/>
          <p:nvPr userDrawn="1"/>
        </p:nvSpPr>
        <p:spPr>
          <a:xfrm>
            <a:off x="459849" y="574091"/>
            <a:ext cx="4071509" cy="2020368"/>
          </a:xfrm>
          <a:prstGeom prst="rect">
            <a:avLst/>
          </a:prstGeom>
          <a:noFill/>
          <a:ln w="76200">
            <a:solidFill>
              <a:srgbClr val="A822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6" name="Text Placeholder 23">
            <a:extLst>
              <a:ext uri="{FF2B5EF4-FFF2-40B4-BE49-F238E27FC236}">
                <a16:creationId xmlns:a16="http://schemas.microsoft.com/office/drawing/2014/main" id="{74ECEB91-4BC7-6B4C-B26C-BBEFE1C67616}"/>
              </a:ext>
            </a:extLst>
          </p:cNvPr>
          <p:cNvSpPr>
            <a:spLocks noGrp="1"/>
          </p:cNvSpPr>
          <p:nvPr>
            <p:ph type="body" sz="quarter" idx="21" hasCustomPrompt="1"/>
          </p:nvPr>
        </p:nvSpPr>
        <p:spPr>
          <a:xfrm>
            <a:off x="765897" y="911614"/>
            <a:ext cx="890568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pic>
        <p:nvPicPr>
          <p:cNvPr id="27" name="Picture 26">
            <a:extLst>
              <a:ext uri="{FF2B5EF4-FFF2-40B4-BE49-F238E27FC236}">
                <a16:creationId xmlns:a16="http://schemas.microsoft.com/office/drawing/2014/main" id="{55C2651C-097D-D349-A0DC-DA9348DFD884}"/>
              </a:ext>
            </a:extLst>
          </p:cNvPr>
          <p:cNvPicPr>
            <a:picLocks noChangeAspect="1"/>
          </p:cNvPicPr>
          <p:nvPr userDrawn="1"/>
        </p:nvPicPr>
        <p:blipFill>
          <a:blip r:embed="rId2"/>
          <a:stretch>
            <a:fillRect/>
          </a:stretch>
        </p:blipFill>
        <p:spPr>
          <a:xfrm>
            <a:off x="5988325" y="3165060"/>
            <a:ext cx="600076" cy="520900"/>
          </a:xfrm>
          <a:prstGeom prst="rect">
            <a:avLst/>
          </a:prstGeom>
        </p:spPr>
      </p:pic>
      <p:pic>
        <p:nvPicPr>
          <p:cNvPr id="28" name="Picture 27">
            <a:extLst>
              <a:ext uri="{FF2B5EF4-FFF2-40B4-BE49-F238E27FC236}">
                <a16:creationId xmlns:a16="http://schemas.microsoft.com/office/drawing/2014/main" id="{56094935-49C0-CC41-AB1A-F69FDB283D4E}"/>
              </a:ext>
            </a:extLst>
          </p:cNvPr>
          <p:cNvPicPr>
            <a:picLocks noChangeAspect="1"/>
          </p:cNvPicPr>
          <p:nvPr userDrawn="1"/>
        </p:nvPicPr>
        <p:blipFill>
          <a:blip r:embed="rId2"/>
          <a:stretch>
            <a:fillRect/>
          </a:stretch>
        </p:blipFill>
        <p:spPr>
          <a:xfrm rot="10800000">
            <a:off x="11143765" y="5488241"/>
            <a:ext cx="600076" cy="520900"/>
          </a:xfrm>
          <a:prstGeom prst="rect">
            <a:avLst/>
          </a:prstGeom>
        </p:spPr>
      </p:pic>
    </p:spTree>
    <p:extLst>
      <p:ext uri="{BB962C8B-B14F-4D97-AF65-F5344CB8AC3E}">
        <p14:creationId xmlns:p14="http://schemas.microsoft.com/office/powerpoint/2010/main" val="492094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ote slide 1 - light blue">
    <p:spTree>
      <p:nvGrpSpPr>
        <p:cNvPr id="1" name=""/>
        <p:cNvGrpSpPr/>
        <p:nvPr/>
      </p:nvGrpSpPr>
      <p:grpSpPr>
        <a:xfrm>
          <a:off x="0" y="0"/>
          <a:ext cx="0" cy="0"/>
          <a:chOff x="0" y="0"/>
          <a:chExt cx="0" cy="0"/>
        </a:xfrm>
      </p:grpSpPr>
      <p:sp>
        <p:nvSpPr>
          <p:cNvPr id="31" name="Text Placeholder 23">
            <a:extLst>
              <a:ext uri="{FF2B5EF4-FFF2-40B4-BE49-F238E27FC236}">
                <a16:creationId xmlns:a16="http://schemas.microsoft.com/office/drawing/2014/main" id="{50529F2B-6A15-7F4F-A86A-73B054F9CD2B}"/>
              </a:ext>
            </a:extLst>
          </p:cNvPr>
          <p:cNvSpPr>
            <a:spLocks noGrp="1"/>
          </p:cNvSpPr>
          <p:nvPr>
            <p:ph type="body" sz="quarter" idx="13" hasCustomPrompt="1"/>
          </p:nvPr>
        </p:nvSpPr>
        <p:spPr>
          <a:xfrm>
            <a:off x="6096003" y="3256585"/>
            <a:ext cx="5647838" cy="2760047"/>
          </a:xfrm>
        </p:spPr>
        <p:txBody>
          <a:bodyPr anchor="ctr">
            <a:normAutofit/>
          </a:bodyPr>
          <a:lstStyle>
            <a:lvl1pPr marL="0" indent="0" algn="ctr">
              <a:buNone/>
              <a:defRPr sz="3001" i="1" baseline="0">
                <a:solidFill>
                  <a:srgbClr val="1A1918"/>
                </a:solidFill>
                <a:latin typeface="+mn-lt"/>
              </a:defRPr>
            </a:lvl1pPr>
          </a:lstStyle>
          <a:p>
            <a:pPr lvl="0"/>
            <a:r>
              <a:rPr lang="en-US" dirty="0"/>
              <a:t>Quote Slide</a:t>
            </a:r>
          </a:p>
        </p:txBody>
      </p:sp>
      <p:sp>
        <p:nvSpPr>
          <p:cNvPr id="13" name="Text Placeholder 17">
            <a:extLst>
              <a:ext uri="{FF2B5EF4-FFF2-40B4-BE49-F238E27FC236}">
                <a16:creationId xmlns:a16="http://schemas.microsoft.com/office/drawing/2014/main" id="{3333EE0C-C40D-F34B-991A-191081D0246E}"/>
              </a:ext>
            </a:extLst>
          </p:cNvPr>
          <p:cNvSpPr>
            <a:spLocks noGrp="1"/>
          </p:cNvSpPr>
          <p:nvPr>
            <p:ph type="body" sz="quarter" idx="18" hasCustomPrompt="1"/>
          </p:nvPr>
        </p:nvSpPr>
        <p:spPr>
          <a:xfrm>
            <a:off x="538595" y="3256586"/>
            <a:ext cx="4397413" cy="2516353"/>
          </a:xfrm>
        </p:spPr>
        <p:txBody>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Rectangle 20">
            <a:extLst>
              <a:ext uri="{FF2B5EF4-FFF2-40B4-BE49-F238E27FC236}">
                <a16:creationId xmlns:a16="http://schemas.microsoft.com/office/drawing/2014/main" id="{4A678DE0-B701-6C4C-AC89-0F00355C8676}"/>
              </a:ext>
            </a:extLst>
          </p:cNvPr>
          <p:cNvSpPr/>
          <p:nvPr userDrawn="1"/>
        </p:nvSpPr>
        <p:spPr>
          <a:xfrm flipH="1" flipV="1">
            <a:off x="10589341" y="567110"/>
            <a:ext cx="1602658" cy="5716800"/>
          </a:xfrm>
          <a:prstGeom prst="rect">
            <a:avLst/>
          </a:prstGeom>
          <a:solidFill>
            <a:srgbClr val="71CDDC">
              <a:alpha val="13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1" dirty="0">
              <a:latin typeface="Montserrat Light" charset="0"/>
            </a:endParaRPr>
          </a:p>
        </p:txBody>
      </p:sp>
      <p:sp>
        <p:nvSpPr>
          <p:cNvPr id="22" name="TextBox 21">
            <a:extLst>
              <a:ext uri="{FF2B5EF4-FFF2-40B4-BE49-F238E27FC236}">
                <a16:creationId xmlns:a16="http://schemas.microsoft.com/office/drawing/2014/main" id="{62909CA8-A5E9-FD47-914D-91D6A3FF80EE}"/>
              </a:ext>
            </a:extLst>
          </p:cNvPr>
          <p:cNvSpPr txBox="1"/>
          <p:nvPr userDrawn="1"/>
        </p:nvSpPr>
        <p:spPr>
          <a:xfrm>
            <a:off x="459852" y="6245346"/>
            <a:ext cx="11425605"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
        <p:nvSpPr>
          <p:cNvPr id="24" name="Rectangle 23">
            <a:extLst>
              <a:ext uri="{FF2B5EF4-FFF2-40B4-BE49-F238E27FC236}">
                <a16:creationId xmlns:a16="http://schemas.microsoft.com/office/drawing/2014/main" id="{77523706-2891-AF4E-992D-AE6FBEA8DB19}"/>
              </a:ext>
            </a:extLst>
          </p:cNvPr>
          <p:cNvSpPr/>
          <p:nvPr userDrawn="1"/>
        </p:nvSpPr>
        <p:spPr>
          <a:xfrm>
            <a:off x="459849" y="574091"/>
            <a:ext cx="4071509" cy="2020368"/>
          </a:xfrm>
          <a:prstGeom prst="rect">
            <a:avLst/>
          </a:prstGeom>
          <a:noFill/>
          <a:ln w="76200">
            <a:solidFill>
              <a:srgbClr val="71C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6" name="Text Placeholder 23">
            <a:extLst>
              <a:ext uri="{FF2B5EF4-FFF2-40B4-BE49-F238E27FC236}">
                <a16:creationId xmlns:a16="http://schemas.microsoft.com/office/drawing/2014/main" id="{74ECEB91-4BC7-6B4C-B26C-BBEFE1C67616}"/>
              </a:ext>
            </a:extLst>
          </p:cNvPr>
          <p:cNvSpPr>
            <a:spLocks noGrp="1"/>
          </p:cNvSpPr>
          <p:nvPr>
            <p:ph type="body" sz="quarter" idx="21" hasCustomPrompt="1"/>
          </p:nvPr>
        </p:nvSpPr>
        <p:spPr>
          <a:xfrm>
            <a:off x="765897" y="911614"/>
            <a:ext cx="890568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pic>
        <p:nvPicPr>
          <p:cNvPr id="12" name="Picture 11" descr="Icon&#10;&#10;Description automatically generated">
            <a:extLst>
              <a:ext uri="{FF2B5EF4-FFF2-40B4-BE49-F238E27FC236}">
                <a16:creationId xmlns:a16="http://schemas.microsoft.com/office/drawing/2014/main" id="{9BB696B5-58A5-214A-9FF0-859C32A88D08}"/>
              </a:ext>
            </a:extLst>
          </p:cNvPr>
          <p:cNvPicPr>
            <a:picLocks noChangeAspect="1"/>
          </p:cNvPicPr>
          <p:nvPr userDrawn="1"/>
        </p:nvPicPr>
        <p:blipFill>
          <a:blip r:embed="rId2"/>
          <a:stretch>
            <a:fillRect/>
          </a:stretch>
        </p:blipFill>
        <p:spPr>
          <a:xfrm>
            <a:off x="5981462" y="3165060"/>
            <a:ext cx="600076" cy="520900"/>
          </a:xfrm>
          <a:prstGeom prst="rect">
            <a:avLst/>
          </a:prstGeom>
        </p:spPr>
      </p:pic>
      <p:pic>
        <p:nvPicPr>
          <p:cNvPr id="14" name="Picture 13" descr="Icon&#10;&#10;Description automatically generated">
            <a:extLst>
              <a:ext uri="{FF2B5EF4-FFF2-40B4-BE49-F238E27FC236}">
                <a16:creationId xmlns:a16="http://schemas.microsoft.com/office/drawing/2014/main" id="{24740303-C9E5-654A-8515-080A311D4A0F}"/>
              </a:ext>
            </a:extLst>
          </p:cNvPr>
          <p:cNvPicPr>
            <a:picLocks noChangeAspect="1"/>
          </p:cNvPicPr>
          <p:nvPr userDrawn="1"/>
        </p:nvPicPr>
        <p:blipFill>
          <a:blip r:embed="rId2"/>
          <a:stretch>
            <a:fillRect/>
          </a:stretch>
        </p:blipFill>
        <p:spPr>
          <a:xfrm rot="10800000">
            <a:off x="11143761" y="5480749"/>
            <a:ext cx="600076" cy="520900"/>
          </a:xfrm>
          <a:prstGeom prst="rect">
            <a:avLst/>
          </a:prstGeom>
        </p:spPr>
      </p:pic>
    </p:spTree>
    <p:extLst>
      <p:ext uri="{BB962C8B-B14F-4D97-AF65-F5344CB8AC3E}">
        <p14:creationId xmlns:p14="http://schemas.microsoft.com/office/powerpoint/2010/main" val="28312177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Quote slide 1 - blue">
    <p:spTree>
      <p:nvGrpSpPr>
        <p:cNvPr id="1" name=""/>
        <p:cNvGrpSpPr/>
        <p:nvPr/>
      </p:nvGrpSpPr>
      <p:grpSpPr>
        <a:xfrm>
          <a:off x="0" y="0"/>
          <a:ext cx="0" cy="0"/>
          <a:chOff x="0" y="0"/>
          <a:chExt cx="0" cy="0"/>
        </a:xfrm>
      </p:grpSpPr>
      <p:sp>
        <p:nvSpPr>
          <p:cNvPr id="31" name="Text Placeholder 23">
            <a:extLst>
              <a:ext uri="{FF2B5EF4-FFF2-40B4-BE49-F238E27FC236}">
                <a16:creationId xmlns:a16="http://schemas.microsoft.com/office/drawing/2014/main" id="{50529F2B-6A15-7F4F-A86A-73B054F9CD2B}"/>
              </a:ext>
            </a:extLst>
          </p:cNvPr>
          <p:cNvSpPr>
            <a:spLocks noGrp="1"/>
          </p:cNvSpPr>
          <p:nvPr>
            <p:ph type="body" sz="quarter" idx="13" hasCustomPrompt="1"/>
          </p:nvPr>
        </p:nvSpPr>
        <p:spPr>
          <a:xfrm>
            <a:off x="6096003" y="3256585"/>
            <a:ext cx="5647838" cy="2760047"/>
          </a:xfrm>
        </p:spPr>
        <p:txBody>
          <a:bodyPr anchor="ctr">
            <a:normAutofit/>
          </a:bodyPr>
          <a:lstStyle>
            <a:lvl1pPr marL="0" indent="0" algn="ctr">
              <a:buNone/>
              <a:defRPr sz="3001" i="1" baseline="0">
                <a:solidFill>
                  <a:srgbClr val="1A1918"/>
                </a:solidFill>
                <a:latin typeface="+mn-lt"/>
              </a:defRPr>
            </a:lvl1pPr>
          </a:lstStyle>
          <a:p>
            <a:pPr lvl="0"/>
            <a:r>
              <a:rPr lang="en-US" dirty="0"/>
              <a:t>Quote Slide</a:t>
            </a:r>
          </a:p>
        </p:txBody>
      </p:sp>
      <p:sp>
        <p:nvSpPr>
          <p:cNvPr id="13" name="Text Placeholder 17">
            <a:extLst>
              <a:ext uri="{FF2B5EF4-FFF2-40B4-BE49-F238E27FC236}">
                <a16:creationId xmlns:a16="http://schemas.microsoft.com/office/drawing/2014/main" id="{3333EE0C-C40D-F34B-991A-191081D0246E}"/>
              </a:ext>
            </a:extLst>
          </p:cNvPr>
          <p:cNvSpPr>
            <a:spLocks noGrp="1"/>
          </p:cNvSpPr>
          <p:nvPr>
            <p:ph type="body" sz="quarter" idx="18" hasCustomPrompt="1"/>
          </p:nvPr>
        </p:nvSpPr>
        <p:spPr>
          <a:xfrm>
            <a:off x="538595" y="3256586"/>
            <a:ext cx="4397413" cy="2516353"/>
          </a:xfrm>
        </p:spPr>
        <p:txBody>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Rectangle 20">
            <a:extLst>
              <a:ext uri="{FF2B5EF4-FFF2-40B4-BE49-F238E27FC236}">
                <a16:creationId xmlns:a16="http://schemas.microsoft.com/office/drawing/2014/main" id="{4A678DE0-B701-6C4C-AC89-0F00355C8676}"/>
              </a:ext>
            </a:extLst>
          </p:cNvPr>
          <p:cNvSpPr/>
          <p:nvPr userDrawn="1"/>
        </p:nvSpPr>
        <p:spPr>
          <a:xfrm flipH="1" flipV="1">
            <a:off x="10589341" y="567110"/>
            <a:ext cx="1602658" cy="5716800"/>
          </a:xfrm>
          <a:prstGeom prst="rect">
            <a:avLst/>
          </a:prstGeom>
          <a:solidFill>
            <a:srgbClr val="5B74AF">
              <a:alpha val="13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1" dirty="0">
              <a:latin typeface="Montserrat Light" charset="0"/>
            </a:endParaRPr>
          </a:p>
        </p:txBody>
      </p:sp>
      <p:sp>
        <p:nvSpPr>
          <p:cNvPr id="22" name="TextBox 21">
            <a:extLst>
              <a:ext uri="{FF2B5EF4-FFF2-40B4-BE49-F238E27FC236}">
                <a16:creationId xmlns:a16="http://schemas.microsoft.com/office/drawing/2014/main" id="{62909CA8-A5E9-FD47-914D-91D6A3FF80EE}"/>
              </a:ext>
            </a:extLst>
          </p:cNvPr>
          <p:cNvSpPr txBox="1"/>
          <p:nvPr userDrawn="1"/>
        </p:nvSpPr>
        <p:spPr>
          <a:xfrm>
            <a:off x="459852" y="6245346"/>
            <a:ext cx="11425605"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
        <p:nvSpPr>
          <p:cNvPr id="24" name="Rectangle 23">
            <a:extLst>
              <a:ext uri="{FF2B5EF4-FFF2-40B4-BE49-F238E27FC236}">
                <a16:creationId xmlns:a16="http://schemas.microsoft.com/office/drawing/2014/main" id="{77523706-2891-AF4E-992D-AE6FBEA8DB19}"/>
              </a:ext>
            </a:extLst>
          </p:cNvPr>
          <p:cNvSpPr/>
          <p:nvPr userDrawn="1"/>
        </p:nvSpPr>
        <p:spPr>
          <a:xfrm>
            <a:off x="459849" y="574091"/>
            <a:ext cx="4071509" cy="2020368"/>
          </a:xfrm>
          <a:prstGeom prst="rect">
            <a:avLst/>
          </a:prstGeom>
          <a:noFill/>
          <a:ln w="76200">
            <a:solidFill>
              <a:srgbClr val="5B74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6" name="Text Placeholder 23">
            <a:extLst>
              <a:ext uri="{FF2B5EF4-FFF2-40B4-BE49-F238E27FC236}">
                <a16:creationId xmlns:a16="http://schemas.microsoft.com/office/drawing/2014/main" id="{74ECEB91-4BC7-6B4C-B26C-BBEFE1C67616}"/>
              </a:ext>
            </a:extLst>
          </p:cNvPr>
          <p:cNvSpPr>
            <a:spLocks noGrp="1"/>
          </p:cNvSpPr>
          <p:nvPr>
            <p:ph type="body" sz="quarter" idx="21" hasCustomPrompt="1"/>
          </p:nvPr>
        </p:nvSpPr>
        <p:spPr>
          <a:xfrm>
            <a:off x="765897" y="911614"/>
            <a:ext cx="890568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pic>
        <p:nvPicPr>
          <p:cNvPr id="15" name="Picture 14">
            <a:extLst>
              <a:ext uri="{FF2B5EF4-FFF2-40B4-BE49-F238E27FC236}">
                <a16:creationId xmlns:a16="http://schemas.microsoft.com/office/drawing/2014/main" id="{DA861540-0DDD-7F4D-A60E-D52F22A3AC97}"/>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5951789" y="3120022"/>
            <a:ext cx="659422" cy="572415"/>
          </a:xfrm>
          <a:prstGeom prst="rect">
            <a:avLst/>
          </a:prstGeom>
        </p:spPr>
      </p:pic>
      <p:pic>
        <p:nvPicPr>
          <p:cNvPr id="16" name="Picture 15">
            <a:extLst>
              <a:ext uri="{FF2B5EF4-FFF2-40B4-BE49-F238E27FC236}">
                <a16:creationId xmlns:a16="http://schemas.microsoft.com/office/drawing/2014/main" id="{725239AE-858D-3244-82A4-4DA51E5540B6}"/>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rot="10800000">
            <a:off x="11114088" y="5486732"/>
            <a:ext cx="659422" cy="572415"/>
          </a:xfrm>
          <a:prstGeom prst="rect">
            <a:avLst/>
          </a:prstGeom>
        </p:spPr>
      </p:pic>
    </p:spTree>
    <p:extLst>
      <p:ext uri="{BB962C8B-B14F-4D97-AF65-F5344CB8AC3E}">
        <p14:creationId xmlns:p14="http://schemas.microsoft.com/office/powerpoint/2010/main" val="20364638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slide  - purple">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359BA04A-C37B-4344-9E86-E53745EB5943}"/>
              </a:ext>
            </a:extLst>
          </p:cNvPr>
          <p:cNvSpPr/>
          <p:nvPr userDrawn="1"/>
        </p:nvSpPr>
        <p:spPr>
          <a:xfrm>
            <a:off x="695422" y="634980"/>
            <a:ext cx="10837333" cy="5133424"/>
          </a:xfrm>
          <a:prstGeom prst="rect">
            <a:avLst/>
          </a:prstGeom>
          <a:noFill/>
          <a:ln w="76200">
            <a:solidFill>
              <a:srgbClr val="A822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 name="Rectangle 1">
            <a:extLst>
              <a:ext uri="{FF2B5EF4-FFF2-40B4-BE49-F238E27FC236}">
                <a16:creationId xmlns:a16="http://schemas.microsoft.com/office/drawing/2014/main" id="{D574950D-107D-D143-A1E4-0130B1FE3CA7}"/>
              </a:ext>
            </a:extLst>
          </p:cNvPr>
          <p:cNvSpPr/>
          <p:nvPr userDrawn="1"/>
        </p:nvSpPr>
        <p:spPr>
          <a:xfrm>
            <a:off x="372534" y="304802"/>
            <a:ext cx="1788030" cy="1710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7" name="Rectangle 36">
            <a:extLst>
              <a:ext uri="{FF2B5EF4-FFF2-40B4-BE49-F238E27FC236}">
                <a16:creationId xmlns:a16="http://schemas.microsoft.com/office/drawing/2014/main" id="{17E558F2-8B17-9049-B885-49FAD74AE55E}"/>
              </a:ext>
            </a:extLst>
          </p:cNvPr>
          <p:cNvSpPr/>
          <p:nvPr userDrawn="1"/>
        </p:nvSpPr>
        <p:spPr>
          <a:xfrm>
            <a:off x="9951381" y="4778387"/>
            <a:ext cx="1788030" cy="1710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2" name="Text Placeholder 23">
            <a:extLst>
              <a:ext uri="{FF2B5EF4-FFF2-40B4-BE49-F238E27FC236}">
                <a16:creationId xmlns:a16="http://schemas.microsoft.com/office/drawing/2014/main" id="{AC84B5E8-12A2-3147-A8F9-2F032CA1F9BF}"/>
              </a:ext>
            </a:extLst>
          </p:cNvPr>
          <p:cNvSpPr>
            <a:spLocks noGrp="1"/>
          </p:cNvSpPr>
          <p:nvPr>
            <p:ph type="body" sz="quarter" idx="13" hasCustomPrompt="1"/>
          </p:nvPr>
        </p:nvSpPr>
        <p:spPr>
          <a:xfrm>
            <a:off x="695420" y="1168401"/>
            <a:ext cx="10721099" cy="4654842"/>
          </a:xfrm>
        </p:spPr>
        <p:txBody>
          <a:bodyPr anchor="ctr">
            <a:normAutofit/>
          </a:bodyPr>
          <a:lstStyle>
            <a:lvl1pPr marL="0" indent="0" algn="ctr">
              <a:buNone/>
              <a:defRPr sz="3001" i="1" baseline="0">
                <a:solidFill>
                  <a:srgbClr val="1A1918"/>
                </a:solidFill>
                <a:latin typeface="+mn-lt"/>
              </a:defRPr>
            </a:lvl1pPr>
          </a:lstStyle>
          <a:p>
            <a:pPr lvl="0"/>
            <a:r>
              <a:rPr lang="en-US" dirty="0"/>
              <a:t>Quote Slide</a:t>
            </a:r>
          </a:p>
        </p:txBody>
      </p:sp>
      <p:sp>
        <p:nvSpPr>
          <p:cNvPr id="9" name="TextBox 8">
            <a:extLst>
              <a:ext uri="{FF2B5EF4-FFF2-40B4-BE49-F238E27FC236}">
                <a16:creationId xmlns:a16="http://schemas.microsoft.com/office/drawing/2014/main" id="{507C4C5D-EA28-C443-916D-609332154987}"/>
              </a:ext>
            </a:extLst>
          </p:cNvPr>
          <p:cNvSpPr txBox="1"/>
          <p:nvPr userDrawn="1"/>
        </p:nvSpPr>
        <p:spPr>
          <a:xfrm>
            <a:off x="480182" y="6284420"/>
            <a:ext cx="11425605"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pic>
        <p:nvPicPr>
          <p:cNvPr id="17" name="Picture 16">
            <a:extLst>
              <a:ext uri="{FF2B5EF4-FFF2-40B4-BE49-F238E27FC236}">
                <a16:creationId xmlns:a16="http://schemas.microsoft.com/office/drawing/2014/main" id="{F7F5DDC1-53A7-F746-AB1C-444A2F53A015}"/>
              </a:ext>
            </a:extLst>
          </p:cNvPr>
          <p:cNvPicPr>
            <a:picLocks noChangeAspect="1"/>
          </p:cNvPicPr>
          <p:nvPr userDrawn="1"/>
        </p:nvPicPr>
        <p:blipFill>
          <a:blip r:embed="rId2"/>
          <a:stretch>
            <a:fillRect/>
          </a:stretch>
        </p:blipFill>
        <p:spPr>
          <a:xfrm>
            <a:off x="592097" y="426846"/>
            <a:ext cx="1177268" cy="1021934"/>
          </a:xfrm>
          <a:prstGeom prst="rect">
            <a:avLst/>
          </a:prstGeom>
        </p:spPr>
      </p:pic>
      <p:pic>
        <p:nvPicPr>
          <p:cNvPr id="18" name="Picture 17">
            <a:extLst>
              <a:ext uri="{FF2B5EF4-FFF2-40B4-BE49-F238E27FC236}">
                <a16:creationId xmlns:a16="http://schemas.microsoft.com/office/drawing/2014/main" id="{63393EA4-98EC-4F4D-9DAD-B882C1F9B72E}"/>
              </a:ext>
            </a:extLst>
          </p:cNvPr>
          <p:cNvPicPr>
            <a:picLocks noChangeAspect="1"/>
          </p:cNvPicPr>
          <p:nvPr userDrawn="1"/>
        </p:nvPicPr>
        <p:blipFill>
          <a:blip r:embed="rId2"/>
          <a:stretch>
            <a:fillRect/>
          </a:stretch>
        </p:blipFill>
        <p:spPr>
          <a:xfrm rot="10800000">
            <a:off x="10458813" y="5122551"/>
            <a:ext cx="1177268" cy="1021934"/>
          </a:xfrm>
          <a:prstGeom prst="rect">
            <a:avLst/>
          </a:prstGeom>
        </p:spPr>
      </p:pic>
    </p:spTree>
    <p:extLst>
      <p:ext uri="{BB962C8B-B14F-4D97-AF65-F5344CB8AC3E}">
        <p14:creationId xmlns:p14="http://schemas.microsoft.com/office/powerpoint/2010/main" val="4806024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Quote slide - light blu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F88E38E-2DDE-C64A-B8F2-9FCAEC7C7DB5}"/>
              </a:ext>
            </a:extLst>
          </p:cNvPr>
          <p:cNvSpPr/>
          <p:nvPr userDrawn="1"/>
        </p:nvSpPr>
        <p:spPr>
          <a:xfrm>
            <a:off x="695422" y="634980"/>
            <a:ext cx="10837333" cy="5133424"/>
          </a:xfrm>
          <a:prstGeom prst="rect">
            <a:avLst/>
          </a:prstGeom>
          <a:noFill/>
          <a:ln w="76200">
            <a:solidFill>
              <a:srgbClr val="71C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 name="Rectangle 1">
            <a:extLst>
              <a:ext uri="{FF2B5EF4-FFF2-40B4-BE49-F238E27FC236}">
                <a16:creationId xmlns:a16="http://schemas.microsoft.com/office/drawing/2014/main" id="{D574950D-107D-D143-A1E4-0130B1FE3CA7}"/>
              </a:ext>
            </a:extLst>
          </p:cNvPr>
          <p:cNvSpPr/>
          <p:nvPr userDrawn="1"/>
        </p:nvSpPr>
        <p:spPr>
          <a:xfrm>
            <a:off x="372534" y="304802"/>
            <a:ext cx="1788030" cy="1710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7" name="Rectangle 36">
            <a:extLst>
              <a:ext uri="{FF2B5EF4-FFF2-40B4-BE49-F238E27FC236}">
                <a16:creationId xmlns:a16="http://schemas.microsoft.com/office/drawing/2014/main" id="{17E558F2-8B17-9049-B885-49FAD74AE55E}"/>
              </a:ext>
            </a:extLst>
          </p:cNvPr>
          <p:cNvSpPr/>
          <p:nvPr userDrawn="1"/>
        </p:nvSpPr>
        <p:spPr>
          <a:xfrm>
            <a:off x="9951381" y="4778387"/>
            <a:ext cx="1788030" cy="1710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2" name="Text Placeholder 23">
            <a:extLst>
              <a:ext uri="{FF2B5EF4-FFF2-40B4-BE49-F238E27FC236}">
                <a16:creationId xmlns:a16="http://schemas.microsoft.com/office/drawing/2014/main" id="{AC84B5E8-12A2-3147-A8F9-2F032CA1F9BF}"/>
              </a:ext>
            </a:extLst>
          </p:cNvPr>
          <p:cNvSpPr>
            <a:spLocks noGrp="1"/>
          </p:cNvSpPr>
          <p:nvPr>
            <p:ph type="body" sz="quarter" idx="13" hasCustomPrompt="1"/>
          </p:nvPr>
        </p:nvSpPr>
        <p:spPr>
          <a:xfrm>
            <a:off x="695420" y="1168401"/>
            <a:ext cx="10721099" cy="4654842"/>
          </a:xfrm>
        </p:spPr>
        <p:txBody>
          <a:bodyPr anchor="ctr">
            <a:normAutofit/>
          </a:bodyPr>
          <a:lstStyle>
            <a:lvl1pPr marL="0" indent="0" algn="ctr">
              <a:buNone/>
              <a:defRPr sz="3001" i="1" baseline="0">
                <a:solidFill>
                  <a:srgbClr val="1A1918"/>
                </a:solidFill>
                <a:latin typeface="+mn-lt"/>
              </a:defRPr>
            </a:lvl1pPr>
          </a:lstStyle>
          <a:p>
            <a:pPr lvl="0"/>
            <a:r>
              <a:rPr lang="en-US" dirty="0"/>
              <a:t>Quote Slide</a:t>
            </a:r>
          </a:p>
        </p:txBody>
      </p:sp>
      <p:sp>
        <p:nvSpPr>
          <p:cNvPr id="9" name="TextBox 8">
            <a:extLst>
              <a:ext uri="{FF2B5EF4-FFF2-40B4-BE49-F238E27FC236}">
                <a16:creationId xmlns:a16="http://schemas.microsoft.com/office/drawing/2014/main" id="{507C4C5D-EA28-C443-916D-609332154987}"/>
              </a:ext>
            </a:extLst>
          </p:cNvPr>
          <p:cNvSpPr txBox="1"/>
          <p:nvPr userDrawn="1"/>
        </p:nvSpPr>
        <p:spPr>
          <a:xfrm>
            <a:off x="480182" y="6284420"/>
            <a:ext cx="11425605"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pic>
        <p:nvPicPr>
          <p:cNvPr id="12" name="Picture 11" descr="Icon&#10;&#10;Description automatically generated">
            <a:extLst>
              <a:ext uri="{FF2B5EF4-FFF2-40B4-BE49-F238E27FC236}">
                <a16:creationId xmlns:a16="http://schemas.microsoft.com/office/drawing/2014/main" id="{51FF0B5B-99ED-844C-8722-C347FA2C6A25}"/>
              </a:ext>
            </a:extLst>
          </p:cNvPr>
          <p:cNvPicPr>
            <a:picLocks noChangeAspect="1"/>
          </p:cNvPicPr>
          <p:nvPr userDrawn="1"/>
        </p:nvPicPr>
        <p:blipFill>
          <a:blip r:embed="rId2"/>
          <a:stretch>
            <a:fillRect/>
          </a:stretch>
        </p:blipFill>
        <p:spPr>
          <a:xfrm>
            <a:off x="695421" y="426849"/>
            <a:ext cx="1177268" cy="1021933"/>
          </a:xfrm>
          <a:prstGeom prst="rect">
            <a:avLst/>
          </a:prstGeom>
        </p:spPr>
      </p:pic>
      <p:pic>
        <p:nvPicPr>
          <p:cNvPr id="14" name="Picture 13" descr="Icon&#10;&#10;Description automatically generated">
            <a:extLst>
              <a:ext uri="{FF2B5EF4-FFF2-40B4-BE49-F238E27FC236}">
                <a16:creationId xmlns:a16="http://schemas.microsoft.com/office/drawing/2014/main" id="{6D8E91E1-9E02-3044-9602-988E6D01F038}"/>
              </a:ext>
            </a:extLst>
          </p:cNvPr>
          <p:cNvPicPr>
            <a:picLocks noChangeAspect="1"/>
          </p:cNvPicPr>
          <p:nvPr userDrawn="1"/>
        </p:nvPicPr>
        <p:blipFill>
          <a:blip r:embed="rId2"/>
          <a:stretch>
            <a:fillRect/>
          </a:stretch>
        </p:blipFill>
        <p:spPr>
          <a:xfrm rot="10800000">
            <a:off x="10438676" y="5358035"/>
            <a:ext cx="1177268" cy="1021933"/>
          </a:xfrm>
          <a:prstGeom prst="rect">
            <a:avLst/>
          </a:prstGeom>
        </p:spPr>
      </p:pic>
    </p:spTree>
    <p:extLst>
      <p:ext uri="{BB962C8B-B14F-4D97-AF65-F5344CB8AC3E}">
        <p14:creationId xmlns:p14="http://schemas.microsoft.com/office/powerpoint/2010/main" val="31309262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Quote slide - blue">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500C3BCB-30C7-064A-8548-5FD29048FA13}"/>
              </a:ext>
            </a:extLst>
          </p:cNvPr>
          <p:cNvSpPr/>
          <p:nvPr userDrawn="1"/>
        </p:nvSpPr>
        <p:spPr>
          <a:xfrm>
            <a:off x="695422" y="634980"/>
            <a:ext cx="10837333" cy="5133424"/>
          </a:xfrm>
          <a:prstGeom prst="rect">
            <a:avLst/>
          </a:prstGeom>
          <a:noFill/>
          <a:ln w="76200">
            <a:solidFill>
              <a:srgbClr val="5B74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 name="Rectangle 1">
            <a:extLst>
              <a:ext uri="{FF2B5EF4-FFF2-40B4-BE49-F238E27FC236}">
                <a16:creationId xmlns:a16="http://schemas.microsoft.com/office/drawing/2014/main" id="{D574950D-107D-D143-A1E4-0130B1FE3CA7}"/>
              </a:ext>
            </a:extLst>
          </p:cNvPr>
          <p:cNvSpPr/>
          <p:nvPr userDrawn="1"/>
        </p:nvSpPr>
        <p:spPr>
          <a:xfrm>
            <a:off x="562445" y="361274"/>
            <a:ext cx="1598121" cy="15286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7" name="Rectangle 36">
            <a:extLst>
              <a:ext uri="{FF2B5EF4-FFF2-40B4-BE49-F238E27FC236}">
                <a16:creationId xmlns:a16="http://schemas.microsoft.com/office/drawing/2014/main" id="{17E558F2-8B17-9049-B885-49FAD74AE55E}"/>
              </a:ext>
            </a:extLst>
          </p:cNvPr>
          <p:cNvSpPr/>
          <p:nvPr userDrawn="1"/>
        </p:nvSpPr>
        <p:spPr>
          <a:xfrm>
            <a:off x="9951381" y="4778387"/>
            <a:ext cx="1788030" cy="1710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2" name="Text Placeholder 23">
            <a:extLst>
              <a:ext uri="{FF2B5EF4-FFF2-40B4-BE49-F238E27FC236}">
                <a16:creationId xmlns:a16="http://schemas.microsoft.com/office/drawing/2014/main" id="{AC84B5E8-12A2-3147-A8F9-2F032CA1F9BF}"/>
              </a:ext>
            </a:extLst>
          </p:cNvPr>
          <p:cNvSpPr>
            <a:spLocks noGrp="1"/>
          </p:cNvSpPr>
          <p:nvPr>
            <p:ph type="body" sz="quarter" idx="13" hasCustomPrompt="1"/>
          </p:nvPr>
        </p:nvSpPr>
        <p:spPr>
          <a:xfrm>
            <a:off x="695420" y="1168401"/>
            <a:ext cx="10721099" cy="4654842"/>
          </a:xfrm>
        </p:spPr>
        <p:txBody>
          <a:bodyPr anchor="ctr">
            <a:normAutofit/>
          </a:bodyPr>
          <a:lstStyle>
            <a:lvl1pPr marL="0" indent="0" algn="ctr">
              <a:buNone/>
              <a:defRPr sz="3001" i="1" baseline="0">
                <a:solidFill>
                  <a:srgbClr val="1A1918"/>
                </a:solidFill>
                <a:latin typeface="+mn-lt"/>
              </a:defRPr>
            </a:lvl1pPr>
          </a:lstStyle>
          <a:p>
            <a:pPr lvl="0"/>
            <a:r>
              <a:rPr lang="en-US" dirty="0"/>
              <a:t>Quote Slide</a:t>
            </a:r>
          </a:p>
        </p:txBody>
      </p:sp>
      <p:sp>
        <p:nvSpPr>
          <p:cNvPr id="9" name="TextBox 8">
            <a:extLst>
              <a:ext uri="{FF2B5EF4-FFF2-40B4-BE49-F238E27FC236}">
                <a16:creationId xmlns:a16="http://schemas.microsoft.com/office/drawing/2014/main" id="{507C4C5D-EA28-C443-916D-609332154987}"/>
              </a:ext>
            </a:extLst>
          </p:cNvPr>
          <p:cNvSpPr txBox="1"/>
          <p:nvPr userDrawn="1"/>
        </p:nvSpPr>
        <p:spPr>
          <a:xfrm>
            <a:off x="480182" y="6284420"/>
            <a:ext cx="11425605"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pic>
        <p:nvPicPr>
          <p:cNvPr id="11" name="Picture 10">
            <a:extLst>
              <a:ext uri="{FF2B5EF4-FFF2-40B4-BE49-F238E27FC236}">
                <a16:creationId xmlns:a16="http://schemas.microsoft.com/office/drawing/2014/main" id="{0C02F0A2-23BC-584C-937C-0D2E8850A055}"/>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695421" y="426846"/>
            <a:ext cx="1177268" cy="1021934"/>
          </a:xfrm>
          <a:prstGeom prst="rect">
            <a:avLst/>
          </a:prstGeom>
        </p:spPr>
      </p:pic>
      <p:pic>
        <p:nvPicPr>
          <p:cNvPr id="15" name="Picture 14">
            <a:extLst>
              <a:ext uri="{FF2B5EF4-FFF2-40B4-BE49-F238E27FC236}">
                <a16:creationId xmlns:a16="http://schemas.microsoft.com/office/drawing/2014/main" id="{BA05D0ED-C21B-BB4B-A36A-017456E3EEA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rot="10800000">
            <a:off x="10458813" y="5384795"/>
            <a:ext cx="1177268" cy="1021934"/>
          </a:xfrm>
          <a:prstGeom prst="rect">
            <a:avLst/>
          </a:prstGeom>
        </p:spPr>
      </p:pic>
    </p:spTree>
    <p:extLst>
      <p:ext uri="{BB962C8B-B14F-4D97-AF65-F5344CB8AC3E}">
        <p14:creationId xmlns:p14="http://schemas.microsoft.com/office/powerpoint/2010/main" val="22090193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Quote slide with photo - purple">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359BA04A-C37B-4344-9E86-E53745EB5943}"/>
              </a:ext>
            </a:extLst>
          </p:cNvPr>
          <p:cNvSpPr/>
          <p:nvPr userDrawn="1"/>
        </p:nvSpPr>
        <p:spPr>
          <a:xfrm>
            <a:off x="480179" y="609600"/>
            <a:ext cx="6750354" cy="5449336"/>
          </a:xfrm>
          <a:prstGeom prst="rect">
            <a:avLst/>
          </a:prstGeom>
          <a:noFill/>
          <a:ln w="76200">
            <a:solidFill>
              <a:srgbClr val="A822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 name="Rectangle 1">
            <a:extLst>
              <a:ext uri="{FF2B5EF4-FFF2-40B4-BE49-F238E27FC236}">
                <a16:creationId xmlns:a16="http://schemas.microsoft.com/office/drawing/2014/main" id="{D574950D-107D-D143-A1E4-0130B1FE3CA7}"/>
              </a:ext>
            </a:extLst>
          </p:cNvPr>
          <p:cNvSpPr/>
          <p:nvPr userDrawn="1"/>
        </p:nvSpPr>
        <p:spPr>
          <a:xfrm>
            <a:off x="372534" y="304802"/>
            <a:ext cx="1788030" cy="1710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7" name="Rectangle 36">
            <a:extLst>
              <a:ext uri="{FF2B5EF4-FFF2-40B4-BE49-F238E27FC236}">
                <a16:creationId xmlns:a16="http://schemas.microsoft.com/office/drawing/2014/main" id="{17E558F2-8B17-9049-B885-49FAD74AE55E}"/>
              </a:ext>
            </a:extLst>
          </p:cNvPr>
          <p:cNvSpPr/>
          <p:nvPr userDrawn="1"/>
        </p:nvSpPr>
        <p:spPr>
          <a:xfrm>
            <a:off x="5732671" y="4939390"/>
            <a:ext cx="1788030" cy="1710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2" name="Text Placeholder 23">
            <a:extLst>
              <a:ext uri="{FF2B5EF4-FFF2-40B4-BE49-F238E27FC236}">
                <a16:creationId xmlns:a16="http://schemas.microsoft.com/office/drawing/2014/main" id="{AC84B5E8-12A2-3147-A8F9-2F032CA1F9BF}"/>
              </a:ext>
            </a:extLst>
          </p:cNvPr>
          <p:cNvSpPr>
            <a:spLocks noGrp="1"/>
          </p:cNvSpPr>
          <p:nvPr>
            <p:ph type="body" sz="quarter" idx="13" hasCustomPrompt="1"/>
          </p:nvPr>
        </p:nvSpPr>
        <p:spPr>
          <a:xfrm>
            <a:off x="677333" y="1202267"/>
            <a:ext cx="6535111" cy="4138374"/>
          </a:xfrm>
        </p:spPr>
        <p:txBody>
          <a:bodyPr anchor="ctr">
            <a:normAutofit/>
          </a:bodyPr>
          <a:lstStyle>
            <a:lvl1pPr marL="0" indent="0" algn="ctr">
              <a:buNone/>
              <a:defRPr sz="3001" i="1" baseline="0">
                <a:solidFill>
                  <a:srgbClr val="1A1918"/>
                </a:solidFill>
                <a:latin typeface="+mn-lt"/>
              </a:defRPr>
            </a:lvl1pPr>
          </a:lstStyle>
          <a:p>
            <a:pPr lvl="0"/>
            <a:r>
              <a:rPr lang="en-US" dirty="0"/>
              <a:t>Quote Slide</a:t>
            </a:r>
          </a:p>
        </p:txBody>
      </p:sp>
      <p:sp>
        <p:nvSpPr>
          <p:cNvPr id="8" name="Picture Placeholder 17">
            <a:extLst>
              <a:ext uri="{FF2B5EF4-FFF2-40B4-BE49-F238E27FC236}">
                <a16:creationId xmlns:a16="http://schemas.microsoft.com/office/drawing/2014/main" id="{A6028443-184B-F442-A753-83263545DE01}"/>
              </a:ext>
            </a:extLst>
          </p:cNvPr>
          <p:cNvSpPr>
            <a:spLocks noGrp="1"/>
          </p:cNvSpPr>
          <p:nvPr>
            <p:ph type="pic" sz="quarter" idx="10"/>
          </p:nvPr>
        </p:nvSpPr>
        <p:spPr>
          <a:xfrm>
            <a:off x="7825500" y="33792"/>
            <a:ext cx="4381131" cy="682420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1" name="TextBox 10">
            <a:extLst>
              <a:ext uri="{FF2B5EF4-FFF2-40B4-BE49-F238E27FC236}">
                <a16:creationId xmlns:a16="http://schemas.microsoft.com/office/drawing/2014/main" id="{D11455EE-60BC-8047-BEC8-6BAD7334519A}"/>
              </a:ext>
            </a:extLst>
          </p:cNvPr>
          <p:cNvSpPr txBox="1"/>
          <p:nvPr userDrawn="1"/>
        </p:nvSpPr>
        <p:spPr>
          <a:xfrm>
            <a:off x="474478" y="6291768"/>
            <a:ext cx="11425605"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pic>
        <p:nvPicPr>
          <p:cNvPr id="14" name="Picture 13">
            <a:extLst>
              <a:ext uri="{FF2B5EF4-FFF2-40B4-BE49-F238E27FC236}">
                <a16:creationId xmlns:a16="http://schemas.microsoft.com/office/drawing/2014/main" id="{2F267307-7E81-3242-BB83-2C7020002E91}"/>
              </a:ext>
            </a:extLst>
          </p:cNvPr>
          <p:cNvPicPr>
            <a:picLocks noChangeAspect="1"/>
          </p:cNvPicPr>
          <p:nvPr userDrawn="1"/>
        </p:nvPicPr>
        <p:blipFill>
          <a:blip r:embed="rId2"/>
          <a:stretch>
            <a:fillRect/>
          </a:stretch>
        </p:blipFill>
        <p:spPr>
          <a:xfrm>
            <a:off x="880132" y="634979"/>
            <a:ext cx="1177268" cy="1021934"/>
          </a:xfrm>
          <a:prstGeom prst="rect">
            <a:avLst/>
          </a:prstGeom>
        </p:spPr>
      </p:pic>
      <p:pic>
        <p:nvPicPr>
          <p:cNvPr id="15" name="Picture 14">
            <a:extLst>
              <a:ext uri="{FF2B5EF4-FFF2-40B4-BE49-F238E27FC236}">
                <a16:creationId xmlns:a16="http://schemas.microsoft.com/office/drawing/2014/main" id="{C47403B7-55D6-5445-8A80-32E9A99B8F81}"/>
              </a:ext>
            </a:extLst>
          </p:cNvPr>
          <p:cNvPicPr>
            <a:picLocks noChangeAspect="1"/>
          </p:cNvPicPr>
          <p:nvPr userDrawn="1"/>
        </p:nvPicPr>
        <p:blipFill>
          <a:blip r:embed="rId2"/>
          <a:stretch>
            <a:fillRect/>
          </a:stretch>
        </p:blipFill>
        <p:spPr>
          <a:xfrm rot="10800000">
            <a:off x="6205666" y="5339226"/>
            <a:ext cx="1177268" cy="1021934"/>
          </a:xfrm>
          <a:prstGeom prst="rect">
            <a:avLst/>
          </a:prstGeom>
        </p:spPr>
      </p:pic>
    </p:spTree>
    <p:extLst>
      <p:ext uri="{BB962C8B-B14F-4D97-AF65-F5344CB8AC3E}">
        <p14:creationId xmlns:p14="http://schemas.microsoft.com/office/powerpoint/2010/main" val="419105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Quote slide with photo - light blue">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359BA04A-C37B-4344-9E86-E53745EB5943}"/>
              </a:ext>
            </a:extLst>
          </p:cNvPr>
          <p:cNvSpPr/>
          <p:nvPr userDrawn="1"/>
        </p:nvSpPr>
        <p:spPr>
          <a:xfrm>
            <a:off x="480179" y="609600"/>
            <a:ext cx="6750354" cy="5449336"/>
          </a:xfrm>
          <a:prstGeom prst="rect">
            <a:avLst/>
          </a:prstGeom>
          <a:noFill/>
          <a:ln w="76200">
            <a:solidFill>
              <a:srgbClr val="71C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 name="Rectangle 1">
            <a:extLst>
              <a:ext uri="{FF2B5EF4-FFF2-40B4-BE49-F238E27FC236}">
                <a16:creationId xmlns:a16="http://schemas.microsoft.com/office/drawing/2014/main" id="{D574950D-107D-D143-A1E4-0130B1FE3CA7}"/>
              </a:ext>
            </a:extLst>
          </p:cNvPr>
          <p:cNvSpPr/>
          <p:nvPr userDrawn="1"/>
        </p:nvSpPr>
        <p:spPr>
          <a:xfrm>
            <a:off x="372534" y="304802"/>
            <a:ext cx="1788030" cy="1710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7" name="Rectangle 36">
            <a:extLst>
              <a:ext uri="{FF2B5EF4-FFF2-40B4-BE49-F238E27FC236}">
                <a16:creationId xmlns:a16="http://schemas.microsoft.com/office/drawing/2014/main" id="{17E558F2-8B17-9049-B885-49FAD74AE55E}"/>
              </a:ext>
            </a:extLst>
          </p:cNvPr>
          <p:cNvSpPr/>
          <p:nvPr userDrawn="1"/>
        </p:nvSpPr>
        <p:spPr>
          <a:xfrm>
            <a:off x="5732671" y="4939390"/>
            <a:ext cx="1788030" cy="1710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2" name="Text Placeholder 23">
            <a:extLst>
              <a:ext uri="{FF2B5EF4-FFF2-40B4-BE49-F238E27FC236}">
                <a16:creationId xmlns:a16="http://schemas.microsoft.com/office/drawing/2014/main" id="{AC84B5E8-12A2-3147-A8F9-2F032CA1F9BF}"/>
              </a:ext>
            </a:extLst>
          </p:cNvPr>
          <p:cNvSpPr>
            <a:spLocks noGrp="1"/>
          </p:cNvSpPr>
          <p:nvPr>
            <p:ph type="body" sz="quarter" idx="13" hasCustomPrompt="1"/>
          </p:nvPr>
        </p:nvSpPr>
        <p:spPr>
          <a:xfrm>
            <a:off x="677333" y="1202267"/>
            <a:ext cx="6535111" cy="4138374"/>
          </a:xfrm>
        </p:spPr>
        <p:txBody>
          <a:bodyPr anchor="ctr">
            <a:normAutofit/>
          </a:bodyPr>
          <a:lstStyle>
            <a:lvl1pPr marL="0" indent="0" algn="ctr">
              <a:buNone/>
              <a:defRPr sz="3001" i="1" baseline="0">
                <a:solidFill>
                  <a:srgbClr val="1A1918"/>
                </a:solidFill>
                <a:latin typeface="+mn-lt"/>
              </a:defRPr>
            </a:lvl1pPr>
          </a:lstStyle>
          <a:p>
            <a:pPr lvl="0"/>
            <a:r>
              <a:rPr lang="en-US" dirty="0"/>
              <a:t>Quote Slide</a:t>
            </a:r>
          </a:p>
        </p:txBody>
      </p:sp>
      <p:sp>
        <p:nvSpPr>
          <p:cNvPr id="8" name="Picture Placeholder 17">
            <a:extLst>
              <a:ext uri="{FF2B5EF4-FFF2-40B4-BE49-F238E27FC236}">
                <a16:creationId xmlns:a16="http://schemas.microsoft.com/office/drawing/2014/main" id="{A6028443-184B-F442-A753-83263545DE01}"/>
              </a:ext>
            </a:extLst>
          </p:cNvPr>
          <p:cNvSpPr>
            <a:spLocks noGrp="1"/>
          </p:cNvSpPr>
          <p:nvPr>
            <p:ph type="pic" sz="quarter" idx="10"/>
          </p:nvPr>
        </p:nvSpPr>
        <p:spPr>
          <a:xfrm>
            <a:off x="7825500" y="33792"/>
            <a:ext cx="4381131" cy="682420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1" name="TextBox 10">
            <a:extLst>
              <a:ext uri="{FF2B5EF4-FFF2-40B4-BE49-F238E27FC236}">
                <a16:creationId xmlns:a16="http://schemas.microsoft.com/office/drawing/2014/main" id="{D11455EE-60BC-8047-BEC8-6BAD7334519A}"/>
              </a:ext>
            </a:extLst>
          </p:cNvPr>
          <p:cNvSpPr txBox="1"/>
          <p:nvPr userDrawn="1"/>
        </p:nvSpPr>
        <p:spPr>
          <a:xfrm>
            <a:off x="474478" y="6291768"/>
            <a:ext cx="11425605"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pic>
        <p:nvPicPr>
          <p:cNvPr id="13" name="Picture 12" descr="Icon&#10;&#10;Description automatically generated">
            <a:extLst>
              <a:ext uri="{FF2B5EF4-FFF2-40B4-BE49-F238E27FC236}">
                <a16:creationId xmlns:a16="http://schemas.microsoft.com/office/drawing/2014/main" id="{BA881868-1CA1-3E41-92E1-A0FDD867B4F3}"/>
              </a:ext>
            </a:extLst>
          </p:cNvPr>
          <p:cNvPicPr>
            <a:picLocks noChangeAspect="1"/>
          </p:cNvPicPr>
          <p:nvPr userDrawn="1"/>
        </p:nvPicPr>
        <p:blipFill>
          <a:blip r:embed="rId2"/>
          <a:stretch>
            <a:fillRect/>
          </a:stretch>
        </p:blipFill>
        <p:spPr>
          <a:xfrm>
            <a:off x="880132" y="642174"/>
            <a:ext cx="1177268" cy="1021933"/>
          </a:xfrm>
          <a:prstGeom prst="rect">
            <a:avLst/>
          </a:prstGeom>
        </p:spPr>
      </p:pic>
      <p:pic>
        <p:nvPicPr>
          <p:cNvPr id="16" name="Picture 15" descr="Icon&#10;&#10;Description automatically generated">
            <a:extLst>
              <a:ext uri="{FF2B5EF4-FFF2-40B4-BE49-F238E27FC236}">
                <a16:creationId xmlns:a16="http://schemas.microsoft.com/office/drawing/2014/main" id="{E792AE3B-79DA-0948-B6B1-D45C416B8599}"/>
              </a:ext>
            </a:extLst>
          </p:cNvPr>
          <p:cNvPicPr>
            <a:picLocks noChangeAspect="1"/>
          </p:cNvPicPr>
          <p:nvPr userDrawn="1"/>
        </p:nvPicPr>
        <p:blipFill>
          <a:blip r:embed="rId2"/>
          <a:stretch>
            <a:fillRect/>
          </a:stretch>
        </p:blipFill>
        <p:spPr>
          <a:xfrm rot="10800000">
            <a:off x="6183457" y="5339229"/>
            <a:ext cx="1177268" cy="1021933"/>
          </a:xfrm>
          <a:prstGeom prst="rect">
            <a:avLst/>
          </a:prstGeom>
        </p:spPr>
      </p:pic>
    </p:spTree>
    <p:extLst>
      <p:ext uri="{BB962C8B-B14F-4D97-AF65-F5344CB8AC3E}">
        <p14:creationId xmlns:p14="http://schemas.microsoft.com/office/powerpoint/2010/main" val="15280876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Quote slide with photo - blue">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359BA04A-C37B-4344-9E86-E53745EB5943}"/>
              </a:ext>
            </a:extLst>
          </p:cNvPr>
          <p:cNvSpPr/>
          <p:nvPr userDrawn="1"/>
        </p:nvSpPr>
        <p:spPr>
          <a:xfrm>
            <a:off x="480179" y="609600"/>
            <a:ext cx="6750354" cy="5449336"/>
          </a:xfrm>
          <a:prstGeom prst="rect">
            <a:avLst/>
          </a:prstGeom>
          <a:noFill/>
          <a:ln w="76200">
            <a:solidFill>
              <a:srgbClr val="5B74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 name="Rectangle 1">
            <a:extLst>
              <a:ext uri="{FF2B5EF4-FFF2-40B4-BE49-F238E27FC236}">
                <a16:creationId xmlns:a16="http://schemas.microsoft.com/office/drawing/2014/main" id="{D574950D-107D-D143-A1E4-0130B1FE3CA7}"/>
              </a:ext>
            </a:extLst>
          </p:cNvPr>
          <p:cNvSpPr/>
          <p:nvPr userDrawn="1"/>
        </p:nvSpPr>
        <p:spPr>
          <a:xfrm>
            <a:off x="372534" y="304802"/>
            <a:ext cx="1788030" cy="1710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7" name="Rectangle 36">
            <a:extLst>
              <a:ext uri="{FF2B5EF4-FFF2-40B4-BE49-F238E27FC236}">
                <a16:creationId xmlns:a16="http://schemas.microsoft.com/office/drawing/2014/main" id="{17E558F2-8B17-9049-B885-49FAD74AE55E}"/>
              </a:ext>
            </a:extLst>
          </p:cNvPr>
          <p:cNvSpPr/>
          <p:nvPr userDrawn="1"/>
        </p:nvSpPr>
        <p:spPr>
          <a:xfrm>
            <a:off x="5732671" y="4939390"/>
            <a:ext cx="1788030" cy="1710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2" name="Text Placeholder 23">
            <a:extLst>
              <a:ext uri="{FF2B5EF4-FFF2-40B4-BE49-F238E27FC236}">
                <a16:creationId xmlns:a16="http://schemas.microsoft.com/office/drawing/2014/main" id="{AC84B5E8-12A2-3147-A8F9-2F032CA1F9BF}"/>
              </a:ext>
            </a:extLst>
          </p:cNvPr>
          <p:cNvSpPr>
            <a:spLocks noGrp="1"/>
          </p:cNvSpPr>
          <p:nvPr>
            <p:ph type="body" sz="quarter" idx="13" hasCustomPrompt="1"/>
          </p:nvPr>
        </p:nvSpPr>
        <p:spPr>
          <a:xfrm>
            <a:off x="677333" y="1202267"/>
            <a:ext cx="6535111" cy="4138374"/>
          </a:xfrm>
        </p:spPr>
        <p:txBody>
          <a:bodyPr anchor="ctr">
            <a:normAutofit/>
          </a:bodyPr>
          <a:lstStyle>
            <a:lvl1pPr marL="0" indent="0" algn="ctr">
              <a:buNone/>
              <a:defRPr sz="3001" i="1" baseline="0">
                <a:solidFill>
                  <a:srgbClr val="1A1918"/>
                </a:solidFill>
                <a:latin typeface="+mn-lt"/>
              </a:defRPr>
            </a:lvl1pPr>
          </a:lstStyle>
          <a:p>
            <a:pPr lvl="0"/>
            <a:r>
              <a:rPr lang="en-US" dirty="0"/>
              <a:t>Quote Slide</a:t>
            </a:r>
          </a:p>
        </p:txBody>
      </p:sp>
      <p:sp>
        <p:nvSpPr>
          <p:cNvPr id="8" name="Picture Placeholder 17">
            <a:extLst>
              <a:ext uri="{FF2B5EF4-FFF2-40B4-BE49-F238E27FC236}">
                <a16:creationId xmlns:a16="http://schemas.microsoft.com/office/drawing/2014/main" id="{A6028443-184B-F442-A753-83263545DE01}"/>
              </a:ext>
            </a:extLst>
          </p:cNvPr>
          <p:cNvSpPr>
            <a:spLocks noGrp="1"/>
          </p:cNvSpPr>
          <p:nvPr>
            <p:ph type="pic" sz="quarter" idx="10"/>
          </p:nvPr>
        </p:nvSpPr>
        <p:spPr>
          <a:xfrm>
            <a:off x="7825500" y="33792"/>
            <a:ext cx="4381131" cy="682420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1" name="TextBox 10">
            <a:extLst>
              <a:ext uri="{FF2B5EF4-FFF2-40B4-BE49-F238E27FC236}">
                <a16:creationId xmlns:a16="http://schemas.microsoft.com/office/drawing/2014/main" id="{D11455EE-60BC-8047-BEC8-6BAD7334519A}"/>
              </a:ext>
            </a:extLst>
          </p:cNvPr>
          <p:cNvSpPr txBox="1"/>
          <p:nvPr userDrawn="1"/>
        </p:nvSpPr>
        <p:spPr>
          <a:xfrm>
            <a:off x="474478" y="6291768"/>
            <a:ext cx="11425605"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pic>
        <p:nvPicPr>
          <p:cNvPr id="13" name="Picture 12">
            <a:extLst>
              <a:ext uri="{FF2B5EF4-FFF2-40B4-BE49-F238E27FC236}">
                <a16:creationId xmlns:a16="http://schemas.microsoft.com/office/drawing/2014/main" id="{E88F904F-D6BF-3646-AA92-7FE13FF4D987}"/>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15380" y="653697"/>
            <a:ext cx="1177268" cy="1021934"/>
          </a:xfrm>
          <a:prstGeom prst="rect">
            <a:avLst/>
          </a:prstGeom>
        </p:spPr>
      </p:pic>
      <p:pic>
        <p:nvPicPr>
          <p:cNvPr id="16" name="Picture 15">
            <a:extLst>
              <a:ext uri="{FF2B5EF4-FFF2-40B4-BE49-F238E27FC236}">
                <a16:creationId xmlns:a16="http://schemas.microsoft.com/office/drawing/2014/main" id="{E6442B2F-4217-DF40-A4C4-7590545A24C0}"/>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rot="10800000">
            <a:off x="6198349" y="5339227"/>
            <a:ext cx="1177268" cy="1021934"/>
          </a:xfrm>
          <a:prstGeom prst="rect">
            <a:avLst/>
          </a:prstGeom>
        </p:spPr>
      </p:pic>
    </p:spTree>
    <p:extLst>
      <p:ext uri="{BB962C8B-B14F-4D97-AF65-F5344CB8AC3E}">
        <p14:creationId xmlns:p14="http://schemas.microsoft.com/office/powerpoint/2010/main" val="30345938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Icons">
    <p:spTree>
      <p:nvGrpSpPr>
        <p:cNvPr id="1" name=""/>
        <p:cNvGrpSpPr/>
        <p:nvPr/>
      </p:nvGrpSpPr>
      <p:grpSpPr>
        <a:xfrm>
          <a:off x="0" y="0"/>
          <a:ext cx="0" cy="0"/>
          <a:chOff x="0" y="0"/>
          <a:chExt cx="0" cy="0"/>
        </a:xfrm>
      </p:grpSpPr>
      <p:sp>
        <p:nvSpPr>
          <p:cNvPr id="5" name="Rectangle 4"/>
          <p:cNvSpPr/>
          <p:nvPr userDrawn="1"/>
        </p:nvSpPr>
        <p:spPr>
          <a:xfrm>
            <a:off x="0" y="-1"/>
            <a:ext cx="12192000" cy="6858001"/>
          </a:xfrm>
          <a:prstGeom prst="rect">
            <a:avLst/>
          </a:prstGeom>
          <a:solidFill>
            <a:srgbClr val="5B7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6" name="Rectangle 5"/>
          <p:cNvSpPr/>
          <p:nvPr userDrawn="1"/>
        </p:nvSpPr>
        <p:spPr>
          <a:xfrm>
            <a:off x="586902" y="491138"/>
            <a:ext cx="4309564" cy="4708981"/>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dirty="0">
                <a:solidFill>
                  <a:schemeClr val="bg1"/>
                </a:solidFill>
                <a:latin typeface="+mn-lt"/>
                <a:ea typeface="Quattrocento Sans"/>
                <a:cs typeface="Quattrocento Sans"/>
                <a:sym typeface="Quattrocento Sans"/>
              </a:rPr>
              <a:t>ICONS</a:t>
            </a:r>
            <a:r>
              <a:rPr lang="en-IE" sz="3600" baseline="0" dirty="0">
                <a:solidFill>
                  <a:schemeClr val="bg1"/>
                </a:solidFill>
                <a:latin typeface="+mn-lt"/>
                <a:ea typeface="Quattrocento Sans"/>
                <a:cs typeface="Quattrocento Sans"/>
                <a:sym typeface="Quattrocento Sans"/>
              </a:rPr>
              <a:t> WHICH CAN BE USED WITHIN THE </a:t>
            </a:r>
            <a:r>
              <a:rPr lang="en-IE" sz="3600" b="1" baseline="0" dirty="0">
                <a:solidFill>
                  <a:schemeClr val="bg1"/>
                </a:solidFill>
                <a:latin typeface="+mn-lt"/>
                <a:ea typeface="Quattrocento Sans"/>
                <a:cs typeface="Quattrocento Sans"/>
                <a:sym typeface="Quattrocento Sans"/>
              </a:rPr>
              <a:t>Innovating Digitally</a:t>
            </a:r>
          </a:p>
          <a:p>
            <a:pPr marL="0" lvl="0" indent="0" algn="l" rtl="0">
              <a:spcBef>
                <a:spcPts val="0"/>
              </a:spcBef>
              <a:spcAft>
                <a:spcPts val="0"/>
              </a:spcAft>
              <a:buClr>
                <a:schemeClr val="dk1"/>
              </a:buClr>
              <a:buSzPts val="1100"/>
              <a:buFont typeface="Arial"/>
              <a:buNone/>
            </a:pPr>
            <a:r>
              <a:rPr lang="en-IE" sz="3600" baseline="0" dirty="0">
                <a:solidFill>
                  <a:schemeClr val="bg1"/>
                </a:solidFill>
                <a:latin typeface="+mn-lt"/>
                <a:ea typeface="Quattrocento Sans"/>
                <a:cs typeface="Quattrocento Sans"/>
                <a:sym typeface="Quattrocento Sans"/>
              </a:rPr>
              <a:t>POWERPOINT</a:t>
            </a:r>
          </a:p>
          <a:p>
            <a:pPr marL="0" lvl="0" indent="0" algn="l" rtl="0">
              <a:spcBef>
                <a:spcPts val="0"/>
              </a:spcBef>
              <a:spcAft>
                <a:spcPts val="0"/>
              </a:spcAft>
              <a:buClr>
                <a:schemeClr val="dk1"/>
              </a:buClr>
              <a:buSzPts val="1100"/>
              <a:buFont typeface="Arial"/>
              <a:buNone/>
            </a:pPr>
            <a:endParaRPr lang="en-IE" sz="360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dirty="0">
                <a:solidFill>
                  <a:schemeClr val="bg1"/>
                </a:solidFill>
                <a:latin typeface="+mn-lt"/>
                <a:ea typeface="Quattrocento Sans"/>
                <a:cs typeface="Quattrocento Sans"/>
                <a:sym typeface="Quattrocento Sans"/>
              </a:rPr>
              <a:t>Resize them without losing quality.</a:t>
            </a:r>
            <a:r>
              <a:rPr lang="en-IE" sz="2400" i="1" baseline="0" dirty="0">
                <a:solidFill>
                  <a:schemeClr val="bg1"/>
                </a:solidFill>
                <a:latin typeface="+mn-lt"/>
                <a:ea typeface="Quattrocento Sans"/>
                <a:cs typeface="Quattrocento Sans"/>
                <a:sym typeface="Quattrocento Sans"/>
              </a:rPr>
              <a:t> </a:t>
            </a:r>
            <a:r>
              <a:rPr lang="en-IE" sz="2400" i="1" dirty="0">
                <a:solidFill>
                  <a:schemeClr val="bg1"/>
                </a:solidFill>
                <a:latin typeface="+mn-lt"/>
                <a:ea typeface="Quattrocento Sans"/>
                <a:cs typeface="Quattrocento Sans"/>
                <a:sym typeface="Quattrocento Sans"/>
              </a:rPr>
              <a:t> Change line colour, width and style.</a:t>
            </a:r>
            <a:r>
              <a:rPr lang="en-IE" sz="2400" i="1" baseline="0" dirty="0">
                <a:solidFill>
                  <a:schemeClr val="bg1"/>
                </a:solidFill>
                <a:latin typeface="+mn-lt"/>
                <a:ea typeface="Quattrocento Sans"/>
                <a:cs typeface="Quattrocento Sans"/>
                <a:sym typeface="Quattrocento Sans"/>
              </a:rPr>
              <a:t>  </a:t>
            </a:r>
          </a:p>
          <a:p>
            <a:pPr marL="52388" lvl="0" indent="0" algn="l" rtl="0">
              <a:spcBef>
                <a:spcPts val="0"/>
              </a:spcBef>
              <a:spcAft>
                <a:spcPts val="0"/>
              </a:spcAft>
              <a:buClr>
                <a:schemeClr val="dk1"/>
              </a:buClr>
              <a:buSzPts val="900"/>
              <a:buFont typeface="Quattrocento Sans"/>
              <a:buNone/>
              <a:tabLst/>
            </a:pPr>
            <a:endParaRPr lang="en-IE" sz="2400" i="1" baseline="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 sz="2400" dirty="0">
                <a:solidFill>
                  <a:schemeClr val="bg1"/>
                </a:solidFill>
                <a:latin typeface="+mn-lt"/>
                <a:ea typeface="Quattrocento Sans"/>
                <a:cs typeface="Quattrocento Sans"/>
                <a:sym typeface="Quattrocento Sans"/>
              </a:rPr>
              <a:t>Isn’t that nice? :)</a:t>
            </a:r>
          </a:p>
        </p:txBody>
      </p:sp>
      <p:sp>
        <p:nvSpPr>
          <p:cNvPr id="7" name="Rectangle 6"/>
          <p:cNvSpPr/>
          <p:nvPr userDrawn="1"/>
        </p:nvSpPr>
        <p:spPr>
          <a:xfrm>
            <a:off x="0" y="5968371"/>
            <a:ext cx="12192000" cy="467436"/>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8" name="Straight Connector 7"/>
          <p:cNvCxnSpPr/>
          <p:nvPr userDrawn="1"/>
        </p:nvCxnSpPr>
        <p:spPr>
          <a:xfrm flipH="1">
            <a:off x="5"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5145819" y="0"/>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34388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ivider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D68D46C-A46D-E144-8FE4-DE6FC20A4971}"/>
              </a:ext>
            </a:extLst>
          </p:cNvPr>
          <p:cNvSpPr/>
          <p:nvPr userDrawn="1"/>
        </p:nvSpPr>
        <p:spPr>
          <a:xfrm>
            <a:off x="480182" y="435429"/>
            <a:ext cx="11231643" cy="5623954"/>
          </a:xfrm>
          <a:prstGeom prst="rect">
            <a:avLst/>
          </a:prstGeom>
          <a:solidFill>
            <a:srgbClr val="A822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3" name="Text Placeholder 23">
            <a:extLst>
              <a:ext uri="{FF2B5EF4-FFF2-40B4-BE49-F238E27FC236}">
                <a16:creationId xmlns:a16="http://schemas.microsoft.com/office/drawing/2014/main" id="{CCF97420-7853-164F-9664-945DE8ED6C85}"/>
              </a:ext>
            </a:extLst>
          </p:cNvPr>
          <p:cNvSpPr>
            <a:spLocks noGrp="1"/>
          </p:cNvSpPr>
          <p:nvPr>
            <p:ph type="body" sz="quarter" idx="16" hasCustomPrompt="1"/>
          </p:nvPr>
        </p:nvSpPr>
        <p:spPr>
          <a:xfrm>
            <a:off x="2236173" y="982018"/>
            <a:ext cx="3457243" cy="582221"/>
          </a:xfrm>
        </p:spPr>
        <p:txBody>
          <a:bodyPr>
            <a:normAutofit/>
          </a:bodyPr>
          <a:lstStyle>
            <a:lvl1pPr marL="0" indent="0" algn="l">
              <a:buNone/>
              <a:defRPr sz="4800" b="0" i="0">
                <a:solidFill>
                  <a:schemeClr val="bg1"/>
                </a:solidFill>
                <a:latin typeface="+mn-lt"/>
              </a:defRPr>
            </a:lvl1pPr>
          </a:lstStyle>
          <a:p>
            <a:pPr lvl="0"/>
            <a:r>
              <a:rPr lang="en-US" dirty="0"/>
              <a:t>Divider</a:t>
            </a:r>
          </a:p>
        </p:txBody>
      </p:sp>
      <p:sp>
        <p:nvSpPr>
          <p:cNvPr id="24" name="Text Placeholder 23">
            <a:extLst>
              <a:ext uri="{FF2B5EF4-FFF2-40B4-BE49-F238E27FC236}">
                <a16:creationId xmlns:a16="http://schemas.microsoft.com/office/drawing/2014/main" id="{5467446E-2247-0749-BF76-1BEEC4C6AAE2}"/>
              </a:ext>
            </a:extLst>
          </p:cNvPr>
          <p:cNvSpPr>
            <a:spLocks noGrp="1"/>
          </p:cNvSpPr>
          <p:nvPr>
            <p:ph type="body" sz="quarter" idx="17" hasCustomPrompt="1"/>
          </p:nvPr>
        </p:nvSpPr>
        <p:spPr>
          <a:xfrm>
            <a:off x="791621" y="982018"/>
            <a:ext cx="904551" cy="582221"/>
          </a:xfrm>
        </p:spPr>
        <p:txBody>
          <a:bodyPr>
            <a:normAutofit/>
          </a:bodyPr>
          <a:lstStyle>
            <a:lvl1pPr marL="0" indent="0" algn="l">
              <a:buNone/>
              <a:defRPr sz="4800" b="0" i="0">
                <a:solidFill>
                  <a:schemeClr val="bg1"/>
                </a:solidFill>
                <a:latin typeface="+mn-lt"/>
              </a:defRPr>
            </a:lvl1pPr>
          </a:lstStyle>
          <a:p>
            <a:pPr lvl="0"/>
            <a:r>
              <a:rPr lang="en-US" dirty="0"/>
              <a:t>01</a:t>
            </a:r>
          </a:p>
        </p:txBody>
      </p:sp>
      <p:sp>
        <p:nvSpPr>
          <p:cNvPr id="25" name="Rectangle 24">
            <a:extLst>
              <a:ext uri="{FF2B5EF4-FFF2-40B4-BE49-F238E27FC236}">
                <a16:creationId xmlns:a16="http://schemas.microsoft.com/office/drawing/2014/main" id="{109FFD20-F186-1F4E-A81F-8BF071E61B72}"/>
              </a:ext>
            </a:extLst>
          </p:cNvPr>
          <p:cNvSpPr/>
          <p:nvPr userDrawn="1"/>
        </p:nvSpPr>
        <p:spPr>
          <a:xfrm rot="5400000" flipV="1">
            <a:off x="1462171" y="1258238"/>
            <a:ext cx="1008000" cy="36000"/>
          </a:xfrm>
          <a:prstGeom prst="rect">
            <a:avLst/>
          </a:prstGeom>
          <a:solidFill>
            <a:srgbClr val="71CD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solidFill>
                <a:srgbClr val="EF5655"/>
              </a:solidFill>
              <a:latin typeface="Montserrat Light" charset="0"/>
            </a:endParaRPr>
          </a:p>
        </p:txBody>
      </p:sp>
      <p:pic>
        <p:nvPicPr>
          <p:cNvPr id="10" name="Picture 9" descr="A picture containing kitchenware&#10;&#10;Description automatically generated">
            <a:extLst>
              <a:ext uri="{FF2B5EF4-FFF2-40B4-BE49-F238E27FC236}">
                <a16:creationId xmlns:a16="http://schemas.microsoft.com/office/drawing/2014/main" id="{9A5D1BED-C8A7-6B4C-855D-78EA41D74D16}"/>
              </a:ext>
            </a:extLst>
          </p:cNvPr>
          <p:cNvPicPr/>
          <p:nvPr userDrawn="1"/>
        </p:nvPicPr>
        <p:blipFill rotWithShape="1">
          <a:blip r:embed="rId2">
            <a:extLst>
              <a:ext uri="{28A0092B-C50C-407E-A947-70E740481C1C}">
                <a14:useLocalDpi xmlns:a14="http://schemas.microsoft.com/office/drawing/2010/main" val="0"/>
              </a:ext>
            </a:extLst>
          </a:blip>
          <a:srcRect l="63" t="33294" r="25374" b="-5421"/>
          <a:stretch/>
        </p:blipFill>
        <p:spPr>
          <a:xfrm>
            <a:off x="5733467" y="435430"/>
            <a:ext cx="5942354" cy="5623954"/>
          </a:xfrm>
          <a:prstGeom prst="rect">
            <a:avLst/>
          </a:prstGeom>
        </p:spPr>
      </p:pic>
      <p:sp>
        <p:nvSpPr>
          <p:cNvPr id="11" name="TextBox 10">
            <a:extLst>
              <a:ext uri="{FF2B5EF4-FFF2-40B4-BE49-F238E27FC236}">
                <a16:creationId xmlns:a16="http://schemas.microsoft.com/office/drawing/2014/main" id="{510D4E66-4630-3C48-AAB8-E48F31E5831D}"/>
              </a:ext>
            </a:extLst>
          </p:cNvPr>
          <p:cNvSpPr txBox="1"/>
          <p:nvPr userDrawn="1"/>
        </p:nvSpPr>
        <p:spPr>
          <a:xfrm>
            <a:off x="286220" y="6291768"/>
            <a:ext cx="11425605" cy="261610"/>
          </a:xfrm>
          <a:prstGeom prst="rect">
            <a:avLst/>
          </a:prstGeom>
          <a:noFill/>
        </p:spPr>
        <p:txBody>
          <a:bodyPr wrap="square" rtlCol="0">
            <a:spAutoFit/>
          </a:bodyPr>
          <a:lstStyle/>
          <a:p>
            <a:pPr algn="r"/>
            <a:r>
              <a:rPr lang="en-US" sz="1100"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pic>
        <p:nvPicPr>
          <p:cNvPr id="3" name="Picture 2" descr="Graphical user interface, text&#10;&#10;Description automatically generated with medium confidence">
            <a:extLst>
              <a:ext uri="{FF2B5EF4-FFF2-40B4-BE49-F238E27FC236}">
                <a16:creationId xmlns:a16="http://schemas.microsoft.com/office/drawing/2014/main" id="{2559D92F-020B-AFF9-4105-FD384A8432C9}"/>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6805" b="64431"/>
          <a:stretch/>
        </p:blipFill>
        <p:spPr bwMode="auto">
          <a:xfrm>
            <a:off x="8078680" y="6316569"/>
            <a:ext cx="3633145" cy="25447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ivider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90E5374-E031-0E47-8502-A65E00D76229}"/>
              </a:ext>
            </a:extLst>
          </p:cNvPr>
          <p:cNvSpPr/>
          <p:nvPr userDrawn="1"/>
        </p:nvSpPr>
        <p:spPr>
          <a:xfrm>
            <a:off x="480182" y="435429"/>
            <a:ext cx="11231643" cy="5623954"/>
          </a:xfrm>
          <a:prstGeom prst="rect">
            <a:avLst/>
          </a:prstGeom>
          <a:solidFill>
            <a:srgbClr val="5B7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8" name="TextBox 7">
            <a:extLst>
              <a:ext uri="{FF2B5EF4-FFF2-40B4-BE49-F238E27FC236}">
                <a16:creationId xmlns:a16="http://schemas.microsoft.com/office/drawing/2014/main" id="{610EC541-8DBF-3340-BE6B-04CEC3251F72}"/>
              </a:ext>
            </a:extLst>
          </p:cNvPr>
          <p:cNvSpPr txBox="1"/>
          <p:nvPr userDrawn="1"/>
        </p:nvSpPr>
        <p:spPr>
          <a:xfrm>
            <a:off x="286220" y="6291768"/>
            <a:ext cx="11425605" cy="261610"/>
          </a:xfrm>
          <a:prstGeom prst="rect">
            <a:avLst/>
          </a:prstGeom>
          <a:noFill/>
        </p:spPr>
        <p:txBody>
          <a:bodyPr wrap="square" rtlCol="0">
            <a:spAutoFit/>
          </a:bodyPr>
          <a:lstStyle/>
          <a:p>
            <a:pPr algn="r"/>
            <a:r>
              <a:rPr lang="en-US" sz="1100"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
        <p:nvSpPr>
          <p:cNvPr id="9" name="Text Placeholder 23">
            <a:extLst>
              <a:ext uri="{FF2B5EF4-FFF2-40B4-BE49-F238E27FC236}">
                <a16:creationId xmlns:a16="http://schemas.microsoft.com/office/drawing/2014/main" id="{E29CC7BC-8BE2-CA42-8A7F-EE588B36F504}"/>
              </a:ext>
            </a:extLst>
          </p:cNvPr>
          <p:cNvSpPr>
            <a:spLocks noGrp="1"/>
          </p:cNvSpPr>
          <p:nvPr>
            <p:ph type="body" sz="quarter" idx="16" hasCustomPrompt="1"/>
          </p:nvPr>
        </p:nvSpPr>
        <p:spPr>
          <a:xfrm>
            <a:off x="2236173" y="982018"/>
            <a:ext cx="3457243" cy="582221"/>
          </a:xfrm>
        </p:spPr>
        <p:txBody>
          <a:bodyPr>
            <a:normAutofit/>
          </a:bodyPr>
          <a:lstStyle>
            <a:lvl1pPr marL="0" indent="0" algn="l">
              <a:buNone/>
              <a:defRPr sz="4800" b="0" i="0">
                <a:solidFill>
                  <a:schemeClr val="bg1"/>
                </a:solidFill>
                <a:latin typeface="+mn-lt"/>
              </a:defRPr>
            </a:lvl1pPr>
          </a:lstStyle>
          <a:p>
            <a:pPr lvl="0"/>
            <a:r>
              <a:rPr lang="en-US" dirty="0"/>
              <a:t>Divider</a:t>
            </a:r>
          </a:p>
        </p:txBody>
      </p:sp>
      <p:sp>
        <p:nvSpPr>
          <p:cNvPr id="10" name="Text Placeholder 23">
            <a:extLst>
              <a:ext uri="{FF2B5EF4-FFF2-40B4-BE49-F238E27FC236}">
                <a16:creationId xmlns:a16="http://schemas.microsoft.com/office/drawing/2014/main" id="{1E2C7CDC-88F7-0641-95A4-C344BC623C73}"/>
              </a:ext>
            </a:extLst>
          </p:cNvPr>
          <p:cNvSpPr>
            <a:spLocks noGrp="1"/>
          </p:cNvSpPr>
          <p:nvPr>
            <p:ph type="body" sz="quarter" idx="17" hasCustomPrompt="1"/>
          </p:nvPr>
        </p:nvSpPr>
        <p:spPr>
          <a:xfrm>
            <a:off x="791621" y="982018"/>
            <a:ext cx="904551" cy="582221"/>
          </a:xfrm>
        </p:spPr>
        <p:txBody>
          <a:bodyPr>
            <a:normAutofit/>
          </a:bodyPr>
          <a:lstStyle>
            <a:lvl1pPr marL="0" indent="0" algn="l">
              <a:buNone/>
              <a:defRPr sz="4800" b="0" i="0">
                <a:solidFill>
                  <a:schemeClr val="bg1"/>
                </a:solidFill>
                <a:latin typeface="+mn-lt"/>
              </a:defRPr>
            </a:lvl1pPr>
          </a:lstStyle>
          <a:p>
            <a:pPr lvl="0"/>
            <a:r>
              <a:rPr lang="en-US" dirty="0"/>
              <a:t>01</a:t>
            </a:r>
          </a:p>
        </p:txBody>
      </p:sp>
      <p:sp>
        <p:nvSpPr>
          <p:cNvPr id="11" name="Rectangle 10">
            <a:extLst>
              <a:ext uri="{FF2B5EF4-FFF2-40B4-BE49-F238E27FC236}">
                <a16:creationId xmlns:a16="http://schemas.microsoft.com/office/drawing/2014/main" id="{1314D364-3A61-7E42-AB14-8AA435396CAA}"/>
              </a:ext>
            </a:extLst>
          </p:cNvPr>
          <p:cNvSpPr/>
          <p:nvPr userDrawn="1"/>
        </p:nvSpPr>
        <p:spPr>
          <a:xfrm rot="5400000" flipV="1">
            <a:off x="1462171" y="1258238"/>
            <a:ext cx="1008000" cy="36000"/>
          </a:xfrm>
          <a:prstGeom prst="rect">
            <a:avLst/>
          </a:prstGeom>
          <a:solidFill>
            <a:srgbClr val="71CD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solidFill>
                <a:srgbClr val="EF5655"/>
              </a:solidFill>
              <a:latin typeface="Montserrat Light" charset="0"/>
            </a:endParaRPr>
          </a:p>
        </p:txBody>
      </p:sp>
      <p:pic>
        <p:nvPicPr>
          <p:cNvPr id="12" name="Picture 11" descr="A picture containing kitchenware&#10;&#10;Description automatically generated">
            <a:extLst>
              <a:ext uri="{FF2B5EF4-FFF2-40B4-BE49-F238E27FC236}">
                <a16:creationId xmlns:a16="http://schemas.microsoft.com/office/drawing/2014/main" id="{95AD1E6C-AAF0-3D4B-B6A1-CF0C6676647E}"/>
              </a:ext>
            </a:extLst>
          </p:cNvPr>
          <p:cNvPicPr/>
          <p:nvPr userDrawn="1"/>
        </p:nvPicPr>
        <p:blipFill rotWithShape="1">
          <a:blip r:embed="rId2">
            <a:extLst>
              <a:ext uri="{28A0092B-C50C-407E-A947-70E740481C1C}">
                <a14:useLocalDpi xmlns:a14="http://schemas.microsoft.com/office/drawing/2010/main" val="0"/>
              </a:ext>
            </a:extLst>
          </a:blip>
          <a:srcRect l="63" t="33294" r="25374" b="-5421"/>
          <a:stretch/>
        </p:blipFill>
        <p:spPr>
          <a:xfrm>
            <a:off x="5733467" y="435430"/>
            <a:ext cx="5942354" cy="5623954"/>
          </a:xfrm>
          <a:prstGeom prst="rect">
            <a:avLst/>
          </a:prstGeom>
        </p:spPr>
      </p:pic>
      <p:pic>
        <p:nvPicPr>
          <p:cNvPr id="2" name="Picture 1" descr="Graphical user interface, text&#10;&#10;Description automatically generated with medium confidence">
            <a:extLst>
              <a:ext uri="{FF2B5EF4-FFF2-40B4-BE49-F238E27FC236}">
                <a16:creationId xmlns:a16="http://schemas.microsoft.com/office/drawing/2014/main" id="{187E9101-DA21-29EF-F76E-D20308A64F6E}"/>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6805" b="64431"/>
          <a:stretch/>
        </p:blipFill>
        <p:spPr bwMode="auto">
          <a:xfrm>
            <a:off x="8078680" y="6316569"/>
            <a:ext cx="3633145" cy="25447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5339404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ivider light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2D9C31B-317B-C94B-BE9F-F0ACA18D4DC9}"/>
              </a:ext>
            </a:extLst>
          </p:cNvPr>
          <p:cNvSpPr/>
          <p:nvPr userDrawn="1"/>
        </p:nvSpPr>
        <p:spPr>
          <a:xfrm>
            <a:off x="480182" y="435429"/>
            <a:ext cx="11231643" cy="5623954"/>
          </a:xfrm>
          <a:prstGeom prst="rect">
            <a:avLst/>
          </a:prstGeom>
          <a:solidFill>
            <a:srgbClr val="71CD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9" name="Text Placeholder 23">
            <a:extLst>
              <a:ext uri="{FF2B5EF4-FFF2-40B4-BE49-F238E27FC236}">
                <a16:creationId xmlns:a16="http://schemas.microsoft.com/office/drawing/2014/main" id="{653FB95E-AA3A-AD44-871C-E74A1381BA84}"/>
              </a:ext>
            </a:extLst>
          </p:cNvPr>
          <p:cNvSpPr>
            <a:spLocks noGrp="1"/>
          </p:cNvSpPr>
          <p:nvPr>
            <p:ph type="body" sz="quarter" idx="16" hasCustomPrompt="1"/>
          </p:nvPr>
        </p:nvSpPr>
        <p:spPr>
          <a:xfrm>
            <a:off x="2236173" y="982018"/>
            <a:ext cx="3457243" cy="582221"/>
          </a:xfrm>
        </p:spPr>
        <p:txBody>
          <a:bodyPr>
            <a:normAutofit/>
          </a:bodyPr>
          <a:lstStyle>
            <a:lvl1pPr marL="0" indent="0" algn="l">
              <a:buNone/>
              <a:defRPr sz="4800" b="0" i="0">
                <a:solidFill>
                  <a:schemeClr val="bg1"/>
                </a:solidFill>
                <a:latin typeface="+mn-lt"/>
              </a:defRPr>
            </a:lvl1pPr>
          </a:lstStyle>
          <a:p>
            <a:pPr lvl="0"/>
            <a:r>
              <a:rPr lang="en-US" dirty="0"/>
              <a:t>Divider</a:t>
            </a:r>
          </a:p>
        </p:txBody>
      </p:sp>
      <p:sp>
        <p:nvSpPr>
          <p:cNvPr id="10" name="Text Placeholder 23">
            <a:extLst>
              <a:ext uri="{FF2B5EF4-FFF2-40B4-BE49-F238E27FC236}">
                <a16:creationId xmlns:a16="http://schemas.microsoft.com/office/drawing/2014/main" id="{E009B2C9-6835-3B42-9598-5530F3308FFC}"/>
              </a:ext>
            </a:extLst>
          </p:cNvPr>
          <p:cNvSpPr>
            <a:spLocks noGrp="1"/>
          </p:cNvSpPr>
          <p:nvPr>
            <p:ph type="body" sz="quarter" idx="17" hasCustomPrompt="1"/>
          </p:nvPr>
        </p:nvSpPr>
        <p:spPr>
          <a:xfrm>
            <a:off x="791621" y="982018"/>
            <a:ext cx="904551" cy="582221"/>
          </a:xfrm>
        </p:spPr>
        <p:txBody>
          <a:bodyPr>
            <a:normAutofit/>
          </a:bodyPr>
          <a:lstStyle>
            <a:lvl1pPr marL="0" indent="0" algn="l">
              <a:buNone/>
              <a:defRPr sz="4800" b="0" i="0">
                <a:solidFill>
                  <a:schemeClr val="bg1"/>
                </a:solidFill>
                <a:latin typeface="+mn-lt"/>
              </a:defRPr>
            </a:lvl1pPr>
          </a:lstStyle>
          <a:p>
            <a:pPr lvl="0"/>
            <a:r>
              <a:rPr lang="en-US" dirty="0"/>
              <a:t>01</a:t>
            </a:r>
          </a:p>
        </p:txBody>
      </p:sp>
      <p:sp>
        <p:nvSpPr>
          <p:cNvPr id="11" name="Rectangle 10">
            <a:extLst>
              <a:ext uri="{FF2B5EF4-FFF2-40B4-BE49-F238E27FC236}">
                <a16:creationId xmlns:a16="http://schemas.microsoft.com/office/drawing/2014/main" id="{DDC26501-AE5C-1A47-9669-5776C20376E7}"/>
              </a:ext>
            </a:extLst>
          </p:cNvPr>
          <p:cNvSpPr/>
          <p:nvPr userDrawn="1"/>
        </p:nvSpPr>
        <p:spPr>
          <a:xfrm rot="5400000" flipV="1">
            <a:off x="1462171" y="1258238"/>
            <a:ext cx="1008000" cy="36000"/>
          </a:xfrm>
          <a:prstGeom prst="rect">
            <a:avLst/>
          </a:prstGeom>
          <a:solidFill>
            <a:srgbClr val="5B7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solidFill>
                <a:srgbClr val="EF5655"/>
              </a:solidFill>
              <a:latin typeface="Montserrat Light" charset="0"/>
            </a:endParaRPr>
          </a:p>
        </p:txBody>
      </p:sp>
      <p:pic>
        <p:nvPicPr>
          <p:cNvPr id="12" name="Picture 11" descr="A picture containing kitchenware&#10;&#10;Description automatically generated">
            <a:extLst>
              <a:ext uri="{FF2B5EF4-FFF2-40B4-BE49-F238E27FC236}">
                <a16:creationId xmlns:a16="http://schemas.microsoft.com/office/drawing/2014/main" id="{1211900E-B933-3D4D-A5E2-867DFA08B251}"/>
              </a:ext>
            </a:extLst>
          </p:cNvPr>
          <p:cNvPicPr/>
          <p:nvPr userDrawn="1"/>
        </p:nvPicPr>
        <p:blipFill rotWithShape="1">
          <a:blip r:embed="rId2">
            <a:extLst>
              <a:ext uri="{28A0092B-C50C-407E-A947-70E740481C1C}">
                <a14:useLocalDpi xmlns:a14="http://schemas.microsoft.com/office/drawing/2010/main" val="0"/>
              </a:ext>
            </a:extLst>
          </a:blip>
          <a:srcRect l="63" t="33294" r="25374" b="-5421"/>
          <a:stretch/>
        </p:blipFill>
        <p:spPr>
          <a:xfrm>
            <a:off x="5733467" y="435430"/>
            <a:ext cx="5942354" cy="5623954"/>
          </a:xfrm>
          <a:prstGeom prst="rect">
            <a:avLst/>
          </a:prstGeom>
        </p:spPr>
      </p:pic>
      <p:sp>
        <p:nvSpPr>
          <p:cNvPr id="14" name="TextBox 13">
            <a:extLst>
              <a:ext uri="{FF2B5EF4-FFF2-40B4-BE49-F238E27FC236}">
                <a16:creationId xmlns:a16="http://schemas.microsoft.com/office/drawing/2014/main" id="{259C2D45-6062-DF42-B89A-62F97F4FB854}"/>
              </a:ext>
            </a:extLst>
          </p:cNvPr>
          <p:cNvSpPr txBox="1"/>
          <p:nvPr userDrawn="1"/>
        </p:nvSpPr>
        <p:spPr>
          <a:xfrm>
            <a:off x="286220" y="6291768"/>
            <a:ext cx="11425605" cy="261610"/>
          </a:xfrm>
          <a:prstGeom prst="rect">
            <a:avLst/>
          </a:prstGeom>
          <a:noFill/>
        </p:spPr>
        <p:txBody>
          <a:bodyPr wrap="square" rtlCol="0">
            <a:spAutoFit/>
          </a:bodyPr>
          <a:lstStyle/>
          <a:p>
            <a:pPr algn="r"/>
            <a:r>
              <a:rPr lang="en-US" sz="1100"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pic>
        <p:nvPicPr>
          <p:cNvPr id="2" name="Picture 1" descr="Graphical user interface, text&#10;&#10;Description automatically generated with medium confidence">
            <a:extLst>
              <a:ext uri="{FF2B5EF4-FFF2-40B4-BE49-F238E27FC236}">
                <a16:creationId xmlns:a16="http://schemas.microsoft.com/office/drawing/2014/main" id="{F592ECC9-0C0D-B0F8-ADD3-D73ECE3C9BD1}"/>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6805" b="64431"/>
          <a:stretch/>
        </p:blipFill>
        <p:spPr bwMode="auto">
          <a:xfrm>
            <a:off x="8078680" y="6316569"/>
            <a:ext cx="3633145" cy="25447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1702713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 Slide with Photo  -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C3F487-F604-4546-B7CE-1F7FE26D0DFD}"/>
              </a:ext>
            </a:extLst>
          </p:cNvPr>
          <p:cNvSpPr/>
          <p:nvPr userDrawn="1"/>
        </p:nvSpPr>
        <p:spPr>
          <a:xfrm flipV="1">
            <a:off x="1356636" y="-2"/>
            <a:ext cx="5495429" cy="6892757"/>
          </a:xfrm>
          <a:prstGeom prst="rect">
            <a:avLst/>
          </a:prstGeom>
          <a:solidFill>
            <a:srgbClr val="A8227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1" dirty="0">
              <a:latin typeface="Montserrat Light" charset="0"/>
            </a:endParaRPr>
          </a:p>
        </p:txBody>
      </p:sp>
      <p:sp>
        <p:nvSpPr>
          <p:cNvPr id="4" name="Picture Placeholder 17">
            <a:extLst>
              <a:ext uri="{FF2B5EF4-FFF2-40B4-BE49-F238E27FC236}">
                <a16:creationId xmlns:a16="http://schemas.microsoft.com/office/drawing/2014/main" id="{8105646A-9E0C-4145-97C2-3734A31A2B2B}"/>
              </a:ext>
            </a:extLst>
          </p:cNvPr>
          <p:cNvSpPr>
            <a:spLocks noGrp="1"/>
          </p:cNvSpPr>
          <p:nvPr>
            <p:ph type="pic" sz="quarter" idx="10"/>
          </p:nvPr>
        </p:nvSpPr>
        <p:spPr>
          <a:xfrm>
            <a:off x="6852065" y="554881"/>
            <a:ext cx="5339938" cy="5649672"/>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9" name="Rectangle 8">
            <a:extLst>
              <a:ext uri="{FF2B5EF4-FFF2-40B4-BE49-F238E27FC236}">
                <a16:creationId xmlns:a16="http://schemas.microsoft.com/office/drawing/2014/main" id="{6AE9C558-DC09-D04A-A3B6-840480A05B0A}"/>
              </a:ext>
            </a:extLst>
          </p:cNvPr>
          <p:cNvSpPr/>
          <p:nvPr userDrawn="1"/>
        </p:nvSpPr>
        <p:spPr>
          <a:xfrm>
            <a:off x="777900" y="550976"/>
            <a:ext cx="4041125" cy="2020368"/>
          </a:xfrm>
          <a:prstGeom prst="rect">
            <a:avLst/>
          </a:prstGeom>
          <a:noFill/>
          <a:ln w="76200">
            <a:solidFill>
              <a:srgbClr val="71C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0" name="Text Placeholder 23">
            <a:extLst>
              <a:ext uri="{FF2B5EF4-FFF2-40B4-BE49-F238E27FC236}">
                <a16:creationId xmlns:a16="http://schemas.microsoft.com/office/drawing/2014/main" id="{A73D7FB4-6492-0D4A-AB30-13CFE978CDFC}"/>
              </a:ext>
            </a:extLst>
          </p:cNvPr>
          <p:cNvSpPr>
            <a:spLocks noGrp="1"/>
          </p:cNvSpPr>
          <p:nvPr>
            <p:ph type="body" sz="quarter" idx="20" hasCustomPrompt="1"/>
          </p:nvPr>
        </p:nvSpPr>
        <p:spPr>
          <a:xfrm>
            <a:off x="1650938" y="820767"/>
            <a:ext cx="4041125" cy="1480787"/>
          </a:xfrm>
          <a:solidFill>
            <a:srgbClr val="A82279"/>
          </a:solidFill>
        </p:spPr>
        <p:txBody>
          <a:bodyPr anchor="ctr">
            <a:noAutofit/>
          </a:bodyPr>
          <a:lstStyle>
            <a:lvl1pPr marL="0" indent="0" algn="l">
              <a:buNone/>
              <a:defRPr sz="3600" b="0" i="0">
                <a:solidFill>
                  <a:schemeClr val="bg1"/>
                </a:solidFill>
                <a:latin typeface="+mn-lt"/>
              </a:defRPr>
            </a:lvl1pPr>
          </a:lstStyle>
          <a:p>
            <a:pPr lvl="0"/>
            <a:r>
              <a:rPr lang="en-US" dirty="0"/>
              <a:t>We are the greatest &amp; creative team</a:t>
            </a:r>
          </a:p>
        </p:txBody>
      </p:sp>
      <p:sp>
        <p:nvSpPr>
          <p:cNvPr id="12" name="TextBox 11">
            <a:extLst>
              <a:ext uri="{FF2B5EF4-FFF2-40B4-BE49-F238E27FC236}">
                <a16:creationId xmlns:a16="http://schemas.microsoft.com/office/drawing/2014/main" id="{30F0CD1A-2F95-664B-B47C-C261D3205C0F}"/>
              </a:ext>
            </a:extLst>
          </p:cNvPr>
          <p:cNvSpPr txBox="1"/>
          <p:nvPr userDrawn="1"/>
        </p:nvSpPr>
        <p:spPr>
          <a:xfrm rot="16200000">
            <a:off x="-2825175" y="3323202"/>
            <a:ext cx="6421464"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
        <p:nvSpPr>
          <p:cNvPr id="13" name="Text Placeholder 17">
            <a:extLst>
              <a:ext uri="{FF2B5EF4-FFF2-40B4-BE49-F238E27FC236}">
                <a16:creationId xmlns:a16="http://schemas.microsoft.com/office/drawing/2014/main" id="{B27E77D1-9F7E-7444-9CA6-F13D72442B5D}"/>
              </a:ext>
            </a:extLst>
          </p:cNvPr>
          <p:cNvSpPr>
            <a:spLocks noGrp="1"/>
          </p:cNvSpPr>
          <p:nvPr>
            <p:ph type="body" sz="quarter" idx="18" hasCustomPrompt="1"/>
          </p:nvPr>
        </p:nvSpPr>
        <p:spPr>
          <a:xfrm>
            <a:off x="1698590" y="3174882"/>
            <a:ext cx="4397413" cy="3029673"/>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pic>
        <p:nvPicPr>
          <p:cNvPr id="3" name="Picture 2" descr="Graphical user interface, text&#10;&#10;Description automatically generated with medium confidence">
            <a:extLst>
              <a:ext uri="{FF2B5EF4-FFF2-40B4-BE49-F238E27FC236}">
                <a16:creationId xmlns:a16="http://schemas.microsoft.com/office/drawing/2014/main" id="{E132A158-1DC8-1079-176B-1DD38D5D3B4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6805" b="64431"/>
          <a:stretch/>
        </p:blipFill>
        <p:spPr bwMode="auto">
          <a:xfrm rot="16200000">
            <a:off x="-1274181" y="4827354"/>
            <a:ext cx="3304593" cy="23146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4470537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 Slide with Photo -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C3F487-F604-4546-B7CE-1F7FE26D0DFD}"/>
              </a:ext>
            </a:extLst>
          </p:cNvPr>
          <p:cNvSpPr/>
          <p:nvPr userDrawn="1"/>
        </p:nvSpPr>
        <p:spPr>
          <a:xfrm flipV="1">
            <a:off x="1356636" y="-2"/>
            <a:ext cx="5495429" cy="6892757"/>
          </a:xfrm>
          <a:prstGeom prst="rect">
            <a:avLst/>
          </a:prstGeom>
          <a:solidFill>
            <a:srgbClr val="5B74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1" dirty="0">
              <a:latin typeface="Montserrat Light" charset="0"/>
            </a:endParaRPr>
          </a:p>
        </p:txBody>
      </p:sp>
      <p:sp>
        <p:nvSpPr>
          <p:cNvPr id="4" name="Picture Placeholder 17">
            <a:extLst>
              <a:ext uri="{FF2B5EF4-FFF2-40B4-BE49-F238E27FC236}">
                <a16:creationId xmlns:a16="http://schemas.microsoft.com/office/drawing/2014/main" id="{8105646A-9E0C-4145-97C2-3734A31A2B2B}"/>
              </a:ext>
            </a:extLst>
          </p:cNvPr>
          <p:cNvSpPr>
            <a:spLocks noGrp="1"/>
          </p:cNvSpPr>
          <p:nvPr>
            <p:ph type="pic" sz="quarter" idx="10"/>
          </p:nvPr>
        </p:nvSpPr>
        <p:spPr>
          <a:xfrm>
            <a:off x="6852065" y="554881"/>
            <a:ext cx="5339938" cy="5649672"/>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9" name="Rectangle 8">
            <a:extLst>
              <a:ext uri="{FF2B5EF4-FFF2-40B4-BE49-F238E27FC236}">
                <a16:creationId xmlns:a16="http://schemas.microsoft.com/office/drawing/2014/main" id="{6AE9C558-DC09-D04A-A3B6-840480A05B0A}"/>
              </a:ext>
            </a:extLst>
          </p:cNvPr>
          <p:cNvSpPr/>
          <p:nvPr userDrawn="1"/>
        </p:nvSpPr>
        <p:spPr>
          <a:xfrm>
            <a:off x="777900" y="550976"/>
            <a:ext cx="4041125" cy="2020368"/>
          </a:xfrm>
          <a:prstGeom prst="rect">
            <a:avLst/>
          </a:prstGeom>
          <a:noFill/>
          <a:ln w="76200">
            <a:solidFill>
              <a:srgbClr val="71C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0" name="Text Placeholder 23">
            <a:extLst>
              <a:ext uri="{FF2B5EF4-FFF2-40B4-BE49-F238E27FC236}">
                <a16:creationId xmlns:a16="http://schemas.microsoft.com/office/drawing/2014/main" id="{A73D7FB4-6492-0D4A-AB30-13CFE978CDFC}"/>
              </a:ext>
            </a:extLst>
          </p:cNvPr>
          <p:cNvSpPr>
            <a:spLocks noGrp="1"/>
          </p:cNvSpPr>
          <p:nvPr>
            <p:ph type="body" sz="quarter" idx="20" hasCustomPrompt="1"/>
          </p:nvPr>
        </p:nvSpPr>
        <p:spPr>
          <a:xfrm>
            <a:off x="1650938" y="820767"/>
            <a:ext cx="4041125" cy="1480787"/>
          </a:xfrm>
          <a:solidFill>
            <a:srgbClr val="5B74AF"/>
          </a:solidFill>
        </p:spPr>
        <p:txBody>
          <a:bodyPr anchor="ctr">
            <a:noAutofit/>
          </a:bodyPr>
          <a:lstStyle>
            <a:lvl1pPr marL="0" indent="0" algn="l">
              <a:buNone/>
              <a:defRPr sz="3600" b="0" i="0">
                <a:solidFill>
                  <a:schemeClr val="bg1"/>
                </a:solidFill>
                <a:latin typeface="+mn-lt"/>
              </a:defRPr>
            </a:lvl1pPr>
          </a:lstStyle>
          <a:p>
            <a:pPr lvl="0"/>
            <a:r>
              <a:rPr lang="en-US" dirty="0"/>
              <a:t>We are the greatest &amp; creative team</a:t>
            </a:r>
          </a:p>
        </p:txBody>
      </p:sp>
      <p:sp>
        <p:nvSpPr>
          <p:cNvPr id="12" name="TextBox 11">
            <a:extLst>
              <a:ext uri="{FF2B5EF4-FFF2-40B4-BE49-F238E27FC236}">
                <a16:creationId xmlns:a16="http://schemas.microsoft.com/office/drawing/2014/main" id="{30F0CD1A-2F95-664B-B47C-C261D3205C0F}"/>
              </a:ext>
            </a:extLst>
          </p:cNvPr>
          <p:cNvSpPr txBox="1"/>
          <p:nvPr userDrawn="1"/>
        </p:nvSpPr>
        <p:spPr>
          <a:xfrm rot="16200000">
            <a:off x="-2825175" y="3323202"/>
            <a:ext cx="6421464"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
        <p:nvSpPr>
          <p:cNvPr id="13" name="Text Placeholder 17">
            <a:extLst>
              <a:ext uri="{FF2B5EF4-FFF2-40B4-BE49-F238E27FC236}">
                <a16:creationId xmlns:a16="http://schemas.microsoft.com/office/drawing/2014/main" id="{B27E77D1-9F7E-7444-9CA6-F13D72442B5D}"/>
              </a:ext>
            </a:extLst>
          </p:cNvPr>
          <p:cNvSpPr>
            <a:spLocks noGrp="1"/>
          </p:cNvSpPr>
          <p:nvPr>
            <p:ph type="body" sz="quarter" idx="18" hasCustomPrompt="1"/>
          </p:nvPr>
        </p:nvSpPr>
        <p:spPr>
          <a:xfrm>
            <a:off x="1698590" y="3174882"/>
            <a:ext cx="4397413" cy="3029673"/>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pic>
        <p:nvPicPr>
          <p:cNvPr id="3" name="Picture 2" descr="Graphical user interface, text&#10;&#10;Description automatically generated with medium confidence">
            <a:extLst>
              <a:ext uri="{FF2B5EF4-FFF2-40B4-BE49-F238E27FC236}">
                <a16:creationId xmlns:a16="http://schemas.microsoft.com/office/drawing/2014/main" id="{69AA40DB-A8E4-1AC6-5F98-2124F265629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6805" b="64431"/>
          <a:stretch/>
        </p:blipFill>
        <p:spPr bwMode="auto">
          <a:xfrm rot="16200000">
            <a:off x="-1274181" y="4827354"/>
            <a:ext cx="3304593" cy="23146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21229708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xt Slide with Photo - light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C3F487-F604-4546-B7CE-1F7FE26D0DFD}"/>
              </a:ext>
            </a:extLst>
          </p:cNvPr>
          <p:cNvSpPr/>
          <p:nvPr userDrawn="1"/>
        </p:nvSpPr>
        <p:spPr>
          <a:xfrm flipV="1">
            <a:off x="1356636" y="-2"/>
            <a:ext cx="5495429" cy="6892757"/>
          </a:xfrm>
          <a:prstGeom prst="rect">
            <a:avLst/>
          </a:prstGeom>
          <a:solidFill>
            <a:srgbClr val="71CDD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1" dirty="0">
              <a:latin typeface="Montserrat Light" charset="0"/>
            </a:endParaRPr>
          </a:p>
        </p:txBody>
      </p:sp>
      <p:sp>
        <p:nvSpPr>
          <p:cNvPr id="4" name="Picture Placeholder 17">
            <a:extLst>
              <a:ext uri="{FF2B5EF4-FFF2-40B4-BE49-F238E27FC236}">
                <a16:creationId xmlns:a16="http://schemas.microsoft.com/office/drawing/2014/main" id="{8105646A-9E0C-4145-97C2-3734A31A2B2B}"/>
              </a:ext>
            </a:extLst>
          </p:cNvPr>
          <p:cNvSpPr>
            <a:spLocks noGrp="1"/>
          </p:cNvSpPr>
          <p:nvPr>
            <p:ph type="pic" sz="quarter" idx="10"/>
          </p:nvPr>
        </p:nvSpPr>
        <p:spPr>
          <a:xfrm>
            <a:off x="6852065" y="554881"/>
            <a:ext cx="5339938" cy="5649672"/>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9" name="Rectangle 8">
            <a:extLst>
              <a:ext uri="{FF2B5EF4-FFF2-40B4-BE49-F238E27FC236}">
                <a16:creationId xmlns:a16="http://schemas.microsoft.com/office/drawing/2014/main" id="{6AE9C558-DC09-D04A-A3B6-840480A05B0A}"/>
              </a:ext>
            </a:extLst>
          </p:cNvPr>
          <p:cNvSpPr/>
          <p:nvPr userDrawn="1"/>
        </p:nvSpPr>
        <p:spPr>
          <a:xfrm>
            <a:off x="777900" y="550976"/>
            <a:ext cx="4041125" cy="2020368"/>
          </a:xfrm>
          <a:prstGeom prst="rect">
            <a:avLst/>
          </a:prstGeom>
          <a:noFill/>
          <a:ln w="76200">
            <a:solidFill>
              <a:srgbClr val="5B74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0" name="Text Placeholder 23">
            <a:extLst>
              <a:ext uri="{FF2B5EF4-FFF2-40B4-BE49-F238E27FC236}">
                <a16:creationId xmlns:a16="http://schemas.microsoft.com/office/drawing/2014/main" id="{A73D7FB4-6492-0D4A-AB30-13CFE978CDFC}"/>
              </a:ext>
            </a:extLst>
          </p:cNvPr>
          <p:cNvSpPr>
            <a:spLocks noGrp="1"/>
          </p:cNvSpPr>
          <p:nvPr>
            <p:ph type="body" sz="quarter" idx="20" hasCustomPrompt="1"/>
          </p:nvPr>
        </p:nvSpPr>
        <p:spPr>
          <a:xfrm>
            <a:off x="1650938" y="820767"/>
            <a:ext cx="4041125" cy="1480787"/>
          </a:xfrm>
          <a:solidFill>
            <a:srgbClr val="71CDDC"/>
          </a:solidFill>
        </p:spPr>
        <p:txBody>
          <a:bodyPr anchor="ctr">
            <a:noAutofit/>
          </a:bodyPr>
          <a:lstStyle>
            <a:lvl1pPr marL="0" indent="0" algn="l">
              <a:buNone/>
              <a:defRPr sz="3600" b="0" i="0">
                <a:solidFill>
                  <a:schemeClr val="bg1"/>
                </a:solidFill>
                <a:latin typeface="+mn-lt"/>
              </a:defRPr>
            </a:lvl1pPr>
          </a:lstStyle>
          <a:p>
            <a:pPr lvl="0"/>
            <a:r>
              <a:rPr lang="en-US" dirty="0"/>
              <a:t>We are the greatest &amp; creative team</a:t>
            </a:r>
          </a:p>
        </p:txBody>
      </p:sp>
      <p:sp>
        <p:nvSpPr>
          <p:cNvPr id="12" name="TextBox 11">
            <a:extLst>
              <a:ext uri="{FF2B5EF4-FFF2-40B4-BE49-F238E27FC236}">
                <a16:creationId xmlns:a16="http://schemas.microsoft.com/office/drawing/2014/main" id="{30F0CD1A-2F95-664B-B47C-C261D3205C0F}"/>
              </a:ext>
            </a:extLst>
          </p:cNvPr>
          <p:cNvSpPr txBox="1"/>
          <p:nvPr userDrawn="1"/>
        </p:nvSpPr>
        <p:spPr>
          <a:xfrm rot="16200000">
            <a:off x="-2825175" y="3323202"/>
            <a:ext cx="6421464"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
        <p:nvSpPr>
          <p:cNvPr id="13" name="Text Placeholder 17">
            <a:extLst>
              <a:ext uri="{FF2B5EF4-FFF2-40B4-BE49-F238E27FC236}">
                <a16:creationId xmlns:a16="http://schemas.microsoft.com/office/drawing/2014/main" id="{B27E77D1-9F7E-7444-9CA6-F13D72442B5D}"/>
              </a:ext>
            </a:extLst>
          </p:cNvPr>
          <p:cNvSpPr>
            <a:spLocks noGrp="1"/>
          </p:cNvSpPr>
          <p:nvPr>
            <p:ph type="body" sz="quarter" idx="18" hasCustomPrompt="1"/>
          </p:nvPr>
        </p:nvSpPr>
        <p:spPr>
          <a:xfrm>
            <a:off x="1698590" y="3174882"/>
            <a:ext cx="4397413" cy="3029673"/>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pic>
        <p:nvPicPr>
          <p:cNvPr id="3" name="Picture 2" descr="Graphical user interface, text&#10;&#10;Description automatically generated with medium confidence">
            <a:extLst>
              <a:ext uri="{FF2B5EF4-FFF2-40B4-BE49-F238E27FC236}">
                <a16:creationId xmlns:a16="http://schemas.microsoft.com/office/drawing/2014/main" id="{8F396A94-9BCC-7290-4143-B916E73B00F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6805" b="64431"/>
          <a:stretch/>
        </p:blipFill>
        <p:spPr bwMode="auto">
          <a:xfrm rot="16200000">
            <a:off x="-1274181" y="4827354"/>
            <a:ext cx="3304593" cy="23146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32187742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 Slide with text - purple">
    <p:spTree>
      <p:nvGrpSpPr>
        <p:cNvPr id="1" name=""/>
        <p:cNvGrpSpPr/>
        <p:nvPr/>
      </p:nvGrpSpPr>
      <p:grpSpPr>
        <a:xfrm>
          <a:off x="0" y="0"/>
          <a:ext cx="0" cy="0"/>
          <a:chOff x="0" y="0"/>
          <a:chExt cx="0" cy="0"/>
        </a:xfrm>
      </p:grpSpPr>
      <p:sp>
        <p:nvSpPr>
          <p:cNvPr id="14" name="Picture Placeholder 17">
            <a:extLst>
              <a:ext uri="{FF2B5EF4-FFF2-40B4-BE49-F238E27FC236}">
                <a16:creationId xmlns:a16="http://schemas.microsoft.com/office/drawing/2014/main" id="{51437F97-A714-BA4E-86C2-B5AFBA0061E8}"/>
              </a:ext>
            </a:extLst>
          </p:cNvPr>
          <p:cNvSpPr>
            <a:spLocks noGrp="1"/>
          </p:cNvSpPr>
          <p:nvPr>
            <p:ph type="pic" sz="quarter" idx="10"/>
          </p:nvPr>
        </p:nvSpPr>
        <p:spPr>
          <a:xfrm>
            <a:off x="694517" y="2"/>
            <a:ext cx="5548466" cy="6857987"/>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8" name="Text Placeholder 17">
            <a:extLst>
              <a:ext uri="{FF2B5EF4-FFF2-40B4-BE49-F238E27FC236}">
                <a16:creationId xmlns:a16="http://schemas.microsoft.com/office/drawing/2014/main" id="{4CA7736D-49F3-1646-98AF-4946FF89300F}"/>
              </a:ext>
            </a:extLst>
          </p:cNvPr>
          <p:cNvSpPr>
            <a:spLocks noGrp="1"/>
          </p:cNvSpPr>
          <p:nvPr>
            <p:ph type="body" sz="quarter" idx="18" hasCustomPrompt="1"/>
          </p:nvPr>
        </p:nvSpPr>
        <p:spPr>
          <a:xfrm>
            <a:off x="6934204" y="3429002"/>
            <a:ext cx="4397413" cy="3029673"/>
          </a:xfrm>
        </p:spPr>
        <p:txBody>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23">
            <a:extLst>
              <a:ext uri="{FF2B5EF4-FFF2-40B4-BE49-F238E27FC236}">
                <a16:creationId xmlns:a16="http://schemas.microsoft.com/office/drawing/2014/main" id="{B30B2EA7-6F50-764D-9D0C-326E1B7C847C}"/>
              </a:ext>
            </a:extLst>
          </p:cNvPr>
          <p:cNvSpPr>
            <a:spLocks noGrp="1"/>
          </p:cNvSpPr>
          <p:nvPr>
            <p:ph type="body" sz="quarter" idx="16" hasCustomPrompt="1"/>
          </p:nvPr>
        </p:nvSpPr>
        <p:spPr>
          <a:xfrm>
            <a:off x="7103536" y="845184"/>
            <a:ext cx="4084892" cy="1480787"/>
          </a:xfrm>
        </p:spPr>
        <p:txBody>
          <a:bodyPr>
            <a:noAutofit/>
          </a:bodyPr>
          <a:lstStyle>
            <a:lvl1pPr marL="0" indent="0" algn="ctr">
              <a:buNone/>
              <a:defRPr sz="3600" b="0" i="0">
                <a:solidFill>
                  <a:srgbClr val="1A1918"/>
                </a:solidFill>
                <a:latin typeface="+mn-lt"/>
              </a:defRPr>
            </a:lvl1pPr>
          </a:lstStyle>
          <a:p>
            <a:pPr lvl="0"/>
            <a:r>
              <a:rPr lang="en-US" dirty="0"/>
              <a:t>We are the greatest &amp; creative team</a:t>
            </a:r>
          </a:p>
        </p:txBody>
      </p:sp>
      <p:cxnSp>
        <p:nvCxnSpPr>
          <p:cNvPr id="5" name="Straight Connector 4">
            <a:extLst>
              <a:ext uri="{FF2B5EF4-FFF2-40B4-BE49-F238E27FC236}">
                <a16:creationId xmlns:a16="http://schemas.microsoft.com/office/drawing/2014/main" id="{A4B1AE29-E768-A646-8C26-FEBF3695F103}"/>
              </a:ext>
            </a:extLst>
          </p:cNvPr>
          <p:cNvCxnSpPr/>
          <p:nvPr userDrawn="1"/>
        </p:nvCxnSpPr>
        <p:spPr>
          <a:xfrm>
            <a:off x="7927879" y="16936"/>
            <a:ext cx="0" cy="595510"/>
          </a:xfrm>
          <a:prstGeom prst="line">
            <a:avLst/>
          </a:prstGeom>
          <a:ln w="76200">
            <a:solidFill>
              <a:srgbClr val="A82279"/>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0157DEC-B09D-D64C-9272-F746BDDE5F44}"/>
              </a:ext>
            </a:extLst>
          </p:cNvPr>
          <p:cNvCxnSpPr/>
          <p:nvPr userDrawn="1"/>
        </p:nvCxnSpPr>
        <p:spPr>
          <a:xfrm>
            <a:off x="10587952" y="16936"/>
            <a:ext cx="0" cy="595510"/>
          </a:xfrm>
          <a:prstGeom prst="line">
            <a:avLst/>
          </a:prstGeom>
          <a:ln w="76200">
            <a:solidFill>
              <a:srgbClr val="A82279"/>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268DF049-3C1A-F941-8B48-3CA6887F9F2F}"/>
              </a:ext>
            </a:extLst>
          </p:cNvPr>
          <p:cNvGrpSpPr/>
          <p:nvPr userDrawn="1"/>
        </p:nvGrpSpPr>
        <p:grpSpPr>
          <a:xfrm>
            <a:off x="7899601" y="2225393"/>
            <a:ext cx="2688354" cy="595510"/>
            <a:chOff x="7730264" y="2833490"/>
            <a:chExt cx="2688353" cy="595510"/>
          </a:xfrm>
        </p:grpSpPr>
        <p:cxnSp>
          <p:nvCxnSpPr>
            <p:cNvPr id="22" name="Straight Connector 21">
              <a:extLst>
                <a:ext uri="{FF2B5EF4-FFF2-40B4-BE49-F238E27FC236}">
                  <a16:creationId xmlns:a16="http://schemas.microsoft.com/office/drawing/2014/main" id="{F90D1166-4098-4F4E-BC1F-C8224454CCFE}"/>
                </a:ext>
              </a:extLst>
            </p:cNvPr>
            <p:cNvCxnSpPr/>
            <p:nvPr userDrawn="1"/>
          </p:nvCxnSpPr>
          <p:spPr>
            <a:xfrm>
              <a:off x="7758544" y="2833490"/>
              <a:ext cx="0" cy="595510"/>
            </a:xfrm>
            <a:prstGeom prst="line">
              <a:avLst/>
            </a:prstGeom>
            <a:ln w="76200">
              <a:solidFill>
                <a:srgbClr val="A82279"/>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816557E0-B4DD-F544-95B0-0B3C9AF6567D}"/>
                </a:ext>
              </a:extLst>
            </p:cNvPr>
            <p:cNvCxnSpPr/>
            <p:nvPr userDrawn="1"/>
          </p:nvCxnSpPr>
          <p:spPr>
            <a:xfrm>
              <a:off x="10418617" y="2833490"/>
              <a:ext cx="0" cy="595510"/>
            </a:xfrm>
            <a:prstGeom prst="line">
              <a:avLst/>
            </a:prstGeom>
            <a:ln w="76200">
              <a:solidFill>
                <a:srgbClr val="A82279"/>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7B82856-00D5-2842-81AC-DFFD3C71D171}"/>
                </a:ext>
              </a:extLst>
            </p:cNvPr>
            <p:cNvCxnSpPr>
              <a:cxnSpLocks/>
            </p:cNvCxnSpPr>
            <p:nvPr userDrawn="1"/>
          </p:nvCxnSpPr>
          <p:spPr>
            <a:xfrm>
              <a:off x="7730264" y="3389917"/>
              <a:ext cx="2688353" cy="0"/>
            </a:xfrm>
            <a:prstGeom prst="line">
              <a:avLst/>
            </a:prstGeom>
            <a:ln w="76200">
              <a:solidFill>
                <a:srgbClr val="A82279"/>
              </a:solidFill>
            </a:ln>
          </p:spPr>
          <p:style>
            <a:lnRef idx="1">
              <a:schemeClr val="accent1"/>
            </a:lnRef>
            <a:fillRef idx="0">
              <a:schemeClr val="accent1"/>
            </a:fillRef>
            <a:effectRef idx="0">
              <a:schemeClr val="accent1"/>
            </a:effectRef>
            <a:fontRef idx="minor">
              <a:schemeClr val="tx1"/>
            </a:fontRef>
          </p:style>
        </p:cxnSp>
      </p:grpSp>
      <p:sp>
        <p:nvSpPr>
          <p:cNvPr id="12" name="TextBox 11">
            <a:extLst>
              <a:ext uri="{FF2B5EF4-FFF2-40B4-BE49-F238E27FC236}">
                <a16:creationId xmlns:a16="http://schemas.microsoft.com/office/drawing/2014/main" id="{6662FE81-361C-7946-AF37-BE9A397F195E}"/>
              </a:ext>
            </a:extLst>
          </p:cNvPr>
          <p:cNvSpPr txBox="1"/>
          <p:nvPr userDrawn="1"/>
        </p:nvSpPr>
        <p:spPr>
          <a:xfrm rot="16200000">
            <a:off x="-2825175" y="3323202"/>
            <a:ext cx="6421464"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pic>
        <p:nvPicPr>
          <p:cNvPr id="2" name="Picture 1" descr="Graphical user interface, text&#10;&#10;Description automatically generated with medium confidence">
            <a:extLst>
              <a:ext uri="{FF2B5EF4-FFF2-40B4-BE49-F238E27FC236}">
                <a16:creationId xmlns:a16="http://schemas.microsoft.com/office/drawing/2014/main" id="{3B5A5471-4EC2-9641-0BB8-8425BDA73FA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6805" b="64431"/>
          <a:stretch/>
        </p:blipFill>
        <p:spPr bwMode="auto">
          <a:xfrm rot="16200000">
            <a:off x="-1274181" y="4827354"/>
            <a:ext cx="3304593" cy="23146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8942738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 Slide with text - light blue">
    <p:spTree>
      <p:nvGrpSpPr>
        <p:cNvPr id="1" name=""/>
        <p:cNvGrpSpPr/>
        <p:nvPr/>
      </p:nvGrpSpPr>
      <p:grpSpPr>
        <a:xfrm>
          <a:off x="0" y="0"/>
          <a:ext cx="0" cy="0"/>
          <a:chOff x="0" y="0"/>
          <a:chExt cx="0" cy="0"/>
        </a:xfrm>
      </p:grpSpPr>
      <p:sp>
        <p:nvSpPr>
          <p:cNvPr id="14" name="Picture Placeholder 17">
            <a:extLst>
              <a:ext uri="{FF2B5EF4-FFF2-40B4-BE49-F238E27FC236}">
                <a16:creationId xmlns:a16="http://schemas.microsoft.com/office/drawing/2014/main" id="{51437F97-A714-BA4E-86C2-B5AFBA0061E8}"/>
              </a:ext>
            </a:extLst>
          </p:cNvPr>
          <p:cNvSpPr>
            <a:spLocks noGrp="1"/>
          </p:cNvSpPr>
          <p:nvPr>
            <p:ph type="pic" sz="quarter" idx="10"/>
          </p:nvPr>
        </p:nvSpPr>
        <p:spPr>
          <a:xfrm>
            <a:off x="694517" y="2"/>
            <a:ext cx="5548466" cy="6857987"/>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8" name="Text Placeholder 17">
            <a:extLst>
              <a:ext uri="{FF2B5EF4-FFF2-40B4-BE49-F238E27FC236}">
                <a16:creationId xmlns:a16="http://schemas.microsoft.com/office/drawing/2014/main" id="{4CA7736D-49F3-1646-98AF-4946FF89300F}"/>
              </a:ext>
            </a:extLst>
          </p:cNvPr>
          <p:cNvSpPr>
            <a:spLocks noGrp="1"/>
          </p:cNvSpPr>
          <p:nvPr>
            <p:ph type="body" sz="quarter" idx="18" hasCustomPrompt="1"/>
          </p:nvPr>
        </p:nvSpPr>
        <p:spPr>
          <a:xfrm>
            <a:off x="6934204" y="3429002"/>
            <a:ext cx="4397413" cy="3029673"/>
          </a:xfrm>
        </p:spPr>
        <p:txBody>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23">
            <a:extLst>
              <a:ext uri="{FF2B5EF4-FFF2-40B4-BE49-F238E27FC236}">
                <a16:creationId xmlns:a16="http://schemas.microsoft.com/office/drawing/2014/main" id="{B30B2EA7-6F50-764D-9D0C-326E1B7C847C}"/>
              </a:ext>
            </a:extLst>
          </p:cNvPr>
          <p:cNvSpPr>
            <a:spLocks noGrp="1"/>
          </p:cNvSpPr>
          <p:nvPr>
            <p:ph type="body" sz="quarter" idx="16" hasCustomPrompt="1"/>
          </p:nvPr>
        </p:nvSpPr>
        <p:spPr>
          <a:xfrm>
            <a:off x="7103536" y="845184"/>
            <a:ext cx="4084892" cy="1480787"/>
          </a:xfrm>
        </p:spPr>
        <p:txBody>
          <a:bodyPr>
            <a:noAutofit/>
          </a:bodyPr>
          <a:lstStyle>
            <a:lvl1pPr marL="0" indent="0" algn="ctr">
              <a:buNone/>
              <a:defRPr sz="3600" b="0" i="0">
                <a:solidFill>
                  <a:srgbClr val="1A1918"/>
                </a:solidFill>
                <a:latin typeface="+mn-lt"/>
              </a:defRPr>
            </a:lvl1pPr>
          </a:lstStyle>
          <a:p>
            <a:pPr lvl="0"/>
            <a:r>
              <a:rPr lang="en-US" dirty="0"/>
              <a:t>We are the greatest &amp; creative team</a:t>
            </a:r>
          </a:p>
        </p:txBody>
      </p:sp>
      <p:cxnSp>
        <p:nvCxnSpPr>
          <p:cNvPr id="5" name="Straight Connector 4">
            <a:extLst>
              <a:ext uri="{FF2B5EF4-FFF2-40B4-BE49-F238E27FC236}">
                <a16:creationId xmlns:a16="http://schemas.microsoft.com/office/drawing/2014/main" id="{A4B1AE29-E768-A646-8C26-FEBF3695F103}"/>
              </a:ext>
            </a:extLst>
          </p:cNvPr>
          <p:cNvCxnSpPr/>
          <p:nvPr userDrawn="1"/>
        </p:nvCxnSpPr>
        <p:spPr>
          <a:xfrm>
            <a:off x="7927879" y="16936"/>
            <a:ext cx="0" cy="59551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0157DEC-B09D-D64C-9272-F746BDDE5F44}"/>
              </a:ext>
            </a:extLst>
          </p:cNvPr>
          <p:cNvCxnSpPr/>
          <p:nvPr userDrawn="1"/>
        </p:nvCxnSpPr>
        <p:spPr>
          <a:xfrm>
            <a:off x="10587952" y="16936"/>
            <a:ext cx="0" cy="59551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268DF049-3C1A-F941-8B48-3CA6887F9F2F}"/>
              </a:ext>
            </a:extLst>
          </p:cNvPr>
          <p:cNvGrpSpPr/>
          <p:nvPr userDrawn="1"/>
        </p:nvGrpSpPr>
        <p:grpSpPr>
          <a:xfrm>
            <a:off x="7899601" y="2225393"/>
            <a:ext cx="2688354" cy="595510"/>
            <a:chOff x="7730264" y="2833490"/>
            <a:chExt cx="2688353" cy="595510"/>
          </a:xfrm>
        </p:grpSpPr>
        <p:cxnSp>
          <p:nvCxnSpPr>
            <p:cNvPr id="22" name="Straight Connector 21">
              <a:extLst>
                <a:ext uri="{FF2B5EF4-FFF2-40B4-BE49-F238E27FC236}">
                  <a16:creationId xmlns:a16="http://schemas.microsoft.com/office/drawing/2014/main" id="{F90D1166-4098-4F4E-BC1F-C8224454CCFE}"/>
                </a:ext>
              </a:extLst>
            </p:cNvPr>
            <p:cNvCxnSpPr/>
            <p:nvPr userDrawn="1"/>
          </p:nvCxnSpPr>
          <p:spPr>
            <a:xfrm>
              <a:off x="7758544" y="2833490"/>
              <a:ext cx="0" cy="59551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816557E0-B4DD-F544-95B0-0B3C9AF6567D}"/>
                </a:ext>
              </a:extLst>
            </p:cNvPr>
            <p:cNvCxnSpPr/>
            <p:nvPr userDrawn="1"/>
          </p:nvCxnSpPr>
          <p:spPr>
            <a:xfrm>
              <a:off x="10418617" y="2833490"/>
              <a:ext cx="0" cy="59551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7B82856-00D5-2842-81AC-DFFD3C71D171}"/>
                </a:ext>
              </a:extLst>
            </p:cNvPr>
            <p:cNvCxnSpPr>
              <a:cxnSpLocks/>
            </p:cNvCxnSpPr>
            <p:nvPr userDrawn="1"/>
          </p:nvCxnSpPr>
          <p:spPr>
            <a:xfrm>
              <a:off x="7730264" y="3389917"/>
              <a:ext cx="2688353" cy="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grpSp>
      <p:sp>
        <p:nvSpPr>
          <p:cNvPr id="12" name="TextBox 11">
            <a:extLst>
              <a:ext uri="{FF2B5EF4-FFF2-40B4-BE49-F238E27FC236}">
                <a16:creationId xmlns:a16="http://schemas.microsoft.com/office/drawing/2014/main" id="{6662FE81-361C-7946-AF37-BE9A397F195E}"/>
              </a:ext>
            </a:extLst>
          </p:cNvPr>
          <p:cNvSpPr txBox="1"/>
          <p:nvPr userDrawn="1"/>
        </p:nvSpPr>
        <p:spPr>
          <a:xfrm rot="16200000">
            <a:off x="-2825175" y="3323202"/>
            <a:ext cx="6421464"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pic>
        <p:nvPicPr>
          <p:cNvPr id="3" name="Picture 2" descr="Graphical user interface, text&#10;&#10;Description automatically generated with medium confidence">
            <a:extLst>
              <a:ext uri="{FF2B5EF4-FFF2-40B4-BE49-F238E27FC236}">
                <a16:creationId xmlns:a16="http://schemas.microsoft.com/office/drawing/2014/main" id="{B322B098-35D9-FE8C-B37E-B542B08081B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6805" b="64431"/>
          <a:stretch/>
        </p:blipFill>
        <p:spPr bwMode="auto">
          <a:xfrm rot="16200000">
            <a:off x="-1274181" y="4827354"/>
            <a:ext cx="3304593" cy="23146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1354268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 Slide with text - blue">
    <p:spTree>
      <p:nvGrpSpPr>
        <p:cNvPr id="1" name=""/>
        <p:cNvGrpSpPr/>
        <p:nvPr/>
      </p:nvGrpSpPr>
      <p:grpSpPr>
        <a:xfrm>
          <a:off x="0" y="0"/>
          <a:ext cx="0" cy="0"/>
          <a:chOff x="0" y="0"/>
          <a:chExt cx="0" cy="0"/>
        </a:xfrm>
      </p:grpSpPr>
      <p:sp>
        <p:nvSpPr>
          <p:cNvPr id="14" name="Picture Placeholder 17">
            <a:extLst>
              <a:ext uri="{FF2B5EF4-FFF2-40B4-BE49-F238E27FC236}">
                <a16:creationId xmlns:a16="http://schemas.microsoft.com/office/drawing/2014/main" id="{51437F97-A714-BA4E-86C2-B5AFBA0061E8}"/>
              </a:ext>
            </a:extLst>
          </p:cNvPr>
          <p:cNvSpPr>
            <a:spLocks noGrp="1"/>
          </p:cNvSpPr>
          <p:nvPr>
            <p:ph type="pic" sz="quarter" idx="10"/>
          </p:nvPr>
        </p:nvSpPr>
        <p:spPr>
          <a:xfrm>
            <a:off x="694517" y="2"/>
            <a:ext cx="5548466" cy="6857987"/>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8" name="Text Placeholder 17">
            <a:extLst>
              <a:ext uri="{FF2B5EF4-FFF2-40B4-BE49-F238E27FC236}">
                <a16:creationId xmlns:a16="http://schemas.microsoft.com/office/drawing/2014/main" id="{4CA7736D-49F3-1646-98AF-4946FF89300F}"/>
              </a:ext>
            </a:extLst>
          </p:cNvPr>
          <p:cNvSpPr>
            <a:spLocks noGrp="1"/>
          </p:cNvSpPr>
          <p:nvPr>
            <p:ph type="body" sz="quarter" idx="18" hasCustomPrompt="1"/>
          </p:nvPr>
        </p:nvSpPr>
        <p:spPr>
          <a:xfrm>
            <a:off x="6934204" y="3429002"/>
            <a:ext cx="4397413" cy="3029673"/>
          </a:xfrm>
        </p:spPr>
        <p:txBody>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23">
            <a:extLst>
              <a:ext uri="{FF2B5EF4-FFF2-40B4-BE49-F238E27FC236}">
                <a16:creationId xmlns:a16="http://schemas.microsoft.com/office/drawing/2014/main" id="{B30B2EA7-6F50-764D-9D0C-326E1B7C847C}"/>
              </a:ext>
            </a:extLst>
          </p:cNvPr>
          <p:cNvSpPr>
            <a:spLocks noGrp="1"/>
          </p:cNvSpPr>
          <p:nvPr>
            <p:ph type="body" sz="quarter" idx="16" hasCustomPrompt="1"/>
          </p:nvPr>
        </p:nvSpPr>
        <p:spPr>
          <a:xfrm>
            <a:off x="7103536" y="845184"/>
            <a:ext cx="4084892" cy="1480787"/>
          </a:xfrm>
        </p:spPr>
        <p:txBody>
          <a:bodyPr>
            <a:noAutofit/>
          </a:bodyPr>
          <a:lstStyle>
            <a:lvl1pPr marL="0" indent="0" algn="ctr">
              <a:buNone/>
              <a:defRPr sz="3600" b="0" i="0">
                <a:solidFill>
                  <a:srgbClr val="1A1918"/>
                </a:solidFill>
                <a:latin typeface="+mn-lt"/>
              </a:defRPr>
            </a:lvl1pPr>
          </a:lstStyle>
          <a:p>
            <a:pPr lvl="0"/>
            <a:r>
              <a:rPr lang="en-US" dirty="0"/>
              <a:t>We are the greatest &amp; creative team</a:t>
            </a:r>
          </a:p>
        </p:txBody>
      </p:sp>
      <p:cxnSp>
        <p:nvCxnSpPr>
          <p:cNvPr id="5" name="Straight Connector 4">
            <a:extLst>
              <a:ext uri="{FF2B5EF4-FFF2-40B4-BE49-F238E27FC236}">
                <a16:creationId xmlns:a16="http://schemas.microsoft.com/office/drawing/2014/main" id="{A4B1AE29-E768-A646-8C26-FEBF3695F103}"/>
              </a:ext>
            </a:extLst>
          </p:cNvPr>
          <p:cNvCxnSpPr/>
          <p:nvPr userDrawn="1"/>
        </p:nvCxnSpPr>
        <p:spPr>
          <a:xfrm>
            <a:off x="7927879" y="16936"/>
            <a:ext cx="0" cy="595510"/>
          </a:xfrm>
          <a:prstGeom prst="line">
            <a:avLst/>
          </a:prstGeom>
          <a:ln w="76200">
            <a:solidFill>
              <a:srgbClr val="5B74AF"/>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0157DEC-B09D-D64C-9272-F746BDDE5F44}"/>
              </a:ext>
            </a:extLst>
          </p:cNvPr>
          <p:cNvCxnSpPr/>
          <p:nvPr userDrawn="1"/>
        </p:nvCxnSpPr>
        <p:spPr>
          <a:xfrm>
            <a:off x="10587952" y="16936"/>
            <a:ext cx="0" cy="595510"/>
          </a:xfrm>
          <a:prstGeom prst="line">
            <a:avLst/>
          </a:prstGeom>
          <a:ln w="76200">
            <a:solidFill>
              <a:srgbClr val="5B74AF"/>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268DF049-3C1A-F941-8B48-3CA6887F9F2F}"/>
              </a:ext>
            </a:extLst>
          </p:cNvPr>
          <p:cNvGrpSpPr/>
          <p:nvPr userDrawn="1"/>
        </p:nvGrpSpPr>
        <p:grpSpPr>
          <a:xfrm>
            <a:off x="7899601" y="2225393"/>
            <a:ext cx="2688354" cy="595510"/>
            <a:chOff x="7730264" y="2833490"/>
            <a:chExt cx="2688353" cy="595510"/>
          </a:xfrm>
        </p:grpSpPr>
        <p:cxnSp>
          <p:nvCxnSpPr>
            <p:cNvPr id="22" name="Straight Connector 21">
              <a:extLst>
                <a:ext uri="{FF2B5EF4-FFF2-40B4-BE49-F238E27FC236}">
                  <a16:creationId xmlns:a16="http://schemas.microsoft.com/office/drawing/2014/main" id="{F90D1166-4098-4F4E-BC1F-C8224454CCFE}"/>
                </a:ext>
              </a:extLst>
            </p:cNvPr>
            <p:cNvCxnSpPr/>
            <p:nvPr userDrawn="1"/>
          </p:nvCxnSpPr>
          <p:spPr>
            <a:xfrm>
              <a:off x="7758544" y="2833490"/>
              <a:ext cx="0" cy="595510"/>
            </a:xfrm>
            <a:prstGeom prst="line">
              <a:avLst/>
            </a:prstGeom>
            <a:ln w="76200">
              <a:solidFill>
                <a:srgbClr val="5B74AF"/>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816557E0-B4DD-F544-95B0-0B3C9AF6567D}"/>
                </a:ext>
              </a:extLst>
            </p:cNvPr>
            <p:cNvCxnSpPr/>
            <p:nvPr userDrawn="1"/>
          </p:nvCxnSpPr>
          <p:spPr>
            <a:xfrm>
              <a:off x="10418617" y="2833490"/>
              <a:ext cx="0" cy="595510"/>
            </a:xfrm>
            <a:prstGeom prst="line">
              <a:avLst/>
            </a:prstGeom>
            <a:ln w="76200">
              <a:solidFill>
                <a:srgbClr val="5B74AF"/>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7B82856-00D5-2842-81AC-DFFD3C71D171}"/>
                </a:ext>
              </a:extLst>
            </p:cNvPr>
            <p:cNvCxnSpPr>
              <a:cxnSpLocks/>
            </p:cNvCxnSpPr>
            <p:nvPr userDrawn="1"/>
          </p:nvCxnSpPr>
          <p:spPr>
            <a:xfrm>
              <a:off x="7730264" y="3389917"/>
              <a:ext cx="2688353" cy="0"/>
            </a:xfrm>
            <a:prstGeom prst="line">
              <a:avLst/>
            </a:prstGeom>
            <a:ln w="76200">
              <a:solidFill>
                <a:srgbClr val="5B74AF"/>
              </a:solidFill>
            </a:ln>
          </p:spPr>
          <p:style>
            <a:lnRef idx="1">
              <a:schemeClr val="accent1"/>
            </a:lnRef>
            <a:fillRef idx="0">
              <a:schemeClr val="accent1"/>
            </a:fillRef>
            <a:effectRef idx="0">
              <a:schemeClr val="accent1"/>
            </a:effectRef>
            <a:fontRef idx="minor">
              <a:schemeClr val="tx1"/>
            </a:fontRef>
          </p:style>
        </p:cxnSp>
      </p:grpSp>
      <p:sp>
        <p:nvSpPr>
          <p:cNvPr id="12" name="TextBox 11">
            <a:extLst>
              <a:ext uri="{FF2B5EF4-FFF2-40B4-BE49-F238E27FC236}">
                <a16:creationId xmlns:a16="http://schemas.microsoft.com/office/drawing/2014/main" id="{6662FE81-361C-7946-AF37-BE9A397F195E}"/>
              </a:ext>
            </a:extLst>
          </p:cNvPr>
          <p:cNvSpPr txBox="1"/>
          <p:nvPr userDrawn="1"/>
        </p:nvSpPr>
        <p:spPr>
          <a:xfrm rot="16200000">
            <a:off x="-2825175" y="3323202"/>
            <a:ext cx="6421464"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pic>
        <p:nvPicPr>
          <p:cNvPr id="2" name="Picture 1" descr="Graphical user interface, text&#10;&#10;Description automatically generated with medium confidence">
            <a:extLst>
              <a:ext uri="{FF2B5EF4-FFF2-40B4-BE49-F238E27FC236}">
                <a16:creationId xmlns:a16="http://schemas.microsoft.com/office/drawing/2014/main" id="{63C794D5-1574-6B99-2572-7FEA7BE97D8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6805" b="64431"/>
          <a:stretch/>
        </p:blipFill>
        <p:spPr bwMode="auto">
          <a:xfrm rot="16200000">
            <a:off x="-1274181" y="4827354"/>
            <a:ext cx="3304593" cy="23146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11841676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Photo Slide with text 2 - purple">
    <p:spTree>
      <p:nvGrpSpPr>
        <p:cNvPr id="1" name=""/>
        <p:cNvGrpSpPr/>
        <p:nvPr/>
      </p:nvGrpSpPr>
      <p:grpSpPr>
        <a:xfrm>
          <a:off x="0" y="0"/>
          <a:ext cx="0" cy="0"/>
          <a:chOff x="0" y="0"/>
          <a:chExt cx="0" cy="0"/>
        </a:xfrm>
      </p:grpSpPr>
      <p:sp>
        <p:nvSpPr>
          <p:cNvPr id="15" name="Picture Placeholder 17">
            <a:extLst>
              <a:ext uri="{FF2B5EF4-FFF2-40B4-BE49-F238E27FC236}">
                <a16:creationId xmlns:a16="http://schemas.microsoft.com/office/drawing/2014/main" id="{20FE5FE9-A960-314B-913E-D04EB24DC3B4}"/>
              </a:ext>
            </a:extLst>
          </p:cNvPr>
          <p:cNvSpPr>
            <a:spLocks noGrp="1"/>
          </p:cNvSpPr>
          <p:nvPr>
            <p:ph type="pic" sz="quarter" idx="10"/>
          </p:nvPr>
        </p:nvSpPr>
        <p:spPr>
          <a:xfrm>
            <a:off x="638597" y="1"/>
            <a:ext cx="5604389" cy="3796496"/>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7" name="Picture Placeholder 17">
            <a:extLst>
              <a:ext uri="{FF2B5EF4-FFF2-40B4-BE49-F238E27FC236}">
                <a16:creationId xmlns:a16="http://schemas.microsoft.com/office/drawing/2014/main" id="{98FA60E7-5826-8646-A538-A64C0C6BF99F}"/>
              </a:ext>
            </a:extLst>
          </p:cNvPr>
          <p:cNvSpPr>
            <a:spLocks noGrp="1"/>
          </p:cNvSpPr>
          <p:nvPr>
            <p:ph type="pic" sz="quarter" idx="11"/>
          </p:nvPr>
        </p:nvSpPr>
        <p:spPr>
          <a:xfrm>
            <a:off x="6697454" y="2768278"/>
            <a:ext cx="4855950" cy="4089722"/>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8" name="Text Placeholder 17">
            <a:extLst>
              <a:ext uri="{FF2B5EF4-FFF2-40B4-BE49-F238E27FC236}">
                <a16:creationId xmlns:a16="http://schemas.microsoft.com/office/drawing/2014/main" id="{4D1A84E8-3B23-AC49-92F6-76E44419E186}"/>
              </a:ext>
            </a:extLst>
          </p:cNvPr>
          <p:cNvSpPr>
            <a:spLocks noGrp="1"/>
          </p:cNvSpPr>
          <p:nvPr>
            <p:ph type="body" sz="quarter" idx="18" hasCustomPrompt="1"/>
          </p:nvPr>
        </p:nvSpPr>
        <p:spPr>
          <a:xfrm>
            <a:off x="6697455" y="894144"/>
            <a:ext cx="4855948" cy="1582838"/>
          </a:xfrm>
        </p:spPr>
        <p:txBody>
          <a:bodyPr/>
          <a:lstStyle>
            <a:lvl1pPr marL="11113" indent="-11113">
              <a:buNone/>
              <a:tabLst/>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9" name="Rectangle 18">
            <a:extLst>
              <a:ext uri="{FF2B5EF4-FFF2-40B4-BE49-F238E27FC236}">
                <a16:creationId xmlns:a16="http://schemas.microsoft.com/office/drawing/2014/main" id="{87F3B054-E8E2-9C41-AF82-24C06E005026}"/>
              </a:ext>
            </a:extLst>
          </p:cNvPr>
          <p:cNvSpPr/>
          <p:nvPr userDrawn="1"/>
        </p:nvSpPr>
        <p:spPr>
          <a:xfrm>
            <a:off x="2338090" y="4342413"/>
            <a:ext cx="1898249" cy="2093111"/>
          </a:xfrm>
          <a:prstGeom prst="rect">
            <a:avLst/>
          </a:prstGeom>
          <a:solidFill>
            <a:schemeClr val="bg1"/>
          </a:solidFill>
          <a:ln w="76200">
            <a:solidFill>
              <a:srgbClr val="A822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0" name="Text Placeholder 23">
            <a:extLst>
              <a:ext uri="{FF2B5EF4-FFF2-40B4-BE49-F238E27FC236}">
                <a16:creationId xmlns:a16="http://schemas.microsoft.com/office/drawing/2014/main" id="{E1DED433-4AD4-EE4D-A901-288889B7C098}"/>
              </a:ext>
            </a:extLst>
          </p:cNvPr>
          <p:cNvSpPr>
            <a:spLocks noGrp="1"/>
          </p:cNvSpPr>
          <p:nvPr>
            <p:ph type="body" sz="quarter" idx="20" hasCustomPrompt="1"/>
          </p:nvPr>
        </p:nvSpPr>
        <p:spPr>
          <a:xfrm>
            <a:off x="766915" y="4813797"/>
            <a:ext cx="5476068" cy="1150342"/>
          </a:xfrm>
          <a:solidFill>
            <a:schemeClr val="bg1"/>
          </a:solidFill>
        </p:spPr>
        <p:txBody>
          <a:bodyPr anchor="ctr">
            <a:noAutofit/>
          </a:bodyPr>
          <a:lstStyle>
            <a:lvl1pPr marL="0" indent="0" algn="ctr">
              <a:buNone/>
              <a:defRPr sz="3600" b="0" i="0">
                <a:solidFill>
                  <a:srgbClr val="1A1918"/>
                </a:solidFill>
                <a:latin typeface="+mn-lt"/>
              </a:defRPr>
            </a:lvl1pPr>
          </a:lstStyle>
          <a:p>
            <a:pPr lvl="0"/>
            <a:r>
              <a:rPr lang="en-US" dirty="0"/>
              <a:t>Our Great Creative Team</a:t>
            </a:r>
          </a:p>
        </p:txBody>
      </p:sp>
      <p:sp>
        <p:nvSpPr>
          <p:cNvPr id="8" name="TextBox 7">
            <a:extLst>
              <a:ext uri="{FF2B5EF4-FFF2-40B4-BE49-F238E27FC236}">
                <a16:creationId xmlns:a16="http://schemas.microsoft.com/office/drawing/2014/main" id="{FEF22212-44EA-124F-8F20-C697D457C18D}"/>
              </a:ext>
            </a:extLst>
          </p:cNvPr>
          <p:cNvSpPr txBox="1"/>
          <p:nvPr userDrawn="1"/>
        </p:nvSpPr>
        <p:spPr>
          <a:xfrm rot="16200000">
            <a:off x="-2825175" y="3323202"/>
            <a:ext cx="6421464"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pic>
        <p:nvPicPr>
          <p:cNvPr id="2" name="Picture 1" descr="Graphical user interface, text&#10;&#10;Description automatically generated with medium confidence">
            <a:extLst>
              <a:ext uri="{FF2B5EF4-FFF2-40B4-BE49-F238E27FC236}">
                <a16:creationId xmlns:a16="http://schemas.microsoft.com/office/drawing/2014/main" id="{C95E5357-C9B7-F4BC-7159-702B12DDC97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6805" b="64431"/>
          <a:stretch/>
        </p:blipFill>
        <p:spPr bwMode="auto">
          <a:xfrm rot="16200000">
            <a:off x="-1274181" y="4827354"/>
            <a:ext cx="3304593" cy="23146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66056773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Slide 1">
    <p:spTree>
      <p:nvGrpSpPr>
        <p:cNvPr id="1" name=""/>
        <p:cNvGrpSpPr/>
        <p:nvPr/>
      </p:nvGrpSpPr>
      <p:grpSpPr>
        <a:xfrm>
          <a:off x="0" y="0"/>
          <a:ext cx="0" cy="0"/>
          <a:chOff x="0" y="0"/>
          <a:chExt cx="0" cy="0"/>
        </a:xfrm>
      </p:grpSpPr>
      <p:pic>
        <p:nvPicPr>
          <p:cNvPr id="11" name="Picture 10" descr="A picture containing web&#10;&#10;Description automatically generated">
            <a:extLst>
              <a:ext uri="{FF2B5EF4-FFF2-40B4-BE49-F238E27FC236}">
                <a16:creationId xmlns:a16="http://schemas.microsoft.com/office/drawing/2014/main" id="{2537F0EE-190E-F14F-BFA8-94F65E753C1E}"/>
              </a:ext>
            </a:extLst>
          </p:cNvPr>
          <p:cNvPicPr/>
          <p:nvPr userDrawn="1"/>
        </p:nvPicPr>
        <p:blipFill rotWithShape="1">
          <a:blip r:embed="rId2">
            <a:extLst>
              <a:ext uri="{28A0092B-C50C-407E-A947-70E740481C1C}">
                <a14:useLocalDpi xmlns:a14="http://schemas.microsoft.com/office/drawing/2010/main" val="0"/>
              </a:ext>
            </a:extLst>
          </a:blip>
          <a:srcRect l="-21909" t="38611" r="30198" b="-33347"/>
          <a:stretch/>
        </p:blipFill>
        <p:spPr>
          <a:xfrm>
            <a:off x="5413248" y="0"/>
            <a:ext cx="6778752" cy="6858000"/>
          </a:xfrm>
          <a:prstGeom prst="rect">
            <a:avLst/>
          </a:prstGeom>
        </p:spPr>
      </p:pic>
      <p:pic>
        <p:nvPicPr>
          <p:cNvPr id="10" name="Picture 9" descr="A picture containing text&#10;&#10;Description automatically generated">
            <a:extLst>
              <a:ext uri="{FF2B5EF4-FFF2-40B4-BE49-F238E27FC236}">
                <a16:creationId xmlns:a16="http://schemas.microsoft.com/office/drawing/2014/main" id="{8A648607-A878-FA44-90E8-74E826BAC90B}"/>
              </a:ext>
            </a:extLst>
          </p:cNvPr>
          <p:cNvPicPr>
            <a:picLocks noChangeAspect="1"/>
          </p:cNvPicPr>
          <p:nvPr userDrawn="1"/>
        </p:nvPicPr>
        <p:blipFill>
          <a:blip r:embed="rId3"/>
          <a:stretch>
            <a:fillRect/>
          </a:stretch>
        </p:blipFill>
        <p:spPr>
          <a:xfrm>
            <a:off x="662414" y="292608"/>
            <a:ext cx="4286037" cy="3856240"/>
          </a:xfrm>
          <a:prstGeom prst="rect">
            <a:avLst/>
          </a:prstGeom>
        </p:spPr>
      </p:pic>
      <p:grpSp>
        <p:nvGrpSpPr>
          <p:cNvPr id="12" name="Group 11">
            <a:extLst>
              <a:ext uri="{FF2B5EF4-FFF2-40B4-BE49-F238E27FC236}">
                <a16:creationId xmlns:a16="http://schemas.microsoft.com/office/drawing/2014/main" id="{B3C63E6F-5241-5747-92E8-EE2118FF82C9}"/>
              </a:ext>
            </a:extLst>
          </p:cNvPr>
          <p:cNvGrpSpPr/>
          <p:nvPr userDrawn="1"/>
        </p:nvGrpSpPr>
        <p:grpSpPr>
          <a:xfrm>
            <a:off x="411655" y="5753951"/>
            <a:ext cx="2735993" cy="679345"/>
            <a:chOff x="0" y="0"/>
            <a:chExt cx="2301694" cy="571500"/>
          </a:xfrm>
        </p:grpSpPr>
        <p:sp>
          <p:nvSpPr>
            <p:cNvPr id="13" name="Rectangle 12">
              <a:extLst>
                <a:ext uri="{FF2B5EF4-FFF2-40B4-BE49-F238E27FC236}">
                  <a16:creationId xmlns:a16="http://schemas.microsoft.com/office/drawing/2014/main" id="{E9197A1B-46AC-804C-B454-039BEA20B978}"/>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sz="1801"/>
            </a:p>
          </p:txBody>
        </p:sp>
        <p:pic>
          <p:nvPicPr>
            <p:cNvPr id="15" name="Picture 14">
              <a:extLst>
                <a:ext uri="{FF2B5EF4-FFF2-40B4-BE49-F238E27FC236}">
                  <a16:creationId xmlns:a16="http://schemas.microsoft.com/office/drawing/2014/main" id="{80A72624-0D87-E341-B458-0788F518238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16" name="Rectangle 15">
            <a:extLst>
              <a:ext uri="{FF2B5EF4-FFF2-40B4-BE49-F238E27FC236}">
                <a16:creationId xmlns:a16="http://schemas.microsoft.com/office/drawing/2014/main" id="{A401FA8B-F57E-EC40-AE34-AA2DA10757F1}"/>
              </a:ext>
            </a:extLst>
          </p:cNvPr>
          <p:cNvSpPr/>
          <p:nvPr userDrawn="1"/>
        </p:nvSpPr>
        <p:spPr>
          <a:xfrm>
            <a:off x="6266827" y="3580915"/>
            <a:ext cx="5278651" cy="2833315"/>
          </a:xfrm>
          <a:prstGeom prst="rect">
            <a:avLst/>
          </a:prstGeom>
          <a:noFill/>
          <a:ln w="76200">
            <a:solidFill>
              <a:srgbClr val="1A19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1" name="Text Placeholder 23">
            <a:extLst>
              <a:ext uri="{FF2B5EF4-FFF2-40B4-BE49-F238E27FC236}">
                <a16:creationId xmlns:a16="http://schemas.microsoft.com/office/drawing/2014/main" id="{6F25EE14-9699-3D4A-9E94-D019617E0210}"/>
              </a:ext>
            </a:extLst>
          </p:cNvPr>
          <p:cNvSpPr>
            <a:spLocks noGrp="1"/>
          </p:cNvSpPr>
          <p:nvPr>
            <p:ph type="body" sz="quarter" idx="15" hasCustomPrompt="1"/>
          </p:nvPr>
        </p:nvSpPr>
        <p:spPr>
          <a:xfrm>
            <a:off x="5861131" y="5172655"/>
            <a:ext cx="5919214" cy="792449"/>
          </a:xfrm>
          <a:solidFill>
            <a:schemeClr val="bg1"/>
          </a:solidFill>
        </p:spPr>
        <p:txBody>
          <a:bodyPr>
            <a:noAutofit/>
          </a:bodyPr>
          <a:lstStyle>
            <a:lvl1pPr marL="0" indent="0" algn="ctr">
              <a:buNone/>
              <a:defRPr sz="4800" b="1" baseline="0">
                <a:solidFill>
                  <a:srgbClr val="1A1918"/>
                </a:solidFill>
                <a:latin typeface="+mn-lt"/>
              </a:defRPr>
            </a:lvl1pPr>
          </a:lstStyle>
          <a:p>
            <a:pPr lvl="0"/>
            <a:r>
              <a:rPr lang="en-US" dirty="0"/>
              <a:t>POWERPIONT</a:t>
            </a:r>
          </a:p>
        </p:txBody>
      </p:sp>
      <p:sp>
        <p:nvSpPr>
          <p:cNvPr id="22" name="Text Placeholder 23">
            <a:extLst>
              <a:ext uri="{FF2B5EF4-FFF2-40B4-BE49-F238E27FC236}">
                <a16:creationId xmlns:a16="http://schemas.microsoft.com/office/drawing/2014/main" id="{32B31140-837E-014C-9F0A-8C50552F494F}"/>
              </a:ext>
            </a:extLst>
          </p:cNvPr>
          <p:cNvSpPr>
            <a:spLocks noGrp="1"/>
          </p:cNvSpPr>
          <p:nvPr>
            <p:ph type="body" sz="quarter" idx="16" hasCustomPrompt="1"/>
          </p:nvPr>
        </p:nvSpPr>
        <p:spPr>
          <a:xfrm>
            <a:off x="5861133" y="4623082"/>
            <a:ext cx="5919214" cy="552610"/>
          </a:xfrm>
          <a:solidFill>
            <a:schemeClr val="bg1"/>
          </a:solidFill>
        </p:spPr>
        <p:txBody>
          <a:bodyPr>
            <a:normAutofit/>
          </a:bodyPr>
          <a:lstStyle>
            <a:lvl1pPr marL="0" indent="0" algn="ctr">
              <a:buNone/>
              <a:defRPr sz="3600" b="0" i="0">
                <a:solidFill>
                  <a:srgbClr val="1A1918"/>
                </a:solidFill>
                <a:latin typeface="+mn-lt"/>
              </a:defRPr>
            </a:lvl1pPr>
          </a:lstStyle>
          <a:p>
            <a:pPr lvl="0"/>
            <a:r>
              <a:rPr lang="en-US" dirty="0"/>
              <a:t>Cover Design 1</a:t>
            </a:r>
          </a:p>
        </p:txBody>
      </p:sp>
    </p:spTree>
    <p:extLst>
      <p:ext uri="{BB962C8B-B14F-4D97-AF65-F5344CB8AC3E}">
        <p14:creationId xmlns:p14="http://schemas.microsoft.com/office/powerpoint/2010/main" val="42208650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hoto Slide with text 2 - light blue">
    <p:spTree>
      <p:nvGrpSpPr>
        <p:cNvPr id="1" name=""/>
        <p:cNvGrpSpPr/>
        <p:nvPr/>
      </p:nvGrpSpPr>
      <p:grpSpPr>
        <a:xfrm>
          <a:off x="0" y="0"/>
          <a:ext cx="0" cy="0"/>
          <a:chOff x="0" y="0"/>
          <a:chExt cx="0" cy="0"/>
        </a:xfrm>
      </p:grpSpPr>
      <p:sp>
        <p:nvSpPr>
          <p:cNvPr id="15" name="Picture Placeholder 17">
            <a:extLst>
              <a:ext uri="{FF2B5EF4-FFF2-40B4-BE49-F238E27FC236}">
                <a16:creationId xmlns:a16="http://schemas.microsoft.com/office/drawing/2014/main" id="{20FE5FE9-A960-314B-913E-D04EB24DC3B4}"/>
              </a:ext>
            </a:extLst>
          </p:cNvPr>
          <p:cNvSpPr>
            <a:spLocks noGrp="1"/>
          </p:cNvSpPr>
          <p:nvPr>
            <p:ph type="pic" sz="quarter" idx="10"/>
          </p:nvPr>
        </p:nvSpPr>
        <p:spPr>
          <a:xfrm>
            <a:off x="638597" y="1"/>
            <a:ext cx="5604389" cy="3796496"/>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7" name="Picture Placeholder 17">
            <a:extLst>
              <a:ext uri="{FF2B5EF4-FFF2-40B4-BE49-F238E27FC236}">
                <a16:creationId xmlns:a16="http://schemas.microsoft.com/office/drawing/2014/main" id="{98FA60E7-5826-8646-A538-A64C0C6BF99F}"/>
              </a:ext>
            </a:extLst>
          </p:cNvPr>
          <p:cNvSpPr>
            <a:spLocks noGrp="1"/>
          </p:cNvSpPr>
          <p:nvPr>
            <p:ph type="pic" sz="quarter" idx="11"/>
          </p:nvPr>
        </p:nvSpPr>
        <p:spPr>
          <a:xfrm>
            <a:off x="6697454" y="2768278"/>
            <a:ext cx="4855950" cy="4089722"/>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8" name="Text Placeholder 17">
            <a:extLst>
              <a:ext uri="{FF2B5EF4-FFF2-40B4-BE49-F238E27FC236}">
                <a16:creationId xmlns:a16="http://schemas.microsoft.com/office/drawing/2014/main" id="{4D1A84E8-3B23-AC49-92F6-76E44419E186}"/>
              </a:ext>
            </a:extLst>
          </p:cNvPr>
          <p:cNvSpPr>
            <a:spLocks noGrp="1"/>
          </p:cNvSpPr>
          <p:nvPr>
            <p:ph type="body" sz="quarter" idx="18" hasCustomPrompt="1"/>
          </p:nvPr>
        </p:nvSpPr>
        <p:spPr>
          <a:xfrm>
            <a:off x="6697455" y="894144"/>
            <a:ext cx="4855948" cy="1582838"/>
          </a:xfrm>
        </p:spPr>
        <p:txBody>
          <a:bodyPr/>
          <a:lstStyle>
            <a:lvl1pPr marL="11113" indent="-11113">
              <a:buNone/>
              <a:tabLst/>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9" name="Rectangle 18">
            <a:extLst>
              <a:ext uri="{FF2B5EF4-FFF2-40B4-BE49-F238E27FC236}">
                <a16:creationId xmlns:a16="http://schemas.microsoft.com/office/drawing/2014/main" id="{87F3B054-E8E2-9C41-AF82-24C06E005026}"/>
              </a:ext>
            </a:extLst>
          </p:cNvPr>
          <p:cNvSpPr/>
          <p:nvPr userDrawn="1"/>
        </p:nvSpPr>
        <p:spPr>
          <a:xfrm>
            <a:off x="2338090" y="4342413"/>
            <a:ext cx="1898249" cy="2093111"/>
          </a:xfrm>
          <a:prstGeom prst="rect">
            <a:avLst/>
          </a:prstGeom>
          <a:solidFill>
            <a:schemeClr val="bg1"/>
          </a:solidFill>
          <a:ln w="76200">
            <a:solidFill>
              <a:srgbClr val="71C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0" name="Text Placeholder 23">
            <a:extLst>
              <a:ext uri="{FF2B5EF4-FFF2-40B4-BE49-F238E27FC236}">
                <a16:creationId xmlns:a16="http://schemas.microsoft.com/office/drawing/2014/main" id="{E1DED433-4AD4-EE4D-A901-288889B7C098}"/>
              </a:ext>
            </a:extLst>
          </p:cNvPr>
          <p:cNvSpPr>
            <a:spLocks noGrp="1"/>
          </p:cNvSpPr>
          <p:nvPr>
            <p:ph type="body" sz="quarter" idx="20" hasCustomPrompt="1"/>
          </p:nvPr>
        </p:nvSpPr>
        <p:spPr>
          <a:xfrm>
            <a:off x="1552766" y="4813797"/>
            <a:ext cx="3468889" cy="1150342"/>
          </a:xfrm>
          <a:solidFill>
            <a:schemeClr val="bg1"/>
          </a:solidFill>
        </p:spPr>
        <p:txBody>
          <a:bodyPr anchor="ctr">
            <a:noAutofit/>
          </a:bodyPr>
          <a:lstStyle>
            <a:lvl1pPr marL="0" indent="0" algn="ctr">
              <a:buNone/>
              <a:defRPr sz="3600" b="0" i="0">
                <a:solidFill>
                  <a:srgbClr val="1A1918"/>
                </a:solidFill>
                <a:latin typeface="+mn-lt"/>
              </a:defRPr>
            </a:lvl1pPr>
          </a:lstStyle>
          <a:p>
            <a:pPr lvl="0"/>
            <a:r>
              <a:rPr lang="en-US" dirty="0"/>
              <a:t>Our Great Creative Team</a:t>
            </a:r>
          </a:p>
        </p:txBody>
      </p:sp>
      <p:sp>
        <p:nvSpPr>
          <p:cNvPr id="8" name="TextBox 7">
            <a:extLst>
              <a:ext uri="{FF2B5EF4-FFF2-40B4-BE49-F238E27FC236}">
                <a16:creationId xmlns:a16="http://schemas.microsoft.com/office/drawing/2014/main" id="{FEF22212-44EA-124F-8F20-C697D457C18D}"/>
              </a:ext>
            </a:extLst>
          </p:cNvPr>
          <p:cNvSpPr txBox="1"/>
          <p:nvPr userDrawn="1"/>
        </p:nvSpPr>
        <p:spPr>
          <a:xfrm rot="16200000">
            <a:off x="-2825175" y="3323202"/>
            <a:ext cx="6421464"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pic>
        <p:nvPicPr>
          <p:cNvPr id="2" name="Picture 1" descr="Graphical user interface, text&#10;&#10;Description automatically generated with medium confidence">
            <a:extLst>
              <a:ext uri="{FF2B5EF4-FFF2-40B4-BE49-F238E27FC236}">
                <a16:creationId xmlns:a16="http://schemas.microsoft.com/office/drawing/2014/main" id="{39BF9A6E-7628-7D89-0654-AC420A4763F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6805" b="64431"/>
          <a:stretch/>
        </p:blipFill>
        <p:spPr bwMode="auto">
          <a:xfrm rot="16200000">
            <a:off x="-1274181" y="4827354"/>
            <a:ext cx="3304593" cy="23146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92926097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Photo Slide with text 2 - blue">
    <p:spTree>
      <p:nvGrpSpPr>
        <p:cNvPr id="1" name=""/>
        <p:cNvGrpSpPr/>
        <p:nvPr/>
      </p:nvGrpSpPr>
      <p:grpSpPr>
        <a:xfrm>
          <a:off x="0" y="0"/>
          <a:ext cx="0" cy="0"/>
          <a:chOff x="0" y="0"/>
          <a:chExt cx="0" cy="0"/>
        </a:xfrm>
      </p:grpSpPr>
      <p:sp>
        <p:nvSpPr>
          <p:cNvPr id="15" name="Picture Placeholder 17">
            <a:extLst>
              <a:ext uri="{FF2B5EF4-FFF2-40B4-BE49-F238E27FC236}">
                <a16:creationId xmlns:a16="http://schemas.microsoft.com/office/drawing/2014/main" id="{20FE5FE9-A960-314B-913E-D04EB24DC3B4}"/>
              </a:ext>
            </a:extLst>
          </p:cNvPr>
          <p:cNvSpPr>
            <a:spLocks noGrp="1"/>
          </p:cNvSpPr>
          <p:nvPr>
            <p:ph type="pic" sz="quarter" idx="10"/>
          </p:nvPr>
        </p:nvSpPr>
        <p:spPr>
          <a:xfrm>
            <a:off x="638597" y="1"/>
            <a:ext cx="5604389" cy="3796496"/>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7" name="Picture Placeholder 17">
            <a:extLst>
              <a:ext uri="{FF2B5EF4-FFF2-40B4-BE49-F238E27FC236}">
                <a16:creationId xmlns:a16="http://schemas.microsoft.com/office/drawing/2014/main" id="{98FA60E7-5826-8646-A538-A64C0C6BF99F}"/>
              </a:ext>
            </a:extLst>
          </p:cNvPr>
          <p:cNvSpPr>
            <a:spLocks noGrp="1"/>
          </p:cNvSpPr>
          <p:nvPr>
            <p:ph type="pic" sz="quarter" idx="11"/>
          </p:nvPr>
        </p:nvSpPr>
        <p:spPr>
          <a:xfrm>
            <a:off x="6697454" y="2768278"/>
            <a:ext cx="4855950" cy="4089722"/>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8" name="Text Placeholder 17">
            <a:extLst>
              <a:ext uri="{FF2B5EF4-FFF2-40B4-BE49-F238E27FC236}">
                <a16:creationId xmlns:a16="http://schemas.microsoft.com/office/drawing/2014/main" id="{4D1A84E8-3B23-AC49-92F6-76E44419E186}"/>
              </a:ext>
            </a:extLst>
          </p:cNvPr>
          <p:cNvSpPr>
            <a:spLocks noGrp="1"/>
          </p:cNvSpPr>
          <p:nvPr>
            <p:ph type="body" sz="quarter" idx="18" hasCustomPrompt="1"/>
          </p:nvPr>
        </p:nvSpPr>
        <p:spPr>
          <a:xfrm>
            <a:off x="6697455" y="894144"/>
            <a:ext cx="4855948" cy="1582838"/>
          </a:xfrm>
        </p:spPr>
        <p:txBody>
          <a:bodyPr/>
          <a:lstStyle>
            <a:lvl1pPr marL="11113" indent="-11113">
              <a:buNone/>
              <a:tabLst/>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9" name="Rectangle 18">
            <a:extLst>
              <a:ext uri="{FF2B5EF4-FFF2-40B4-BE49-F238E27FC236}">
                <a16:creationId xmlns:a16="http://schemas.microsoft.com/office/drawing/2014/main" id="{87F3B054-E8E2-9C41-AF82-24C06E005026}"/>
              </a:ext>
            </a:extLst>
          </p:cNvPr>
          <p:cNvSpPr/>
          <p:nvPr userDrawn="1"/>
        </p:nvSpPr>
        <p:spPr>
          <a:xfrm>
            <a:off x="2338090" y="4342413"/>
            <a:ext cx="1898249" cy="2093111"/>
          </a:xfrm>
          <a:prstGeom prst="rect">
            <a:avLst/>
          </a:prstGeom>
          <a:solidFill>
            <a:schemeClr val="bg1"/>
          </a:solidFill>
          <a:ln w="76200">
            <a:solidFill>
              <a:srgbClr val="5B74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0" name="Text Placeholder 23">
            <a:extLst>
              <a:ext uri="{FF2B5EF4-FFF2-40B4-BE49-F238E27FC236}">
                <a16:creationId xmlns:a16="http://schemas.microsoft.com/office/drawing/2014/main" id="{E1DED433-4AD4-EE4D-A901-288889B7C098}"/>
              </a:ext>
            </a:extLst>
          </p:cNvPr>
          <p:cNvSpPr>
            <a:spLocks noGrp="1"/>
          </p:cNvSpPr>
          <p:nvPr>
            <p:ph type="body" sz="quarter" idx="20" hasCustomPrompt="1"/>
          </p:nvPr>
        </p:nvSpPr>
        <p:spPr>
          <a:xfrm>
            <a:off x="1552766" y="4813797"/>
            <a:ext cx="3468889" cy="1150342"/>
          </a:xfrm>
          <a:solidFill>
            <a:schemeClr val="bg1"/>
          </a:solidFill>
        </p:spPr>
        <p:txBody>
          <a:bodyPr anchor="ctr">
            <a:noAutofit/>
          </a:bodyPr>
          <a:lstStyle>
            <a:lvl1pPr marL="0" indent="0" algn="ctr">
              <a:buNone/>
              <a:defRPr sz="3600" b="0" i="0">
                <a:solidFill>
                  <a:srgbClr val="1A1918"/>
                </a:solidFill>
                <a:latin typeface="+mn-lt"/>
              </a:defRPr>
            </a:lvl1pPr>
          </a:lstStyle>
          <a:p>
            <a:pPr lvl="0"/>
            <a:r>
              <a:rPr lang="en-US" dirty="0"/>
              <a:t>Our Great Creative Team</a:t>
            </a:r>
          </a:p>
        </p:txBody>
      </p:sp>
      <p:sp>
        <p:nvSpPr>
          <p:cNvPr id="8" name="TextBox 7">
            <a:extLst>
              <a:ext uri="{FF2B5EF4-FFF2-40B4-BE49-F238E27FC236}">
                <a16:creationId xmlns:a16="http://schemas.microsoft.com/office/drawing/2014/main" id="{FEF22212-44EA-124F-8F20-C697D457C18D}"/>
              </a:ext>
            </a:extLst>
          </p:cNvPr>
          <p:cNvSpPr txBox="1"/>
          <p:nvPr userDrawn="1"/>
        </p:nvSpPr>
        <p:spPr>
          <a:xfrm rot="16200000">
            <a:off x="-2825175" y="3323202"/>
            <a:ext cx="6421464"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pic>
        <p:nvPicPr>
          <p:cNvPr id="2" name="Picture 1" descr="Graphical user interface, text&#10;&#10;Description automatically generated with medium confidence">
            <a:extLst>
              <a:ext uri="{FF2B5EF4-FFF2-40B4-BE49-F238E27FC236}">
                <a16:creationId xmlns:a16="http://schemas.microsoft.com/office/drawing/2014/main" id="{2761FF77-77A1-1119-9112-8D93FFC477A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6805" b="64431"/>
          <a:stretch/>
        </p:blipFill>
        <p:spPr bwMode="auto">
          <a:xfrm rot="16200000">
            <a:off x="-1274181" y="4827354"/>
            <a:ext cx="3304593" cy="23146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53881577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Photo Slide with text 4 - purpl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F118746A-AF73-994B-B17B-172627EA4008}"/>
              </a:ext>
            </a:extLst>
          </p:cNvPr>
          <p:cNvSpPr/>
          <p:nvPr userDrawn="1"/>
        </p:nvSpPr>
        <p:spPr>
          <a:xfrm>
            <a:off x="8540718" y="438767"/>
            <a:ext cx="2251445" cy="5950457"/>
          </a:xfrm>
          <a:prstGeom prst="rect">
            <a:avLst/>
          </a:prstGeom>
          <a:solidFill>
            <a:schemeClr val="bg1"/>
          </a:solidFill>
          <a:ln w="76200">
            <a:solidFill>
              <a:srgbClr val="A822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6" name="Picture Placeholder 17">
            <a:extLst>
              <a:ext uri="{FF2B5EF4-FFF2-40B4-BE49-F238E27FC236}">
                <a16:creationId xmlns:a16="http://schemas.microsoft.com/office/drawing/2014/main" id="{531F1105-F55F-C04B-9138-416A354DC3AA}"/>
              </a:ext>
            </a:extLst>
          </p:cNvPr>
          <p:cNvSpPr>
            <a:spLocks noGrp="1"/>
          </p:cNvSpPr>
          <p:nvPr>
            <p:ph type="pic" sz="quarter" idx="10"/>
          </p:nvPr>
        </p:nvSpPr>
        <p:spPr>
          <a:xfrm>
            <a:off x="746297" y="438767"/>
            <a:ext cx="3192853" cy="3541852"/>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7" name="Picture Placeholder 17">
            <a:extLst>
              <a:ext uri="{FF2B5EF4-FFF2-40B4-BE49-F238E27FC236}">
                <a16:creationId xmlns:a16="http://schemas.microsoft.com/office/drawing/2014/main" id="{0EF79A66-8C83-F042-8445-FC8020F8DAFD}"/>
              </a:ext>
            </a:extLst>
          </p:cNvPr>
          <p:cNvSpPr>
            <a:spLocks noGrp="1"/>
          </p:cNvSpPr>
          <p:nvPr>
            <p:ph type="pic" sz="quarter" idx="21"/>
          </p:nvPr>
        </p:nvSpPr>
        <p:spPr>
          <a:xfrm>
            <a:off x="780164" y="4237193"/>
            <a:ext cx="3192853" cy="2185684"/>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r>
              <a:rPr lang="en-US" dirty="0"/>
              <a:t>Click to add photo</a:t>
            </a:r>
          </a:p>
        </p:txBody>
      </p:sp>
      <p:sp>
        <p:nvSpPr>
          <p:cNvPr id="18" name="Picture Placeholder 17">
            <a:extLst>
              <a:ext uri="{FF2B5EF4-FFF2-40B4-BE49-F238E27FC236}">
                <a16:creationId xmlns:a16="http://schemas.microsoft.com/office/drawing/2014/main" id="{0099E121-B7A5-F940-A9DB-55426107CC0E}"/>
              </a:ext>
            </a:extLst>
          </p:cNvPr>
          <p:cNvSpPr>
            <a:spLocks noGrp="1"/>
          </p:cNvSpPr>
          <p:nvPr>
            <p:ph type="pic" sz="quarter" idx="22"/>
          </p:nvPr>
        </p:nvSpPr>
        <p:spPr>
          <a:xfrm>
            <a:off x="4232206" y="2881025"/>
            <a:ext cx="3192853" cy="3541852"/>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Picture Placeholder 17">
            <a:extLst>
              <a:ext uri="{FF2B5EF4-FFF2-40B4-BE49-F238E27FC236}">
                <a16:creationId xmlns:a16="http://schemas.microsoft.com/office/drawing/2014/main" id="{A22B7FD1-94AF-7945-B285-46A203DDB320}"/>
              </a:ext>
            </a:extLst>
          </p:cNvPr>
          <p:cNvSpPr>
            <a:spLocks noGrp="1"/>
          </p:cNvSpPr>
          <p:nvPr>
            <p:ph type="pic" sz="quarter" idx="23"/>
          </p:nvPr>
        </p:nvSpPr>
        <p:spPr>
          <a:xfrm>
            <a:off x="4232206" y="438767"/>
            <a:ext cx="3192853" cy="2185684"/>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r>
              <a:rPr lang="en-US" dirty="0"/>
              <a:t>Click to add photo</a:t>
            </a:r>
          </a:p>
        </p:txBody>
      </p:sp>
      <p:sp>
        <p:nvSpPr>
          <p:cNvPr id="20" name="Rectangle 19">
            <a:extLst>
              <a:ext uri="{FF2B5EF4-FFF2-40B4-BE49-F238E27FC236}">
                <a16:creationId xmlns:a16="http://schemas.microsoft.com/office/drawing/2014/main" id="{5D3B4D9A-B80C-7D49-9B18-7AF453CC31D6}"/>
              </a:ext>
            </a:extLst>
          </p:cNvPr>
          <p:cNvSpPr/>
          <p:nvPr userDrawn="1"/>
        </p:nvSpPr>
        <p:spPr>
          <a:xfrm>
            <a:off x="7748188" y="1203767"/>
            <a:ext cx="3707929" cy="4717365"/>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3" name="Text Placeholder 23">
            <a:extLst>
              <a:ext uri="{FF2B5EF4-FFF2-40B4-BE49-F238E27FC236}">
                <a16:creationId xmlns:a16="http://schemas.microsoft.com/office/drawing/2014/main" id="{0AD56BEA-B243-1345-B50F-8100117A2DDA}"/>
              </a:ext>
            </a:extLst>
          </p:cNvPr>
          <p:cNvSpPr>
            <a:spLocks noGrp="1"/>
          </p:cNvSpPr>
          <p:nvPr>
            <p:ph type="body" sz="quarter" idx="20" hasCustomPrompt="1"/>
          </p:nvPr>
        </p:nvSpPr>
        <p:spPr>
          <a:xfrm>
            <a:off x="7882688" y="1499268"/>
            <a:ext cx="3820715" cy="1480787"/>
          </a:xfrm>
          <a:solidFill>
            <a:schemeClr val="bg1"/>
          </a:solidFill>
        </p:spPr>
        <p:txBody>
          <a:bodyPr anchor="ctr">
            <a:noAutofit/>
          </a:bodyPr>
          <a:lstStyle>
            <a:lvl1pPr marL="0" indent="0" algn="ctr">
              <a:buNone/>
              <a:defRPr sz="3600" b="0" i="0">
                <a:solidFill>
                  <a:srgbClr val="1A1918"/>
                </a:solidFill>
                <a:latin typeface="+mn-lt"/>
              </a:defRPr>
            </a:lvl1pPr>
          </a:lstStyle>
          <a:p>
            <a:pPr lvl="0"/>
            <a:r>
              <a:rPr lang="en-US" dirty="0"/>
              <a:t>We are the greatest &amp;          creative team</a:t>
            </a:r>
          </a:p>
        </p:txBody>
      </p:sp>
      <p:sp>
        <p:nvSpPr>
          <p:cNvPr id="21" name="Text Placeholder 17">
            <a:extLst>
              <a:ext uri="{FF2B5EF4-FFF2-40B4-BE49-F238E27FC236}">
                <a16:creationId xmlns:a16="http://schemas.microsoft.com/office/drawing/2014/main" id="{6C60D09B-B46C-124C-BBCF-7AD451D4D73D}"/>
              </a:ext>
            </a:extLst>
          </p:cNvPr>
          <p:cNvSpPr>
            <a:spLocks noGrp="1"/>
          </p:cNvSpPr>
          <p:nvPr>
            <p:ph type="body" sz="quarter" idx="18" hasCustomPrompt="1"/>
          </p:nvPr>
        </p:nvSpPr>
        <p:spPr>
          <a:xfrm>
            <a:off x="7883655" y="3288229"/>
            <a:ext cx="3802997" cy="2382939"/>
          </a:xfrm>
        </p:spPr>
        <p:txBody>
          <a:bodyPr/>
          <a:lstStyle>
            <a:lvl1pPr marL="11113" indent="-11113" algn="ctr">
              <a:buNone/>
              <a:tabLst/>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Box 10">
            <a:extLst>
              <a:ext uri="{FF2B5EF4-FFF2-40B4-BE49-F238E27FC236}">
                <a16:creationId xmlns:a16="http://schemas.microsoft.com/office/drawing/2014/main" id="{6CFF197B-84AA-9A4D-89EF-3022247F12C1}"/>
              </a:ext>
            </a:extLst>
          </p:cNvPr>
          <p:cNvSpPr txBox="1"/>
          <p:nvPr userDrawn="1"/>
        </p:nvSpPr>
        <p:spPr>
          <a:xfrm rot="16200000">
            <a:off x="-2825175" y="3323202"/>
            <a:ext cx="6421464"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pic>
        <p:nvPicPr>
          <p:cNvPr id="2" name="Picture 1" descr="Graphical user interface, text&#10;&#10;Description automatically generated with medium confidence">
            <a:extLst>
              <a:ext uri="{FF2B5EF4-FFF2-40B4-BE49-F238E27FC236}">
                <a16:creationId xmlns:a16="http://schemas.microsoft.com/office/drawing/2014/main" id="{B4B43511-F445-9E4C-55E1-65155B4B773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6805" b="64431"/>
          <a:stretch/>
        </p:blipFill>
        <p:spPr bwMode="auto">
          <a:xfrm rot="16200000">
            <a:off x="-1274181" y="4827354"/>
            <a:ext cx="3304593" cy="23146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56306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Photo Slide with text 4 - light blu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F118746A-AF73-994B-B17B-172627EA4008}"/>
              </a:ext>
            </a:extLst>
          </p:cNvPr>
          <p:cNvSpPr/>
          <p:nvPr userDrawn="1"/>
        </p:nvSpPr>
        <p:spPr>
          <a:xfrm>
            <a:off x="8540718" y="438767"/>
            <a:ext cx="2251445" cy="5950457"/>
          </a:xfrm>
          <a:prstGeom prst="rect">
            <a:avLst/>
          </a:prstGeom>
          <a:solidFill>
            <a:schemeClr val="bg1"/>
          </a:solidFill>
          <a:ln w="76200">
            <a:solidFill>
              <a:srgbClr val="71C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6" name="Picture Placeholder 17">
            <a:extLst>
              <a:ext uri="{FF2B5EF4-FFF2-40B4-BE49-F238E27FC236}">
                <a16:creationId xmlns:a16="http://schemas.microsoft.com/office/drawing/2014/main" id="{531F1105-F55F-C04B-9138-416A354DC3AA}"/>
              </a:ext>
            </a:extLst>
          </p:cNvPr>
          <p:cNvSpPr>
            <a:spLocks noGrp="1"/>
          </p:cNvSpPr>
          <p:nvPr>
            <p:ph type="pic" sz="quarter" idx="10"/>
          </p:nvPr>
        </p:nvSpPr>
        <p:spPr>
          <a:xfrm>
            <a:off x="746297" y="438767"/>
            <a:ext cx="3192853" cy="3541852"/>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7" name="Picture Placeholder 17">
            <a:extLst>
              <a:ext uri="{FF2B5EF4-FFF2-40B4-BE49-F238E27FC236}">
                <a16:creationId xmlns:a16="http://schemas.microsoft.com/office/drawing/2014/main" id="{0EF79A66-8C83-F042-8445-FC8020F8DAFD}"/>
              </a:ext>
            </a:extLst>
          </p:cNvPr>
          <p:cNvSpPr>
            <a:spLocks noGrp="1"/>
          </p:cNvSpPr>
          <p:nvPr>
            <p:ph type="pic" sz="quarter" idx="21"/>
          </p:nvPr>
        </p:nvSpPr>
        <p:spPr>
          <a:xfrm>
            <a:off x="780164" y="4237193"/>
            <a:ext cx="3192853" cy="2185684"/>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r>
              <a:rPr lang="en-US" dirty="0"/>
              <a:t>Click to add photo</a:t>
            </a:r>
          </a:p>
        </p:txBody>
      </p:sp>
      <p:sp>
        <p:nvSpPr>
          <p:cNvPr id="18" name="Picture Placeholder 17">
            <a:extLst>
              <a:ext uri="{FF2B5EF4-FFF2-40B4-BE49-F238E27FC236}">
                <a16:creationId xmlns:a16="http://schemas.microsoft.com/office/drawing/2014/main" id="{0099E121-B7A5-F940-A9DB-55426107CC0E}"/>
              </a:ext>
            </a:extLst>
          </p:cNvPr>
          <p:cNvSpPr>
            <a:spLocks noGrp="1"/>
          </p:cNvSpPr>
          <p:nvPr>
            <p:ph type="pic" sz="quarter" idx="22"/>
          </p:nvPr>
        </p:nvSpPr>
        <p:spPr>
          <a:xfrm>
            <a:off x="4232206" y="2881025"/>
            <a:ext cx="3192853" cy="3541852"/>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Picture Placeholder 17">
            <a:extLst>
              <a:ext uri="{FF2B5EF4-FFF2-40B4-BE49-F238E27FC236}">
                <a16:creationId xmlns:a16="http://schemas.microsoft.com/office/drawing/2014/main" id="{A22B7FD1-94AF-7945-B285-46A203DDB320}"/>
              </a:ext>
            </a:extLst>
          </p:cNvPr>
          <p:cNvSpPr>
            <a:spLocks noGrp="1"/>
          </p:cNvSpPr>
          <p:nvPr>
            <p:ph type="pic" sz="quarter" idx="23"/>
          </p:nvPr>
        </p:nvSpPr>
        <p:spPr>
          <a:xfrm>
            <a:off x="4232206" y="438767"/>
            <a:ext cx="3192853" cy="2185684"/>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r>
              <a:rPr lang="en-US" dirty="0"/>
              <a:t>Click to add photo</a:t>
            </a:r>
          </a:p>
        </p:txBody>
      </p:sp>
      <p:sp>
        <p:nvSpPr>
          <p:cNvPr id="20" name="Rectangle 19">
            <a:extLst>
              <a:ext uri="{FF2B5EF4-FFF2-40B4-BE49-F238E27FC236}">
                <a16:creationId xmlns:a16="http://schemas.microsoft.com/office/drawing/2014/main" id="{5D3B4D9A-B80C-7D49-9B18-7AF453CC31D6}"/>
              </a:ext>
            </a:extLst>
          </p:cNvPr>
          <p:cNvSpPr/>
          <p:nvPr userDrawn="1"/>
        </p:nvSpPr>
        <p:spPr>
          <a:xfrm>
            <a:off x="7748188" y="1203767"/>
            <a:ext cx="3707929" cy="4717365"/>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3" name="Text Placeholder 23">
            <a:extLst>
              <a:ext uri="{FF2B5EF4-FFF2-40B4-BE49-F238E27FC236}">
                <a16:creationId xmlns:a16="http://schemas.microsoft.com/office/drawing/2014/main" id="{0AD56BEA-B243-1345-B50F-8100117A2DDA}"/>
              </a:ext>
            </a:extLst>
          </p:cNvPr>
          <p:cNvSpPr>
            <a:spLocks noGrp="1"/>
          </p:cNvSpPr>
          <p:nvPr>
            <p:ph type="body" sz="quarter" idx="20" hasCustomPrompt="1"/>
          </p:nvPr>
        </p:nvSpPr>
        <p:spPr>
          <a:xfrm>
            <a:off x="7882688" y="1499268"/>
            <a:ext cx="3820715" cy="1480787"/>
          </a:xfrm>
          <a:solidFill>
            <a:schemeClr val="bg1"/>
          </a:solidFill>
        </p:spPr>
        <p:txBody>
          <a:bodyPr anchor="ctr">
            <a:noAutofit/>
          </a:bodyPr>
          <a:lstStyle>
            <a:lvl1pPr marL="0" indent="0" algn="ctr">
              <a:buNone/>
              <a:defRPr sz="3600" b="0" i="0">
                <a:solidFill>
                  <a:srgbClr val="1A1918"/>
                </a:solidFill>
                <a:latin typeface="+mn-lt"/>
              </a:defRPr>
            </a:lvl1pPr>
          </a:lstStyle>
          <a:p>
            <a:pPr lvl="0"/>
            <a:r>
              <a:rPr lang="en-US" dirty="0"/>
              <a:t>We are the greatest &amp;          creative team</a:t>
            </a:r>
          </a:p>
        </p:txBody>
      </p:sp>
      <p:sp>
        <p:nvSpPr>
          <p:cNvPr id="21" name="Text Placeholder 17">
            <a:extLst>
              <a:ext uri="{FF2B5EF4-FFF2-40B4-BE49-F238E27FC236}">
                <a16:creationId xmlns:a16="http://schemas.microsoft.com/office/drawing/2014/main" id="{6C60D09B-B46C-124C-BBCF-7AD451D4D73D}"/>
              </a:ext>
            </a:extLst>
          </p:cNvPr>
          <p:cNvSpPr>
            <a:spLocks noGrp="1"/>
          </p:cNvSpPr>
          <p:nvPr>
            <p:ph type="body" sz="quarter" idx="18" hasCustomPrompt="1"/>
          </p:nvPr>
        </p:nvSpPr>
        <p:spPr>
          <a:xfrm>
            <a:off x="7883655" y="3288229"/>
            <a:ext cx="3802997" cy="2382939"/>
          </a:xfrm>
        </p:spPr>
        <p:txBody>
          <a:bodyPr/>
          <a:lstStyle>
            <a:lvl1pPr marL="11113" indent="-11113" algn="ctr">
              <a:buNone/>
              <a:tabLst/>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Box 10">
            <a:extLst>
              <a:ext uri="{FF2B5EF4-FFF2-40B4-BE49-F238E27FC236}">
                <a16:creationId xmlns:a16="http://schemas.microsoft.com/office/drawing/2014/main" id="{6CFF197B-84AA-9A4D-89EF-3022247F12C1}"/>
              </a:ext>
            </a:extLst>
          </p:cNvPr>
          <p:cNvSpPr txBox="1"/>
          <p:nvPr userDrawn="1"/>
        </p:nvSpPr>
        <p:spPr>
          <a:xfrm rot="16200000">
            <a:off x="-2825175" y="3323202"/>
            <a:ext cx="6421464"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pic>
        <p:nvPicPr>
          <p:cNvPr id="2" name="Picture 1" descr="Graphical user interface, text&#10;&#10;Description automatically generated with medium confidence">
            <a:extLst>
              <a:ext uri="{FF2B5EF4-FFF2-40B4-BE49-F238E27FC236}">
                <a16:creationId xmlns:a16="http://schemas.microsoft.com/office/drawing/2014/main" id="{8F23EBF5-7206-DC67-F8D5-80B4581E988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6805" b="64431"/>
          <a:stretch/>
        </p:blipFill>
        <p:spPr bwMode="auto">
          <a:xfrm rot="16200000">
            <a:off x="-1274181" y="4827354"/>
            <a:ext cx="3304593" cy="23146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56354879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Photo Slide with text 4 - blu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F118746A-AF73-994B-B17B-172627EA4008}"/>
              </a:ext>
            </a:extLst>
          </p:cNvPr>
          <p:cNvSpPr/>
          <p:nvPr userDrawn="1"/>
        </p:nvSpPr>
        <p:spPr>
          <a:xfrm>
            <a:off x="8540718" y="438767"/>
            <a:ext cx="2251445" cy="5950457"/>
          </a:xfrm>
          <a:prstGeom prst="rect">
            <a:avLst/>
          </a:prstGeom>
          <a:solidFill>
            <a:schemeClr val="bg1"/>
          </a:solidFill>
          <a:ln w="76200">
            <a:solidFill>
              <a:srgbClr val="5B74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6" name="Picture Placeholder 17">
            <a:extLst>
              <a:ext uri="{FF2B5EF4-FFF2-40B4-BE49-F238E27FC236}">
                <a16:creationId xmlns:a16="http://schemas.microsoft.com/office/drawing/2014/main" id="{531F1105-F55F-C04B-9138-416A354DC3AA}"/>
              </a:ext>
            </a:extLst>
          </p:cNvPr>
          <p:cNvSpPr>
            <a:spLocks noGrp="1"/>
          </p:cNvSpPr>
          <p:nvPr>
            <p:ph type="pic" sz="quarter" idx="10"/>
          </p:nvPr>
        </p:nvSpPr>
        <p:spPr>
          <a:xfrm>
            <a:off x="746297" y="438767"/>
            <a:ext cx="3192853" cy="3541852"/>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7" name="Picture Placeholder 17">
            <a:extLst>
              <a:ext uri="{FF2B5EF4-FFF2-40B4-BE49-F238E27FC236}">
                <a16:creationId xmlns:a16="http://schemas.microsoft.com/office/drawing/2014/main" id="{0EF79A66-8C83-F042-8445-FC8020F8DAFD}"/>
              </a:ext>
            </a:extLst>
          </p:cNvPr>
          <p:cNvSpPr>
            <a:spLocks noGrp="1"/>
          </p:cNvSpPr>
          <p:nvPr>
            <p:ph type="pic" sz="quarter" idx="21"/>
          </p:nvPr>
        </p:nvSpPr>
        <p:spPr>
          <a:xfrm>
            <a:off x="780164" y="4237193"/>
            <a:ext cx="3192853" cy="2185684"/>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r>
              <a:rPr lang="en-US" dirty="0"/>
              <a:t>Click to add photo</a:t>
            </a:r>
          </a:p>
        </p:txBody>
      </p:sp>
      <p:sp>
        <p:nvSpPr>
          <p:cNvPr id="18" name="Picture Placeholder 17">
            <a:extLst>
              <a:ext uri="{FF2B5EF4-FFF2-40B4-BE49-F238E27FC236}">
                <a16:creationId xmlns:a16="http://schemas.microsoft.com/office/drawing/2014/main" id="{0099E121-B7A5-F940-A9DB-55426107CC0E}"/>
              </a:ext>
            </a:extLst>
          </p:cNvPr>
          <p:cNvSpPr>
            <a:spLocks noGrp="1"/>
          </p:cNvSpPr>
          <p:nvPr>
            <p:ph type="pic" sz="quarter" idx="22"/>
          </p:nvPr>
        </p:nvSpPr>
        <p:spPr>
          <a:xfrm>
            <a:off x="4232206" y="2881025"/>
            <a:ext cx="3192853" cy="3541852"/>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Picture Placeholder 17">
            <a:extLst>
              <a:ext uri="{FF2B5EF4-FFF2-40B4-BE49-F238E27FC236}">
                <a16:creationId xmlns:a16="http://schemas.microsoft.com/office/drawing/2014/main" id="{A22B7FD1-94AF-7945-B285-46A203DDB320}"/>
              </a:ext>
            </a:extLst>
          </p:cNvPr>
          <p:cNvSpPr>
            <a:spLocks noGrp="1"/>
          </p:cNvSpPr>
          <p:nvPr>
            <p:ph type="pic" sz="quarter" idx="23"/>
          </p:nvPr>
        </p:nvSpPr>
        <p:spPr>
          <a:xfrm>
            <a:off x="4232206" y="438767"/>
            <a:ext cx="3192853" cy="2185684"/>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r>
              <a:rPr lang="en-US" dirty="0"/>
              <a:t>Click to add photo</a:t>
            </a:r>
          </a:p>
        </p:txBody>
      </p:sp>
      <p:sp>
        <p:nvSpPr>
          <p:cNvPr id="20" name="Rectangle 19">
            <a:extLst>
              <a:ext uri="{FF2B5EF4-FFF2-40B4-BE49-F238E27FC236}">
                <a16:creationId xmlns:a16="http://schemas.microsoft.com/office/drawing/2014/main" id="{5D3B4D9A-B80C-7D49-9B18-7AF453CC31D6}"/>
              </a:ext>
            </a:extLst>
          </p:cNvPr>
          <p:cNvSpPr/>
          <p:nvPr userDrawn="1"/>
        </p:nvSpPr>
        <p:spPr>
          <a:xfrm>
            <a:off x="7748188" y="1203767"/>
            <a:ext cx="3707929" cy="4717365"/>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3" name="Text Placeholder 23">
            <a:extLst>
              <a:ext uri="{FF2B5EF4-FFF2-40B4-BE49-F238E27FC236}">
                <a16:creationId xmlns:a16="http://schemas.microsoft.com/office/drawing/2014/main" id="{0AD56BEA-B243-1345-B50F-8100117A2DDA}"/>
              </a:ext>
            </a:extLst>
          </p:cNvPr>
          <p:cNvSpPr>
            <a:spLocks noGrp="1"/>
          </p:cNvSpPr>
          <p:nvPr>
            <p:ph type="body" sz="quarter" idx="20" hasCustomPrompt="1"/>
          </p:nvPr>
        </p:nvSpPr>
        <p:spPr>
          <a:xfrm>
            <a:off x="7882688" y="1499268"/>
            <a:ext cx="3820715" cy="1480787"/>
          </a:xfrm>
          <a:solidFill>
            <a:schemeClr val="bg1"/>
          </a:solidFill>
        </p:spPr>
        <p:txBody>
          <a:bodyPr anchor="ctr">
            <a:noAutofit/>
          </a:bodyPr>
          <a:lstStyle>
            <a:lvl1pPr marL="0" indent="0" algn="ctr">
              <a:buNone/>
              <a:defRPr sz="3600" b="0" i="0">
                <a:solidFill>
                  <a:srgbClr val="1A1918"/>
                </a:solidFill>
                <a:latin typeface="+mn-lt"/>
              </a:defRPr>
            </a:lvl1pPr>
          </a:lstStyle>
          <a:p>
            <a:pPr lvl="0"/>
            <a:r>
              <a:rPr lang="en-US" dirty="0"/>
              <a:t>We are the greatest &amp;          creative team</a:t>
            </a:r>
          </a:p>
        </p:txBody>
      </p:sp>
      <p:sp>
        <p:nvSpPr>
          <p:cNvPr id="21" name="Text Placeholder 17">
            <a:extLst>
              <a:ext uri="{FF2B5EF4-FFF2-40B4-BE49-F238E27FC236}">
                <a16:creationId xmlns:a16="http://schemas.microsoft.com/office/drawing/2014/main" id="{6C60D09B-B46C-124C-BBCF-7AD451D4D73D}"/>
              </a:ext>
            </a:extLst>
          </p:cNvPr>
          <p:cNvSpPr>
            <a:spLocks noGrp="1"/>
          </p:cNvSpPr>
          <p:nvPr>
            <p:ph type="body" sz="quarter" idx="18" hasCustomPrompt="1"/>
          </p:nvPr>
        </p:nvSpPr>
        <p:spPr>
          <a:xfrm>
            <a:off x="7883655" y="3288229"/>
            <a:ext cx="3802997" cy="2382939"/>
          </a:xfrm>
        </p:spPr>
        <p:txBody>
          <a:bodyPr/>
          <a:lstStyle>
            <a:lvl1pPr marL="11113" indent="-11113" algn="ctr">
              <a:buNone/>
              <a:tabLst/>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Box 10">
            <a:extLst>
              <a:ext uri="{FF2B5EF4-FFF2-40B4-BE49-F238E27FC236}">
                <a16:creationId xmlns:a16="http://schemas.microsoft.com/office/drawing/2014/main" id="{6CFF197B-84AA-9A4D-89EF-3022247F12C1}"/>
              </a:ext>
            </a:extLst>
          </p:cNvPr>
          <p:cNvSpPr txBox="1"/>
          <p:nvPr userDrawn="1"/>
        </p:nvSpPr>
        <p:spPr>
          <a:xfrm rot="16200000">
            <a:off x="-2825175" y="3323202"/>
            <a:ext cx="6421464"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pic>
        <p:nvPicPr>
          <p:cNvPr id="2" name="Picture 1" descr="Graphical user interface, text&#10;&#10;Description automatically generated with medium confidence">
            <a:extLst>
              <a:ext uri="{FF2B5EF4-FFF2-40B4-BE49-F238E27FC236}">
                <a16:creationId xmlns:a16="http://schemas.microsoft.com/office/drawing/2014/main" id="{AA21CD3D-2643-0B9F-7054-5B5E24C7546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6805" b="64431"/>
          <a:stretch/>
        </p:blipFill>
        <p:spPr bwMode="auto">
          <a:xfrm rot="16200000">
            <a:off x="-1274181" y="4827354"/>
            <a:ext cx="3304593" cy="23146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68605857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Photo Slide with text 5 - purple">
    <p:spTree>
      <p:nvGrpSpPr>
        <p:cNvPr id="1" name=""/>
        <p:cNvGrpSpPr/>
        <p:nvPr/>
      </p:nvGrpSpPr>
      <p:grpSpPr>
        <a:xfrm>
          <a:off x="0" y="0"/>
          <a:ext cx="0" cy="0"/>
          <a:chOff x="0" y="0"/>
          <a:chExt cx="0" cy="0"/>
        </a:xfrm>
      </p:grpSpPr>
      <p:sp>
        <p:nvSpPr>
          <p:cNvPr id="17" name="Text Placeholder 17">
            <a:extLst>
              <a:ext uri="{FF2B5EF4-FFF2-40B4-BE49-F238E27FC236}">
                <a16:creationId xmlns:a16="http://schemas.microsoft.com/office/drawing/2014/main" id="{1893A2AF-E508-E94A-9B41-845C86AFED84}"/>
              </a:ext>
            </a:extLst>
          </p:cNvPr>
          <p:cNvSpPr>
            <a:spLocks noGrp="1"/>
          </p:cNvSpPr>
          <p:nvPr>
            <p:ph type="body" sz="quarter" idx="19" hasCustomPrompt="1"/>
          </p:nvPr>
        </p:nvSpPr>
        <p:spPr>
          <a:xfrm>
            <a:off x="609602" y="3209366"/>
            <a:ext cx="5960533" cy="2903568"/>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8" name="Picture Placeholder 17">
            <a:extLst>
              <a:ext uri="{FF2B5EF4-FFF2-40B4-BE49-F238E27FC236}">
                <a16:creationId xmlns:a16="http://schemas.microsoft.com/office/drawing/2014/main" id="{8E3776EE-C5EA-AC47-A7E0-9670EF81B7FD}"/>
              </a:ext>
            </a:extLst>
          </p:cNvPr>
          <p:cNvSpPr>
            <a:spLocks noGrp="1"/>
          </p:cNvSpPr>
          <p:nvPr>
            <p:ph type="pic" sz="quarter" idx="10"/>
          </p:nvPr>
        </p:nvSpPr>
        <p:spPr>
          <a:xfrm>
            <a:off x="7315202" y="0"/>
            <a:ext cx="4876800" cy="68580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Rectangle 18">
            <a:extLst>
              <a:ext uri="{FF2B5EF4-FFF2-40B4-BE49-F238E27FC236}">
                <a16:creationId xmlns:a16="http://schemas.microsoft.com/office/drawing/2014/main" id="{2E56013C-9B68-754F-BBEB-B4E768F7FC5E}"/>
              </a:ext>
            </a:extLst>
          </p:cNvPr>
          <p:cNvSpPr/>
          <p:nvPr userDrawn="1"/>
        </p:nvSpPr>
        <p:spPr>
          <a:xfrm>
            <a:off x="609602" y="609601"/>
            <a:ext cx="4071509" cy="2020368"/>
          </a:xfrm>
          <a:prstGeom prst="rect">
            <a:avLst/>
          </a:prstGeom>
          <a:noFill/>
          <a:ln w="76200">
            <a:solidFill>
              <a:srgbClr val="A822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0" name="Text Placeholder 23">
            <a:extLst>
              <a:ext uri="{FF2B5EF4-FFF2-40B4-BE49-F238E27FC236}">
                <a16:creationId xmlns:a16="http://schemas.microsoft.com/office/drawing/2014/main" id="{CFFDE17F-6F19-9B4B-B015-99E498C62644}"/>
              </a:ext>
            </a:extLst>
          </p:cNvPr>
          <p:cNvSpPr>
            <a:spLocks noGrp="1"/>
          </p:cNvSpPr>
          <p:nvPr>
            <p:ph type="body" sz="quarter" idx="21" hasCustomPrompt="1"/>
          </p:nvPr>
        </p:nvSpPr>
        <p:spPr>
          <a:xfrm>
            <a:off x="915653" y="947126"/>
            <a:ext cx="404112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spTree>
    <p:extLst>
      <p:ext uri="{BB962C8B-B14F-4D97-AF65-F5344CB8AC3E}">
        <p14:creationId xmlns:p14="http://schemas.microsoft.com/office/powerpoint/2010/main" val="39004665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Photo Slide with text 5 - light blue">
    <p:spTree>
      <p:nvGrpSpPr>
        <p:cNvPr id="1" name=""/>
        <p:cNvGrpSpPr/>
        <p:nvPr/>
      </p:nvGrpSpPr>
      <p:grpSpPr>
        <a:xfrm>
          <a:off x="0" y="0"/>
          <a:ext cx="0" cy="0"/>
          <a:chOff x="0" y="0"/>
          <a:chExt cx="0" cy="0"/>
        </a:xfrm>
      </p:grpSpPr>
      <p:sp>
        <p:nvSpPr>
          <p:cNvPr id="9" name="Text Placeholder 17">
            <a:extLst>
              <a:ext uri="{FF2B5EF4-FFF2-40B4-BE49-F238E27FC236}">
                <a16:creationId xmlns:a16="http://schemas.microsoft.com/office/drawing/2014/main" id="{1B505C27-BD7D-B94A-9535-1D2272A3BE85}"/>
              </a:ext>
            </a:extLst>
          </p:cNvPr>
          <p:cNvSpPr>
            <a:spLocks noGrp="1"/>
          </p:cNvSpPr>
          <p:nvPr>
            <p:ph type="body" sz="quarter" idx="19" hasCustomPrompt="1"/>
          </p:nvPr>
        </p:nvSpPr>
        <p:spPr>
          <a:xfrm>
            <a:off x="609602" y="3209366"/>
            <a:ext cx="5960533" cy="2903568"/>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0" name="Picture Placeholder 17">
            <a:extLst>
              <a:ext uri="{FF2B5EF4-FFF2-40B4-BE49-F238E27FC236}">
                <a16:creationId xmlns:a16="http://schemas.microsoft.com/office/drawing/2014/main" id="{49E7ECA3-AAAA-6449-9F68-C23127C00916}"/>
              </a:ext>
            </a:extLst>
          </p:cNvPr>
          <p:cNvSpPr>
            <a:spLocks noGrp="1"/>
          </p:cNvSpPr>
          <p:nvPr>
            <p:ph type="pic" sz="quarter" idx="10"/>
          </p:nvPr>
        </p:nvSpPr>
        <p:spPr>
          <a:xfrm>
            <a:off x="7315202" y="0"/>
            <a:ext cx="4876800" cy="68580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1" name="Rectangle 10">
            <a:extLst>
              <a:ext uri="{FF2B5EF4-FFF2-40B4-BE49-F238E27FC236}">
                <a16:creationId xmlns:a16="http://schemas.microsoft.com/office/drawing/2014/main" id="{E6554259-9322-A94E-98A8-76DBF8E67884}"/>
              </a:ext>
            </a:extLst>
          </p:cNvPr>
          <p:cNvSpPr/>
          <p:nvPr userDrawn="1"/>
        </p:nvSpPr>
        <p:spPr>
          <a:xfrm>
            <a:off x="609602" y="609601"/>
            <a:ext cx="4071509" cy="2020368"/>
          </a:xfrm>
          <a:prstGeom prst="rect">
            <a:avLst/>
          </a:prstGeom>
          <a:noFill/>
          <a:ln w="76200">
            <a:solidFill>
              <a:srgbClr val="71C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2" name="Text Placeholder 23">
            <a:extLst>
              <a:ext uri="{FF2B5EF4-FFF2-40B4-BE49-F238E27FC236}">
                <a16:creationId xmlns:a16="http://schemas.microsoft.com/office/drawing/2014/main" id="{3F49BBB2-D6C1-4F43-B2F9-EFED9804AAD6}"/>
              </a:ext>
            </a:extLst>
          </p:cNvPr>
          <p:cNvSpPr>
            <a:spLocks noGrp="1"/>
          </p:cNvSpPr>
          <p:nvPr>
            <p:ph type="body" sz="quarter" idx="21" hasCustomPrompt="1"/>
          </p:nvPr>
        </p:nvSpPr>
        <p:spPr>
          <a:xfrm>
            <a:off x="915653" y="947126"/>
            <a:ext cx="404112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spTree>
    <p:extLst>
      <p:ext uri="{BB962C8B-B14F-4D97-AF65-F5344CB8AC3E}">
        <p14:creationId xmlns:p14="http://schemas.microsoft.com/office/powerpoint/2010/main" val="358623425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hoto Slide with text 5 - blue">
    <p:spTree>
      <p:nvGrpSpPr>
        <p:cNvPr id="1" name=""/>
        <p:cNvGrpSpPr/>
        <p:nvPr/>
      </p:nvGrpSpPr>
      <p:grpSpPr>
        <a:xfrm>
          <a:off x="0" y="0"/>
          <a:ext cx="0" cy="0"/>
          <a:chOff x="0" y="0"/>
          <a:chExt cx="0" cy="0"/>
        </a:xfrm>
      </p:grpSpPr>
      <p:sp>
        <p:nvSpPr>
          <p:cNvPr id="9" name="Text Placeholder 17">
            <a:extLst>
              <a:ext uri="{FF2B5EF4-FFF2-40B4-BE49-F238E27FC236}">
                <a16:creationId xmlns:a16="http://schemas.microsoft.com/office/drawing/2014/main" id="{ECD0588B-1DBE-7944-9AC1-FF4C5EE1A0D5}"/>
              </a:ext>
            </a:extLst>
          </p:cNvPr>
          <p:cNvSpPr>
            <a:spLocks noGrp="1"/>
          </p:cNvSpPr>
          <p:nvPr>
            <p:ph type="body" sz="quarter" idx="19" hasCustomPrompt="1"/>
          </p:nvPr>
        </p:nvSpPr>
        <p:spPr>
          <a:xfrm>
            <a:off x="609602" y="3209366"/>
            <a:ext cx="5960533" cy="2903568"/>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0" name="Picture Placeholder 17">
            <a:extLst>
              <a:ext uri="{FF2B5EF4-FFF2-40B4-BE49-F238E27FC236}">
                <a16:creationId xmlns:a16="http://schemas.microsoft.com/office/drawing/2014/main" id="{62F1C9F6-184A-F84B-A535-BF1E318ACC80}"/>
              </a:ext>
            </a:extLst>
          </p:cNvPr>
          <p:cNvSpPr>
            <a:spLocks noGrp="1"/>
          </p:cNvSpPr>
          <p:nvPr>
            <p:ph type="pic" sz="quarter" idx="10"/>
          </p:nvPr>
        </p:nvSpPr>
        <p:spPr>
          <a:xfrm>
            <a:off x="7315202" y="0"/>
            <a:ext cx="4876800" cy="68580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1" name="Rectangle 10">
            <a:extLst>
              <a:ext uri="{FF2B5EF4-FFF2-40B4-BE49-F238E27FC236}">
                <a16:creationId xmlns:a16="http://schemas.microsoft.com/office/drawing/2014/main" id="{3EEA5B4D-D998-DB45-9AA0-4D739D3DA349}"/>
              </a:ext>
            </a:extLst>
          </p:cNvPr>
          <p:cNvSpPr/>
          <p:nvPr userDrawn="1"/>
        </p:nvSpPr>
        <p:spPr>
          <a:xfrm>
            <a:off x="609602" y="609601"/>
            <a:ext cx="4071509" cy="2020368"/>
          </a:xfrm>
          <a:prstGeom prst="rect">
            <a:avLst/>
          </a:prstGeom>
          <a:noFill/>
          <a:ln w="76200">
            <a:solidFill>
              <a:srgbClr val="5B74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2" name="Text Placeholder 23">
            <a:extLst>
              <a:ext uri="{FF2B5EF4-FFF2-40B4-BE49-F238E27FC236}">
                <a16:creationId xmlns:a16="http://schemas.microsoft.com/office/drawing/2014/main" id="{0E87C5B3-52A3-0A43-8EB5-4C10648FEEC9}"/>
              </a:ext>
            </a:extLst>
          </p:cNvPr>
          <p:cNvSpPr>
            <a:spLocks noGrp="1"/>
          </p:cNvSpPr>
          <p:nvPr>
            <p:ph type="body" sz="quarter" idx="21" hasCustomPrompt="1"/>
          </p:nvPr>
        </p:nvSpPr>
        <p:spPr>
          <a:xfrm>
            <a:off x="915653" y="947126"/>
            <a:ext cx="404112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spTree>
    <p:extLst>
      <p:ext uri="{BB962C8B-B14F-4D97-AF65-F5344CB8AC3E}">
        <p14:creationId xmlns:p14="http://schemas.microsoft.com/office/powerpoint/2010/main" val="363988004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Photo Slide with text 6 - purple">
    <p:spTree>
      <p:nvGrpSpPr>
        <p:cNvPr id="1" name=""/>
        <p:cNvGrpSpPr/>
        <p:nvPr/>
      </p:nvGrpSpPr>
      <p:grpSpPr>
        <a:xfrm>
          <a:off x="0" y="0"/>
          <a:ext cx="0" cy="0"/>
          <a:chOff x="0" y="0"/>
          <a:chExt cx="0" cy="0"/>
        </a:xfrm>
      </p:grpSpPr>
      <p:sp>
        <p:nvSpPr>
          <p:cNvPr id="29" name="Picture Placeholder 28">
            <a:extLst>
              <a:ext uri="{FF2B5EF4-FFF2-40B4-BE49-F238E27FC236}">
                <a16:creationId xmlns:a16="http://schemas.microsoft.com/office/drawing/2014/main" id="{7E05B942-4CCA-FC42-BB89-7ED56131C6DB}"/>
              </a:ext>
            </a:extLst>
          </p:cNvPr>
          <p:cNvSpPr>
            <a:spLocks noGrp="1"/>
          </p:cNvSpPr>
          <p:nvPr>
            <p:ph type="pic" sz="quarter" idx="10"/>
          </p:nvPr>
        </p:nvSpPr>
        <p:spPr>
          <a:xfrm>
            <a:off x="440270" y="440268"/>
            <a:ext cx="11294533" cy="3318932"/>
          </a:xfrm>
          <a:custGeom>
            <a:avLst/>
            <a:gdLst>
              <a:gd name="connsiteX0" fmla="*/ 375707 w 11294533"/>
              <a:gd name="connsiteY0" fmla="*/ 3025244 h 3318932"/>
              <a:gd name="connsiteX1" fmla="*/ 4373135 w 11294533"/>
              <a:gd name="connsiteY1" fmla="*/ 3025244 h 3318932"/>
              <a:gd name="connsiteX2" fmla="*/ 4373135 w 11294533"/>
              <a:gd name="connsiteY2" fmla="*/ 3318932 h 3318932"/>
              <a:gd name="connsiteX3" fmla="*/ 375707 w 11294533"/>
              <a:gd name="connsiteY3" fmla="*/ 3318932 h 3318932"/>
              <a:gd name="connsiteX4" fmla="*/ 0 w 11294533"/>
              <a:gd name="connsiteY4" fmla="*/ 0 h 3318932"/>
              <a:gd name="connsiteX5" fmla="*/ 11294533 w 11294533"/>
              <a:gd name="connsiteY5" fmla="*/ 0 h 3318932"/>
              <a:gd name="connsiteX6" fmla="*/ 11294533 w 11294533"/>
              <a:gd name="connsiteY6" fmla="*/ 3318932 h 3318932"/>
              <a:gd name="connsiteX7" fmla="*/ 4446160 w 11294533"/>
              <a:gd name="connsiteY7" fmla="*/ 3318932 h 3318932"/>
              <a:gd name="connsiteX8" fmla="*/ 4446160 w 11294533"/>
              <a:gd name="connsiteY8" fmla="*/ 2950631 h 3318932"/>
              <a:gd name="connsiteX9" fmla="*/ 4373135 w 11294533"/>
              <a:gd name="connsiteY9" fmla="*/ 2950631 h 3318932"/>
              <a:gd name="connsiteX10" fmla="*/ 4373135 w 11294533"/>
              <a:gd name="connsiteY10" fmla="*/ 2952219 h 3318932"/>
              <a:gd name="connsiteX11" fmla="*/ 375707 w 11294533"/>
              <a:gd name="connsiteY11" fmla="*/ 2952219 h 3318932"/>
              <a:gd name="connsiteX12" fmla="*/ 375707 w 11294533"/>
              <a:gd name="connsiteY12" fmla="*/ 2950631 h 3318932"/>
              <a:gd name="connsiteX13" fmla="*/ 302682 w 11294533"/>
              <a:gd name="connsiteY13" fmla="*/ 2950631 h 3318932"/>
              <a:gd name="connsiteX14" fmla="*/ 302682 w 11294533"/>
              <a:gd name="connsiteY14" fmla="*/ 3318932 h 3318932"/>
              <a:gd name="connsiteX15" fmla="*/ 0 w 11294533"/>
              <a:gd name="connsiteY15" fmla="*/ 3318932 h 3318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294533" h="3318932">
                <a:moveTo>
                  <a:pt x="375707" y="3025244"/>
                </a:moveTo>
                <a:lnTo>
                  <a:pt x="4373135" y="3025244"/>
                </a:lnTo>
                <a:lnTo>
                  <a:pt x="4373135" y="3318932"/>
                </a:lnTo>
                <a:lnTo>
                  <a:pt x="375707" y="3318932"/>
                </a:lnTo>
                <a:close/>
                <a:moveTo>
                  <a:pt x="0" y="0"/>
                </a:moveTo>
                <a:lnTo>
                  <a:pt x="11294533" y="0"/>
                </a:lnTo>
                <a:lnTo>
                  <a:pt x="11294533" y="3318932"/>
                </a:lnTo>
                <a:lnTo>
                  <a:pt x="4446160" y="3318932"/>
                </a:lnTo>
                <a:lnTo>
                  <a:pt x="4446160" y="2950631"/>
                </a:lnTo>
                <a:lnTo>
                  <a:pt x="4373135" y="2950631"/>
                </a:lnTo>
                <a:lnTo>
                  <a:pt x="4373135" y="2952219"/>
                </a:lnTo>
                <a:lnTo>
                  <a:pt x="375707" y="2952219"/>
                </a:lnTo>
                <a:lnTo>
                  <a:pt x="375707" y="2950631"/>
                </a:lnTo>
                <a:lnTo>
                  <a:pt x="302682" y="2950631"/>
                </a:lnTo>
                <a:lnTo>
                  <a:pt x="302682" y="3318932"/>
                </a:lnTo>
                <a:lnTo>
                  <a:pt x="0" y="3318932"/>
                </a:lnTo>
                <a:close/>
              </a:path>
            </a:pathLst>
          </a:custGeom>
          <a:solidFill>
            <a:schemeClr val="bg1"/>
          </a:solidFill>
        </p:spPr>
        <p:txBody>
          <a:bodyPr wrap="square">
            <a:noAutofit/>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Text Placeholder 17">
            <a:extLst>
              <a:ext uri="{FF2B5EF4-FFF2-40B4-BE49-F238E27FC236}">
                <a16:creationId xmlns:a16="http://schemas.microsoft.com/office/drawing/2014/main" id="{4314A007-C341-FB49-9917-F6AC7F0C0FD5}"/>
              </a:ext>
            </a:extLst>
          </p:cNvPr>
          <p:cNvSpPr>
            <a:spLocks noGrp="1"/>
          </p:cNvSpPr>
          <p:nvPr>
            <p:ph type="body" sz="quarter" idx="19" hasCustomPrompt="1"/>
          </p:nvPr>
        </p:nvSpPr>
        <p:spPr>
          <a:xfrm>
            <a:off x="5764695" y="4258735"/>
            <a:ext cx="5970105" cy="1769533"/>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2" name="Rectangle 21">
            <a:extLst>
              <a:ext uri="{FF2B5EF4-FFF2-40B4-BE49-F238E27FC236}">
                <a16:creationId xmlns:a16="http://schemas.microsoft.com/office/drawing/2014/main" id="{481D231E-B969-834D-B3D6-17A101BD2F56}"/>
              </a:ext>
            </a:extLst>
          </p:cNvPr>
          <p:cNvSpPr/>
          <p:nvPr userDrawn="1"/>
        </p:nvSpPr>
        <p:spPr>
          <a:xfrm>
            <a:off x="778935" y="3429001"/>
            <a:ext cx="4071509" cy="2599267"/>
          </a:xfrm>
          <a:prstGeom prst="rect">
            <a:avLst/>
          </a:prstGeom>
          <a:noFill/>
          <a:ln w="76200">
            <a:solidFill>
              <a:srgbClr val="A822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8" name="Text Placeholder 23">
            <a:extLst>
              <a:ext uri="{FF2B5EF4-FFF2-40B4-BE49-F238E27FC236}">
                <a16:creationId xmlns:a16="http://schemas.microsoft.com/office/drawing/2014/main" id="{844F6846-2E45-A345-920A-87472CC646FC}"/>
              </a:ext>
            </a:extLst>
          </p:cNvPr>
          <p:cNvSpPr>
            <a:spLocks noGrp="1"/>
          </p:cNvSpPr>
          <p:nvPr>
            <p:ph type="body" sz="quarter" idx="21" hasCustomPrompt="1"/>
          </p:nvPr>
        </p:nvSpPr>
        <p:spPr>
          <a:xfrm>
            <a:off x="1147989" y="4153341"/>
            <a:ext cx="404112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sp>
        <p:nvSpPr>
          <p:cNvPr id="30" name="TextBox 29">
            <a:extLst>
              <a:ext uri="{FF2B5EF4-FFF2-40B4-BE49-F238E27FC236}">
                <a16:creationId xmlns:a16="http://schemas.microsoft.com/office/drawing/2014/main" id="{150091BC-74C0-2A4A-B313-CE8CDEC3823D}"/>
              </a:ext>
            </a:extLst>
          </p:cNvPr>
          <p:cNvSpPr txBox="1"/>
          <p:nvPr userDrawn="1"/>
        </p:nvSpPr>
        <p:spPr>
          <a:xfrm>
            <a:off x="374734" y="6286927"/>
            <a:ext cx="11425605" cy="246349"/>
          </a:xfrm>
          <a:prstGeom prst="rect">
            <a:avLst/>
          </a:prstGeom>
          <a:noFill/>
        </p:spPr>
        <p:txBody>
          <a:bodyPr wrap="square" rtlCol="0">
            <a:spAutoFit/>
          </a:bodyPr>
          <a:lstStyle/>
          <a:p>
            <a:pPr algn="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392079152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Photo Slide with text 6 - light blue">
    <p:spTree>
      <p:nvGrpSpPr>
        <p:cNvPr id="1" name=""/>
        <p:cNvGrpSpPr/>
        <p:nvPr/>
      </p:nvGrpSpPr>
      <p:grpSpPr>
        <a:xfrm>
          <a:off x="0" y="0"/>
          <a:ext cx="0" cy="0"/>
          <a:chOff x="0" y="0"/>
          <a:chExt cx="0" cy="0"/>
        </a:xfrm>
      </p:grpSpPr>
      <p:sp>
        <p:nvSpPr>
          <p:cNvPr id="29" name="Picture Placeholder 28">
            <a:extLst>
              <a:ext uri="{FF2B5EF4-FFF2-40B4-BE49-F238E27FC236}">
                <a16:creationId xmlns:a16="http://schemas.microsoft.com/office/drawing/2014/main" id="{7E05B942-4CCA-FC42-BB89-7ED56131C6DB}"/>
              </a:ext>
            </a:extLst>
          </p:cNvPr>
          <p:cNvSpPr>
            <a:spLocks noGrp="1"/>
          </p:cNvSpPr>
          <p:nvPr>
            <p:ph type="pic" sz="quarter" idx="10"/>
          </p:nvPr>
        </p:nvSpPr>
        <p:spPr>
          <a:xfrm>
            <a:off x="440270" y="440268"/>
            <a:ext cx="11294533" cy="3318932"/>
          </a:xfrm>
          <a:custGeom>
            <a:avLst/>
            <a:gdLst>
              <a:gd name="connsiteX0" fmla="*/ 375707 w 11294533"/>
              <a:gd name="connsiteY0" fmla="*/ 3025244 h 3318932"/>
              <a:gd name="connsiteX1" fmla="*/ 4373135 w 11294533"/>
              <a:gd name="connsiteY1" fmla="*/ 3025244 h 3318932"/>
              <a:gd name="connsiteX2" fmla="*/ 4373135 w 11294533"/>
              <a:gd name="connsiteY2" fmla="*/ 3318932 h 3318932"/>
              <a:gd name="connsiteX3" fmla="*/ 375707 w 11294533"/>
              <a:gd name="connsiteY3" fmla="*/ 3318932 h 3318932"/>
              <a:gd name="connsiteX4" fmla="*/ 0 w 11294533"/>
              <a:gd name="connsiteY4" fmla="*/ 0 h 3318932"/>
              <a:gd name="connsiteX5" fmla="*/ 11294533 w 11294533"/>
              <a:gd name="connsiteY5" fmla="*/ 0 h 3318932"/>
              <a:gd name="connsiteX6" fmla="*/ 11294533 w 11294533"/>
              <a:gd name="connsiteY6" fmla="*/ 3318932 h 3318932"/>
              <a:gd name="connsiteX7" fmla="*/ 4446160 w 11294533"/>
              <a:gd name="connsiteY7" fmla="*/ 3318932 h 3318932"/>
              <a:gd name="connsiteX8" fmla="*/ 4446160 w 11294533"/>
              <a:gd name="connsiteY8" fmla="*/ 2950631 h 3318932"/>
              <a:gd name="connsiteX9" fmla="*/ 4373135 w 11294533"/>
              <a:gd name="connsiteY9" fmla="*/ 2950631 h 3318932"/>
              <a:gd name="connsiteX10" fmla="*/ 4373135 w 11294533"/>
              <a:gd name="connsiteY10" fmla="*/ 2952219 h 3318932"/>
              <a:gd name="connsiteX11" fmla="*/ 375707 w 11294533"/>
              <a:gd name="connsiteY11" fmla="*/ 2952219 h 3318932"/>
              <a:gd name="connsiteX12" fmla="*/ 375707 w 11294533"/>
              <a:gd name="connsiteY12" fmla="*/ 2950631 h 3318932"/>
              <a:gd name="connsiteX13" fmla="*/ 302682 w 11294533"/>
              <a:gd name="connsiteY13" fmla="*/ 2950631 h 3318932"/>
              <a:gd name="connsiteX14" fmla="*/ 302682 w 11294533"/>
              <a:gd name="connsiteY14" fmla="*/ 3318932 h 3318932"/>
              <a:gd name="connsiteX15" fmla="*/ 0 w 11294533"/>
              <a:gd name="connsiteY15" fmla="*/ 3318932 h 3318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294533" h="3318932">
                <a:moveTo>
                  <a:pt x="375707" y="3025244"/>
                </a:moveTo>
                <a:lnTo>
                  <a:pt x="4373135" y="3025244"/>
                </a:lnTo>
                <a:lnTo>
                  <a:pt x="4373135" y="3318932"/>
                </a:lnTo>
                <a:lnTo>
                  <a:pt x="375707" y="3318932"/>
                </a:lnTo>
                <a:close/>
                <a:moveTo>
                  <a:pt x="0" y="0"/>
                </a:moveTo>
                <a:lnTo>
                  <a:pt x="11294533" y="0"/>
                </a:lnTo>
                <a:lnTo>
                  <a:pt x="11294533" y="3318932"/>
                </a:lnTo>
                <a:lnTo>
                  <a:pt x="4446160" y="3318932"/>
                </a:lnTo>
                <a:lnTo>
                  <a:pt x="4446160" y="2950631"/>
                </a:lnTo>
                <a:lnTo>
                  <a:pt x="4373135" y="2950631"/>
                </a:lnTo>
                <a:lnTo>
                  <a:pt x="4373135" y="2952219"/>
                </a:lnTo>
                <a:lnTo>
                  <a:pt x="375707" y="2952219"/>
                </a:lnTo>
                <a:lnTo>
                  <a:pt x="375707" y="2950631"/>
                </a:lnTo>
                <a:lnTo>
                  <a:pt x="302682" y="2950631"/>
                </a:lnTo>
                <a:lnTo>
                  <a:pt x="302682" y="3318932"/>
                </a:lnTo>
                <a:lnTo>
                  <a:pt x="0" y="3318932"/>
                </a:lnTo>
                <a:close/>
              </a:path>
            </a:pathLst>
          </a:custGeom>
          <a:solidFill>
            <a:schemeClr val="bg1"/>
          </a:solidFill>
        </p:spPr>
        <p:txBody>
          <a:bodyPr wrap="square">
            <a:noAutofit/>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Text Placeholder 17">
            <a:extLst>
              <a:ext uri="{FF2B5EF4-FFF2-40B4-BE49-F238E27FC236}">
                <a16:creationId xmlns:a16="http://schemas.microsoft.com/office/drawing/2014/main" id="{4314A007-C341-FB49-9917-F6AC7F0C0FD5}"/>
              </a:ext>
            </a:extLst>
          </p:cNvPr>
          <p:cNvSpPr>
            <a:spLocks noGrp="1"/>
          </p:cNvSpPr>
          <p:nvPr>
            <p:ph type="body" sz="quarter" idx="19" hasCustomPrompt="1"/>
          </p:nvPr>
        </p:nvSpPr>
        <p:spPr>
          <a:xfrm>
            <a:off x="5764695" y="4258735"/>
            <a:ext cx="5970105" cy="1769533"/>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2" name="Rectangle 21">
            <a:extLst>
              <a:ext uri="{FF2B5EF4-FFF2-40B4-BE49-F238E27FC236}">
                <a16:creationId xmlns:a16="http://schemas.microsoft.com/office/drawing/2014/main" id="{481D231E-B969-834D-B3D6-17A101BD2F56}"/>
              </a:ext>
            </a:extLst>
          </p:cNvPr>
          <p:cNvSpPr/>
          <p:nvPr userDrawn="1"/>
        </p:nvSpPr>
        <p:spPr>
          <a:xfrm>
            <a:off x="778935" y="3429001"/>
            <a:ext cx="4071509" cy="2599267"/>
          </a:xfrm>
          <a:prstGeom prst="rect">
            <a:avLst/>
          </a:prstGeom>
          <a:noFill/>
          <a:ln w="76200">
            <a:solidFill>
              <a:srgbClr val="71C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8" name="Text Placeholder 23">
            <a:extLst>
              <a:ext uri="{FF2B5EF4-FFF2-40B4-BE49-F238E27FC236}">
                <a16:creationId xmlns:a16="http://schemas.microsoft.com/office/drawing/2014/main" id="{844F6846-2E45-A345-920A-87472CC646FC}"/>
              </a:ext>
            </a:extLst>
          </p:cNvPr>
          <p:cNvSpPr>
            <a:spLocks noGrp="1"/>
          </p:cNvSpPr>
          <p:nvPr>
            <p:ph type="body" sz="quarter" idx="21" hasCustomPrompt="1"/>
          </p:nvPr>
        </p:nvSpPr>
        <p:spPr>
          <a:xfrm>
            <a:off x="1147989" y="4153341"/>
            <a:ext cx="404112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sp>
        <p:nvSpPr>
          <p:cNvPr id="7" name="TextBox 6">
            <a:extLst>
              <a:ext uri="{FF2B5EF4-FFF2-40B4-BE49-F238E27FC236}">
                <a16:creationId xmlns:a16="http://schemas.microsoft.com/office/drawing/2014/main" id="{5B84DB95-41AB-A443-8AD3-2CAD2D7BAAC2}"/>
              </a:ext>
            </a:extLst>
          </p:cNvPr>
          <p:cNvSpPr txBox="1"/>
          <p:nvPr userDrawn="1"/>
        </p:nvSpPr>
        <p:spPr>
          <a:xfrm>
            <a:off x="374734" y="6286927"/>
            <a:ext cx="11425605" cy="246349"/>
          </a:xfrm>
          <a:prstGeom prst="rect">
            <a:avLst/>
          </a:prstGeom>
          <a:noFill/>
        </p:spPr>
        <p:txBody>
          <a:bodyPr wrap="square" rtlCol="0">
            <a:spAutoFit/>
          </a:bodyPr>
          <a:lstStyle/>
          <a:p>
            <a:pPr algn="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31549344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Slide  2">
    <p:spTree>
      <p:nvGrpSpPr>
        <p:cNvPr id="1" name=""/>
        <p:cNvGrpSpPr/>
        <p:nvPr/>
      </p:nvGrpSpPr>
      <p:grpSpPr>
        <a:xfrm>
          <a:off x="0" y="0"/>
          <a:ext cx="0" cy="0"/>
          <a:chOff x="0" y="0"/>
          <a:chExt cx="0" cy="0"/>
        </a:xfrm>
      </p:grpSpPr>
      <p:sp>
        <p:nvSpPr>
          <p:cNvPr id="7" name="Text Placeholder 23">
            <a:extLst>
              <a:ext uri="{FF2B5EF4-FFF2-40B4-BE49-F238E27FC236}">
                <a16:creationId xmlns:a16="http://schemas.microsoft.com/office/drawing/2014/main" id="{FEE206B0-D9B7-0D4E-8581-4F2B31738F8F}"/>
              </a:ext>
            </a:extLst>
          </p:cNvPr>
          <p:cNvSpPr>
            <a:spLocks noGrp="1"/>
          </p:cNvSpPr>
          <p:nvPr>
            <p:ph type="body" sz="quarter" idx="15" hasCustomPrompt="1"/>
          </p:nvPr>
        </p:nvSpPr>
        <p:spPr>
          <a:xfrm>
            <a:off x="817352" y="5394302"/>
            <a:ext cx="5278651" cy="697353"/>
          </a:xfrm>
        </p:spPr>
        <p:txBody>
          <a:bodyPr>
            <a:noAutofit/>
          </a:bodyPr>
          <a:lstStyle>
            <a:lvl1pPr marL="0" indent="0" algn="l">
              <a:buNone/>
              <a:defRPr sz="4800" b="1" baseline="0">
                <a:solidFill>
                  <a:srgbClr val="1A1918"/>
                </a:solidFill>
                <a:latin typeface="+mn-lt"/>
              </a:defRPr>
            </a:lvl1pPr>
          </a:lstStyle>
          <a:p>
            <a:pPr lvl="0"/>
            <a:r>
              <a:rPr lang="en-US" dirty="0"/>
              <a:t>POWERPIONT</a:t>
            </a:r>
          </a:p>
        </p:txBody>
      </p:sp>
      <p:sp>
        <p:nvSpPr>
          <p:cNvPr id="8" name="Text Placeholder 23">
            <a:extLst>
              <a:ext uri="{FF2B5EF4-FFF2-40B4-BE49-F238E27FC236}">
                <a16:creationId xmlns:a16="http://schemas.microsoft.com/office/drawing/2014/main" id="{59FC3FD8-D2E4-9344-BB18-A0E8935AA6BB}"/>
              </a:ext>
            </a:extLst>
          </p:cNvPr>
          <p:cNvSpPr>
            <a:spLocks noGrp="1"/>
          </p:cNvSpPr>
          <p:nvPr>
            <p:ph type="body" sz="quarter" idx="16" hasCustomPrompt="1"/>
          </p:nvPr>
        </p:nvSpPr>
        <p:spPr>
          <a:xfrm>
            <a:off x="817352" y="4771576"/>
            <a:ext cx="5278651" cy="697353"/>
          </a:xfrm>
        </p:spPr>
        <p:txBody>
          <a:bodyPr>
            <a:normAutofit/>
          </a:bodyPr>
          <a:lstStyle>
            <a:lvl1pPr marL="0" indent="0" algn="l">
              <a:buNone/>
              <a:defRPr sz="3600" b="0" i="0">
                <a:solidFill>
                  <a:srgbClr val="1A1918"/>
                </a:solidFill>
                <a:latin typeface="+mn-lt"/>
              </a:defRPr>
            </a:lvl1pPr>
          </a:lstStyle>
          <a:p>
            <a:pPr lvl="0"/>
            <a:r>
              <a:rPr lang="en-US" dirty="0"/>
              <a:t>Cover Design 1</a:t>
            </a:r>
          </a:p>
        </p:txBody>
      </p:sp>
      <p:pic>
        <p:nvPicPr>
          <p:cNvPr id="10" name="Picture 9" descr="A picture containing text&#10;&#10;Description automatically generated">
            <a:extLst>
              <a:ext uri="{FF2B5EF4-FFF2-40B4-BE49-F238E27FC236}">
                <a16:creationId xmlns:a16="http://schemas.microsoft.com/office/drawing/2014/main" id="{8A648607-A878-FA44-90E8-74E826BAC90B}"/>
              </a:ext>
            </a:extLst>
          </p:cNvPr>
          <p:cNvPicPr>
            <a:picLocks noChangeAspect="1"/>
          </p:cNvPicPr>
          <p:nvPr userDrawn="1"/>
        </p:nvPicPr>
        <p:blipFill>
          <a:blip r:embed="rId2"/>
          <a:stretch>
            <a:fillRect/>
          </a:stretch>
        </p:blipFill>
        <p:spPr>
          <a:xfrm>
            <a:off x="662414" y="292608"/>
            <a:ext cx="4286037" cy="3856240"/>
          </a:xfrm>
          <a:prstGeom prst="rect">
            <a:avLst/>
          </a:prstGeom>
        </p:spPr>
      </p:pic>
      <p:pic>
        <p:nvPicPr>
          <p:cNvPr id="11" name="Picture 10" descr="A picture containing web&#10;&#10;Description automatically generated">
            <a:extLst>
              <a:ext uri="{FF2B5EF4-FFF2-40B4-BE49-F238E27FC236}">
                <a16:creationId xmlns:a16="http://schemas.microsoft.com/office/drawing/2014/main" id="{2537F0EE-190E-F14F-BFA8-94F65E753C1E}"/>
              </a:ext>
            </a:extLst>
          </p:cNvPr>
          <p:cNvPicPr/>
          <p:nvPr userDrawn="1"/>
        </p:nvPicPr>
        <p:blipFill rotWithShape="1">
          <a:blip r:embed="rId3">
            <a:extLst>
              <a:ext uri="{28A0092B-C50C-407E-A947-70E740481C1C}">
                <a14:useLocalDpi xmlns:a14="http://schemas.microsoft.com/office/drawing/2010/main" val="0"/>
              </a:ext>
            </a:extLst>
          </a:blip>
          <a:srcRect l="3081" t="5264" r="46280"/>
          <a:stretch/>
        </p:blipFill>
        <p:spPr>
          <a:xfrm>
            <a:off x="8449056" y="0"/>
            <a:ext cx="3742944" cy="6858000"/>
          </a:xfrm>
          <a:prstGeom prst="rect">
            <a:avLst/>
          </a:prstGeom>
        </p:spPr>
      </p:pic>
      <p:grpSp>
        <p:nvGrpSpPr>
          <p:cNvPr id="12" name="Group 11">
            <a:extLst>
              <a:ext uri="{FF2B5EF4-FFF2-40B4-BE49-F238E27FC236}">
                <a16:creationId xmlns:a16="http://schemas.microsoft.com/office/drawing/2014/main" id="{B3C63E6F-5241-5747-92E8-EE2118FF82C9}"/>
              </a:ext>
            </a:extLst>
          </p:cNvPr>
          <p:cNvGrpSpPr/>
          <p:nvPr userDrawn="1"/>
        </p:nvGrpSpPr>
        <p:grpSpPr>
          <a:xfrm>
            <a:off x="9456007" y="5394302"/>
            <a:ext cx="2735993" cy="679345"/>
            <a:chOff x="0" y="0"/>
            <a:chExt cx="2301694" cy="571500"/>
          </a:xfrm>
        </p:grpSpPr>
        <p:sp>
          <p:nvSpPr>
            <p:cNvPr id="13" name="Rectangle 12">
              <a:extLst>
                <a:ext uri="{FF2B5EF4-FFF2-40B4-BE49-F238E27FC236}">
                  <a16:creationId xmlns:a16="http://schemas.microsoft.com/office/drawing/2014/main" id="{E9197A1B-46AC-804C-B454-039BEA20B978}"/>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sz="1801"/>
            </a:p>
          </p:txBody>
        </p:sp>
        <p:pic>
          <p:nvPicPr>
            <p:cNvPr id="15" name="Picture 14">
              <a:extLst>
                <a:ext uri="{FF2B5EF4-FFF2-40B4-BE49-F238E27FC236}">
                  <a16:creationId xmlns:a16="http://schemas.microsoft.com/office/drawing/2014/main" id="{80A72624-0D87-E341-B458-0788F518238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225590645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Photo Slide with text 6 - blue">
    <p:spTree>
      <p:nvGrpSpPr>
        <p:cNvPr id="1" name=""/>
        <p:cNvGrpSpPr/>
        <p:nvPr/>
      </p:nvGrpSpPr>
      <p:grpSpPr>
        <a:xfrm>
          <a:off x="0" y="0"/>
          <a:ext cx="0" cy="0"/>
          <a:chOff x="0" y="0"/>
          <a:chExt cx="0" cy="0"/>
        </a:xfrm>
      </p:grpSpPr>
      <p:sp>
        <p:nvSpPr>
          <p:cNvPr id="29" name="Picture Placeholder 28">
            <a:extLst>
              <a:ext uri="{FF2B5EF4-FFF2-40B4-BE49-F238E27FC236}">
                <a16:creationId xmlns:a16="http://schemas.microsoft.com/office/drawing/2014/main" id="{7E05B942-4CCA-FC42-BB89-7ED56131C6DB}"/>
              </a:ext>
            </a:extLst>
          </p:cNvPr>
          <p:cNvSpPr>
            <a:spLocks noGrp="1"/>
          </p:cNvSpPr>
          <p:nvPr>
            <p:ph type="pic" sz="quarter" idx="10"/>
          </p:nvPr>
        </p:nvSpPr>
        <p:spPr>
          <a:xfrm>
            <a:off x="440270" y="440268"/>
            <a:ext cx="11294533" cy="3318932"/>
          </a:xfrm>
          <a:custGeom>
            <a:avLst/>
            <a:gdLst>
              <a:gd name="connsiteX0" fmla="*/ 375707 w 11294533"/>
              <a:gd name="connsiteY0" fmla="*/ 3025244 h 3318932"/>
              <a:gd name="connsiteX1" fmla="*/ 4373135 w 11294533"/>
              <a:gd name="connsiteY1" fmla="*/ 3025244 h 3318932"/>
              <a:gd name="connsiteX2" fmla="*/ 4373135 w 11294533"/>
              <a:gd name="connsiteY2" fmla="*/ 3318932 h 3318932"/>
              <a:gd name="connsiteX3" fmla="*/ 375707 w 11294533"/>
              <a:gd name="connsiteY3" fmla="*/ 3318932 h 3318932"/>
              <a:gd name="connsiteX4" fmla="*/ 0 w 11294533"/>
              <a:gd name="connsiteY4" fmla="*/ 0 h 3318932"/>
              <a:gd name="connsiteX5" fmla="*/ 11294533 w 11294533"/>
              <a:gd name="connsiteY5" fmla="*/ 0 h 3318932"/>
              <a:gd name="connsiteX6" fmla="*/ 11294533 w 11294533"/>
              <a:gd name="connsiteY6" fmla="*/ 3318932 h 3318932"/>
              <a:gd name="connsiteX7" fmla="*/ 4446160 w 11294533"/>
              <a:gd name="connsiteY7" fmla="*/ 3318932 h 3318932"/>
              <a:gd name="connsiteX8" fmla="*/ 4446160 w 11294533"/>
              <a:gd name="connsiteY8" fmla="*/ 2950631 h 3318932"/>
              <a:gd name="connsiteX9" fmla="*/ 4373135 w 11294533"/>
              <a:gd name="connsiteY9" fmla="*/ 2950631 h 3318932"/>
              <a:gd name="connsiteX10" fmla="*/ 4373135 w 11294533"/>
              <a:gd name="connsiteY10" fmla="*/ 2952219 h 3318932"/>
              <a:gd name="connsiteX11" fmla="*/ 375707 w 11294533"/>
              <a:gd name="connsiteY11" fmla="*/ 2952219 h 3318932"/>
              <a:gd name="connsiteX12" fmla="*/ 375707 w 11294533"/>
              <a:gd name="connsiteY12" fmla="*/ 2950631 h 3318932"/>
              <a:gd name="connsiteX13" fmla="*/ 302682 w 11294533"/>
              <a:gd name="connsiteY13" fmla="*/ 2950631 h 3318932"/>
              <a:gd name="connsiteX14" fmla="*/ 302682 w 11294533"/>
              <a:gd name="connsiteY14" fmla="*/ 3318932 h 3318932"/>
              <a:gd name="connsiteX15" fmla="*/ 0 w 11294533"/>
              <a:gd name="connsiteY15" fmla="*/ 3318932 h 3318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294533" h="3318932">
                <a:moveTo>
                  <a:pt x="375707" y="3025244"/>
                </a:moveTo>
                <a:lnTo>
                  <a:pt x="4373135" y="3025244"/>
                </a:lnTo>
                <a:lnTo>
                  <a:pt x="4373135" y="3318932"/>
                </a:lnTo>
                <a:lnTo>
                  <a:pt x="375707" y="3318932"/>
                </a:lnTo>
                <a:close/>
                <a:moveTo>
                  <a:pt x="0" y="0"/>
                </a:moveTo>
                <a:lnTo>
                  <a:pt x="11294533" y="0"/>
                </a:lnTo>
                <a:lnTo>
                  <a:pt x="11294533" y="3318932"/>
                </a:lnTo>
                <a:lnTo>
                  <a:pt x="4446160" y="3318932"/>
                </a:lnTo>
                <a:lnTo>
                  <a:pt x="4446160" y="2950631"/>
                </a:lnTo>
                <a:lnTo>
                  <a:pt x="4373135" y="2950631"/>
                </a:lnTo>
                <a:lnTo>
                  <a:pt x="4373135" y="2952219"/>
                </a:lnTo>
                <a:lnTo>
                  <a:pt x="375707" y="2952219"/>
                </a:lnTo>
                <a:lnTo>
                  <a:pt x="375707" y="2950631"/>
                </a:lnTo>
                <a:lnTo>
                  <a:pt x="302682" y="2950631"/>
                </a:lnTo>
                <a:lnTo>
                  <a:pt x="302682" y="3318932"/>
                </a:lnTo>
                <a:lnTo>
                  <a:pt x="0" y="3318932"/>
                </a:lnTo>
                <a:close/>
              </a:path>
            </a:pathLst>
          </a:custGeom>
          <a:solidFill>
            <a:schemeClr val="bg1"/>
          </a:solidFill>
        </p:spPr>
        <p:txBody>
          <a:bodyPr wrap="square">
            <a:noAutofit/>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Text Placeholder 17">
            <a:extLst>
              <a:ext uri="{FF2B5EF4-FFF2-40B4-BE49-F238E27FC236}">
                <a16:creationId xmlns:a16="http://schemas.microsoft.com/office/drawing/2014/main" id="{4314A007-C341-FB49-9917-F6AC7F0C0FD5}"/>
              </a:ext>
            </a:extLst>
          </p:cNvPr>
          <p:cNvSpPr>
            <a:spLocks noGrp="1"/>
          </p:cNvSpPr>
          <p:nvPr>
            <p:ph type="body" sz="quarter" idx="19" hasCustomPrompt="1"/>
          </p:nvPr>
        </p:nvSpPr>
        <p:spPr>
          <a:xfrm>
            <a:off x="5764695" y="4258735"/>
            <a:ext cx="5970105" cy="1769533"/>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2" name="Rectangle 21">
            <a:extLst>
              <a:ext uri="{FF2B5EF4-FFF2-40B4-BE49-F238E27FC236}">
                <a16:creationId xmlns:a16="http://schemas.microsoft.com/office/drawing/2014/main" id="{481D231E-B969-834D-B3D6-17A101BD2F56}"/>
              </a:ext>
            </a:extLst>
          </p:cNvPr>
          <p:cNvSpPr/>
          <p:nvPr userDrawn="1"/>
        </p:nvSpPr>
        <p:spPr>
          <a:xfrm>
            <a:off x="778935" y="3429001"/>
            <a:ext cx="4071509" cy="2599267"/>
          </a:xfrm>
          <a:prstGeom prst="rect">
            <a:avLst/>
          </a:prstGeom>
          <a:noFill/>
          <a:ln w="76200">
            <a:solidFill>
              <a:srgbClr val="5B74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8" name="Text Placeholder 23">
            <a:extLst>
              <a:ext uri="{FF2B5EF4-FFF2-40B4-BE49-F238E27FC236}">
                <a16:creationId xmlns:a16="http://schemas.microsoft.com/office/drawing/2014/main" id="{844F6846-2E45-A345-920A-87472CC646FC}"/>
              </a:ext>
            </a:extLst>
          </p:cNvPr>
          <p:cNvSpPr>
            <a:spLocks noGrp="1"/>
          </p:cNvSpPr>
          <p:nvPr>
            <p:ph type="body" sz="quarter" idx="21" hasCustomPrompt="1"/>
          </p:nvPr>
        </p:nvSpPr>
        <p:spPr>
          <a:xfrm>
            <a:off x="1147989" y="4153341"/>
            <a:ext cx="404112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sp>
        <p:nvSpPr>
          <p:cNvPr id="7" name="TextBox 6">
            <a:extLst>
              <a:ext uri="{FF2B5EF4-FFF2-40B4-BE49-F238E27FC236}">
                <a16:creationId xmlns:a16="http://schemas.microsoft.com/office/drawing/2014/main" id="{F9144B39-3424-7741-BC61-1A23CD3BE153}"/>
              </a:ext>
            </a:extLst>
          </p:cNvPr>
          <p:cNvSpPr txBox="1"/>
          <p:nvPr userDrawn="1"/>
        </p:nvSpPr>
        <p:spPr>
          <a:xfrm>
            <a:off x="374734" y="6286927"/>
            <a:ext cx="11425605" cy="246349"/>
          </a:xfrm>
          <a:prstGeom prst="rect">
            <a:avLst/>
          </a:prstGeom>
          <a:noFill/>
        </p:spPr>
        <p:txBody>
          <a:bodyPr wrap="square" rtlCol="0">
            <a:spAutoFit/>
          </a:bodyPr>
          <a:lstStyle/>
          <a:p>
            <a:pPr algn="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220104411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Meet Our Team">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F1A6CC4-E26E-144B-9A0E-2447BD8D4B53}"/>
              </a:ext>
            </a:extLst>
          </p:cNvPr>
          <p:cNvSpPr/>
          <p:nvPr userDrawn="1"/>
        </p:nvSpPr>
        <p:spPr>
          <a:xfrm>
            <a:off x="2" y="0"/>
            <a:ext cx="12191988" cy="2641600"/>
          </a:xfrm>
          <a:prstGeom prst="rect">
            <a:avLst/>
          </a:prstGeom>
          <a:solidFill>
            <a:srgbClr val="A822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0" name="Picture Placeholder 23">
            <a:extLst>
              <a:ext uri="{FF2B5EF4-FFF2-40B4-BE49-F238E27FC236}">
                <a16:creationId xmlns:a16="http://schemas.microsoft.com/office/drawing/2014/main" id="{F70575B2-ECB2-3B4B-8C90-3CB13894D8CB}"/>
              </a:ext>
            </a:extLst>
          </p:cNvPr>
          <p:cNvSpPr>
            <a:spLocks noGrp="1"/>
          </p:cNvSpPr>
          <p:nvPr>
            <p:ph type="pic" sz="quarter" idx="10"/>
          </p:nvPr>
        </p:nvSpPr>
        <p:spPr>
          <a:xfrm>
            <a:off x="1162755" y="1700032"/>
            <a:ext cx="1723877" cy="1723877"/>
          </a:xfrm>
          <a:prstGeom prst="ellipse">
            <a:avLst/>
          </a:prstGeom>
          <a:solidFill>
            <a:schemeClr val="bg1"/>
          </a:solidFill>
        </p:spPr>
        <p:txBody>
          <a:bodyPr/>
          <a:lstStyle>
            <a:lvl1pPr>
              <a:buNone/>
              <a:defRPr sz="1401">
                <a:solidFill>
                  <a:srgbClr val="7F7F7F"/>
                </a:solidFill>
              </a:defRPr>
            </a:lvl1pPr>
          </a:lstStyle>
          <a:p>
            <a:endParaRPr lang="en-US" dirty="0"/>
          </a:p>
          <a:p>
            <a:endParaRPr lang="en-US" dirty="0"/>
          </a:p>
          <a:p>
            <a:r>
              <a:rPr lang="en-US" dirty="0"/>
              <a:t>  Click to add   photo</a:t>
            </a:r>
          </a:p>
        </p:txBody>
      </p:sp>
      <p:sp>
        <p:nvSpPr>
          <p:cNvPr id="31" name="Picture Placeholder 23">
            <a:extLst>
              <a:ext uri="{FF2B5EF4-FFF2-40B4-BE49-F238E27FC236}">
                <a16:creationId xmlns:a16="http://schemas.microsoft.com/office/drawing/2014/main" id="{597B8BAB-AD5C-574C-8BBB-7F077692D340}"/>
              </a:ext>
            </a:extLst>
          </p:cNvPr>
          <p:cNvSpPr>
            <a:spLocks noGrp="1"/>
          </p:cNvSpPr>
          <p:nvPr>
            <p:ph type="pic" sz="quarter" idx="11"/>
          </p:nvPr>
        </p:nvSpPr>
        <p:spPr>
          <a:xfrm>
            <a:off x="3850542" y="1709427"/>
            <a:ext cx="1723877" cy="1723877"/>
          </a:xfrm>
          <a:prstGeom prst="ellipse">
            <a:avLst/>
          </a:prstGeom>
          <a:solidFill>
            <a:schemeClr val="bg1"/>
          </a:solidFill>
        </p:spPr>
        <p:txBody>
          <a:bodyPr/>
          <a:lstStyle>
            <a:lvl1pPr>
              <a:buNone/>
              <a:defRPr sz="1401">
                <a:solidFill>
                  <a:srgbClr val="7F7F7F"/>
                </a:solidFill>
              </a:defRPr>
            </a:lvl1pPr>
          </a:lstStyle>
          <a:p>
            <a:endParaRPr lang="en-US" dirty="0"/>
          </a:p>
          <a:p>
            <a:endParaRPr lang="en-US" dirty="0"/>
          </a:p>
          <a:p>
            <a:r>
              <a:rPr lang="en-US" dirty="0"/>
              <a:t>  Click to add   photo</a:t>
            </a:r>
          </a:p>
        </p:txBody>
      </p:sp>
      <p:sp>
        <p:nvSpPr>
          <p:cNvPr id="32" name="Picture Placeholder 23">
            <a:extLst>
              <a:ext uri="{FF2B5EF4-FFF2-40B4-BE49-F238E27FC236}">
                <a16:creationId xmlns:a16="http://schemas.microsoft.com/office/drawing/2014/main" id="{8CBF548A-8484-5248-B085-F53D405FB036}"/>
              </a:ext>
            </a:extLst>
          </p:cNvPr>
          <p:cNvSpPr>
            <a:spLocks noGrp="1"/>
          </p:cNvSpPr>
          <p:nvPr>
            <p:ph type="pic" sz="quarter" idx="12"/>
          </p:nvPr>
        </p:nvSpPr>
        <p:spPr>
          <a:xfrm>
            <a:off x="6526718" y="1705125"/>
            <a:ext cx="1723877" cy="1723877"/>
          </a:xfrm>
          <a:prstGeom prst="ellipse">
            <a:avLst/>
          </a:prstGeom>
          <a:solidFill>
            <a:schemeClr val="bg1"/>
          </a:solidFill>
        </p:spPr>
        <p:txBody>
          <a:bodyPr/>
          <a:lstStyle>
            <a:lvl1pPr>
              <a:buNone/>
              <a:defRPr sz="1401">
                <a:solidFill>
                  <a:srgbClr val="7F7F7F"/>
                </a:solidFill>
              </a:defRPr>
            </a:lvl1pPr>
          </a:lstStyle>
          <a:p>
            <a:endParaRPr lang="en-US" dirty="0"/>
          </a:p>
          <a:p>
            <a:endParaRPr lang="en-US" dirty="0"/>
          </a:p>
          <a:p>
            <a:r>
              <a:rPr lang="en-US" dirty="0"/>
              <a:t>  Click to add   photo</a:t>
            </a:r>
          </a:p>
        </p:txBody>
      </p:sp>
      <p:sp>
        <p:nvSpPr>
          <p:cNvPr id="33" name="Picture Placeholder 23">
            <a:extLst>
              <a:ext uri="{FF2B5EF4-FFF2-40B4-BE49-F238E27FC236}">
                <a16:creationId xmlns:a16="http://schemas.microsoft.com/office/drawing/2014/main" id="{39A13ABC-6CD4-9246-A71F-B0D3E19169DA}"/>
              </a:ext>
            </a:extLst>
          </p:cNvPr>
          <p:cNvSpPr>
            <a:spLocks noGrp="1"/>
          </p:cNvSpPr>
          <p:nvPr>
            <p:ph type="pic" sz="quarter" idx="13"/>
          </p:nvPr>
        </p:nvSpPr>
        <p:spPr>
          <a:xfrm>
            <a:off x="9214504" y="1714516"/>
            <a:ext cx="1723877" cy="1723877"/>
          </a:xfrm>
          <a:prstGeom prst="ellipse">
            <a:avLst/>
          </a:prstGeom>
          <a:solidFill>
            <a:schemeClr val="bg1"/>
          </a:solidFill>
        </p:spPr>
        <p:txBody>
          <a:bodyPr/>
          <a:lstStyle>
            <a:lvl1pPr>
              <a:buNone/>
              <a:defRPr sz="1401">
                <a:solidFill>
                  <a:srgbClr val="7F7F7F"/>
                </a:solidFill>
              </a:defRPr>
            </a:lvl1pPr>
          </a:lstStyle>
          <a:p>
            <a:endParaRPr lang="en-US" dirty="0"/>
          </a:p>
          <a:p>
            <a:endParaRPr lang="en-US" dirty="0"/>
          </a:p>
          <a:p>
            <a:r>
              <a:rPr lang="en-US" dirty="0"/>
              <a:t>  Click to add   photo</a:t>
            </a:r>
          </a:p>
        </p:txBody>
      </p:sp>
      <p:sp>
        <p:nvSpPr>
          <p:cNvPr id="42" name="Text Placeholder 17">
            <a:extLst>
              <a:ext uri="{FF2B5EF4-FFF2-40B4-BE49-F238E27FC236}">
                <a16:creationId xmlns:a16="http://schemas.microsoft.com/office/drawing/2014/main" id="{87A5D6E2-FCB8-A749-81EA-BC7F9A176ABB}"/>
              </a:ext>
            </a:extLst>
          </p:cNvPr>
          <p:cNvSpPr>
            <a:spLocks noGrp="1"/>
          </p:cNvSpPr>
          <p:nvPr>
            <p:ph type="body" sz="quarter" idx="18" hasCustomPrompt="1"/>
          </p:nvPr>
        </p:nvSpPr>
        <p:spPr>
          <a:xfrm>
            <a:off x="847473" y="4119564"/>
            <a:ext cx="2289836" cy="1659463"/>
          </a:xfrm>
        </p:spPr>
        <p:txBody>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3" name="Text Placeholder 23">
            <a:extLst>
              <a:ext uri="{FF2B5EF4-FFF2-40B4-BE49-F238E27FC236}">
                <a16:creationId xmlns:a16="http://schemas.microsoft.com/office/drawing/2014/main" id="{AB58A5CB-AB27-844F-B28D-2E3D2232E353}"/>
              </a:ext>
            </a:extLst>
          </p:cNvPr>
          <p:cNvSpPr>
            <a:spLocks noGrp="1"/>
          </p:cNvSpPr>
          <p:nvPr>
            <p:ph type="body" sz="quarter" idx="16" hasCustomPrompt="1"/>
          </p:nvPr>
        </p:nvSpPr>
        <p:spPr>
          <a:xfrm>
            <a:off x="847470" y="3588051"/>
            <a:ext cx="2289838" cy="344705"/>
          </a:xfrm>
        </p:spPr>
        <p:txBody>
          <a:bodyPr>
            <a:noAutofit/>
          </a:bodyPr>
          <a:lstStyle>
            <a:lvl1pPr marL="0" indent="0" algn="ctr">
              <a:buNone/>
              <a:defRPr sz="2400" b="0" i="0">
                <a:solidFill>
                  <a:srgbClr val="1A1918"/>
                </a:solidFill>
                <a:latin typeface="+mn-lt"/>
              </a:defRPr>
            </a:lvl1pPr>
          </a:lstStyle>
          <a:p>
            <a:pPr lvl="0"/>
            <a:r>
              <a:rPr lang="en-US" dirty="0"/>
              <a:t>Name</a:t>
            </a:r>
          </a:p>
        </p:txBody>
      </p:sp>
      <p:sp>
        <p:nvSpPr>
          <p:cNvPr id="44" name="Text Placeholder 17">
            <a:extLst>
              <a:ext uri="{FF2B5EF4-FFF2-40B4-BE49-F238E27FC236}">
                <a16:creationId xmlns:a16="http://schemas.microsoft.com/office/drawing/2014/main" id="{4B2C2646-153F-D446-A6C4-E96058A5C0FE}"/>
              </a:ext>
            </a:extLst>
          </p:cNvPr>
          <p:cNvSpPr>
            <a:spLocks noGrp="1"/>
          </p:cNvSpPr>
          <p:nvPr>
            <p:ph type="body" sz="quarter" idx="19" hasCustomPrompt="1"/>
          </p:nvPr>
        </p:nvSpPr>
        <p:spPr>
          <a:xfrm>
            <a:off x="3586684" y="4137258"/>
            <a:ext cx="2289836" cy="1659463"/>
          </a:xfrm>
        </p:spPr>
        <p:txBody>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5" name="Text Placeholder 23">
            <a:extLst>
              <a:ext uri="{FF2B5EF4-FFF2-40B4-BE49-F238E27FC236}">
                <a16:creationId xmlns:a16="http://schemas.microsoft.com/office/drawing/2014/main" id="{35687AA8-029A-4A4F-B7FF-65AD20471261}"/>
              </a:ext>
            </a:extLst>
          </p:cNvPr>
          <p:cNvSpPr>
            <a:spLocks noGrp="1"/>
          </p:cNvSpPr>
          <p:nvPr>
            <p:ph type="body" sz="quarter" idx="20" hasCustomPrompt="1"/>
          </p:nvPr>
        </p:nvSpPr>
        <p:spPr>
          <a:xfrm>
            <a:off x="3586679" y="3605746"/>
            <a:ext cx="2289838" cy="344705"/>
          </a:xfrm>
        </p:spPr>
        <p:txBody>
          <a:bodyPr>
            <a:noAutofit/>
          </a:bodyPr>
          <a:lstStyle>
            <a:lvl1pPr marL="0" indent="0" algn="ctr">
              <a:buNone/>
              <a:defRPr sz="2400" b="0" i="0">
                <a:solidFill>
                  <a:srgbClr val="1A1918"/>
                </a:solidFill>
                <a:latin typeface="+mn-lt"/>
              </a:defRPr>
            </a:lvl1pPr>
          </a:lstStyle>
          <a:p>
            <a:pPr lvl="0"/>
            <a:r>
              <a:rPr lang="en-US" dirty="0"/>
              <a:t>Name</a:t>
            </a:r>
          </a:p>
        </p:txBody>
      </p:sp>
      <p:sp>
        <p:nvSpPr>
          <p:cNvPr id="46" name="Text Placeholder 17">
            <a:extLst>
              <a:ext uri="{FF2B5EF4-FFF2-40B4-BE49-F238E27FC236}">
                <a16:creationId xmlns:a16="http://schemas.microsoft.com/office/drawing/2014/main" id="{60085004-ECA1-184B-A4C3-081718D98C21}"/>
              </a:ext>
            </a:extLst>
          </p:cNvPr>
          <p:cNvSpPr>
            <a:spLocks noGrp="1"/>
          </p:cNvSpPr>
          <p:nvPr>
            <p:ph type="body" sz="quarter" idx="21" hasCustomPrompt="1"/>
          </p:nvPr>
        </p:nvSpPr>
        <p:spPr>
          <a:xfrm>
            <a:off x="6281621" y="4107810"/>
            <a:ext cx="2289836" cy="1659463"/>
          </a:xfrm>
        </p:spPr>
        <p:txBody>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7" name="Text Placeholder 23">
            <a:extLst>
              <a:ext uri="{FF2B5EF4-FFF2-40B4-BE49-F238E27FC236}">
                <a16:creationId xmlns:a16="http://schemas.microsoft.com/office/drawing/2014/main" id="{8A39FB91-3EAB-8D46-823F-121EE6218956}"/>
              </a:ext>
            </a:extLst>
          </p:cNvPr>
          <p:cNvSpPr>
            <a:spLocks noGrp="1"/>
          </p:cNvSpPr>
          <p:nvPr>
            <p:ph type="body" sz="quarter" idx="22" hasCustomPrompt="1"/>
          </p:nvPr>
        </p:nvSpPr>
        <p:spPr>
          <a:xfrm>
            <a:off x="6281616" y="3576298"/>
            <a:ext cx="2289838" cy="344705"/>
          </a:xfrm>
        </p:spPr>
        <p:txBody>
          <a:bodyPr>
            <a:noAutofit/>
          </a:bodyPr>
          <a:lstStyle>
            <a:lvl1pPr marL="0" indent="0" algn="ctr">
              <a:buNone/>
              <a:defRPr sz="2400" b="0" i="0">
                <a:solidFill>
                  <a:srgbClr val="1A1918"/>
                </a:solidFill>
                <a:latin typeface="+mn-lt"/>
              </a:defRPr>
            </a:lvl1pPr>
          </a:lstStyle>
          <a:p>
            <a:pPr lvl="0"/>
            <a:r>
              <a:rPr lang="en-US" dirty="0"/>
              <a:t>Name</a:t>
            </a:r>
          </a:p>
        </p:txBody>
      </p:sp>
      <p:sp>
        <p:nvSpPr>
          <p:cNvPr id="48" name="Text Placeholder 17">
            <a:extLst>
              <a:ext uri="{FF2B5EF4-FFF2-40B4-BE49-F238E27FC236}">
                <a16:creationId xmlns:a16="http://schemas.microsoft.com/office/drawing/2014/main" id="{732096D6-82F4-EF4D-B0DE-F90EE786C97A}"/>
              </a:ext>
            </a:extLst>
          </p:cNvPr>
          <p:cNvSpPr>
            <a:spLocks noGrp="1"/>
          </p:cNvSpPr>
          <p:nvPr>
            <p:ph type="body" sz="quarter" idx="23" hasCustomPrompt="1"/>
          </p:nvPr>
        </p:nvSpPr>
        <p:spPr>
          <a:xfrm>
            <a:off x="9020830" y="4105628"/>
            <a:ext cx="2289836" cy="1659463"/>
          </a:xfrm>
        </p:spPr>
        <p:txBody>
          <a:bodyPr/>
          <a:lstStyle>
            <a:lvl1pPr marL="228607" marR="0" indent="-228607" algn="ctr" defTabSz="914423" rtl="0" eaLnBrk="1" fontAlgn="auto" latinLnBrk="0" hangingPunct="1">
              <a:lnSpc>
                <a:spcPct val="90000"/>
              </a:lnSpc>
              <a:spcBef>
                <a:spcPts val="1001"/>
              </a:spcBef>
              <a:spcAft>
                <a:spcPts val="0"/>
              </a:spcAft>
              <a:buClrTx/>
              <a:buSzTx/>
              <a:buFont typeface="Arial" panose="020B0604020202020204" pitchFamily="34" charset="0"/>
              <a:buNone/>
              <a:tabLst/>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228607" marR="0" lvl="0" indent="-228607" algn="ctr" defTabSz="914423" rtl="0" eaLnBrk="1" fontAlgn="auto" latinLnBrk="0" hangingPunct="1">
              <a:lnSpc>
                <a:spcPct val="90000"/>
              </a:lnSpc>
              <a:spcBef>
                <a:spcPts val="1001"/>
              </a:spcBef>
              <a:spcAft>
                <a:spcPts val="0"/>
              </a:spcAft>
              <a:buClrTx/>
              <a:buSzTx/>
              <a:buFont typeface="Arial" panose="020B0604020202020204" pitchFamily="34" charset="0"/>
              <a:buNone/>
              <a:tabLst/>
              <a:defRPr/>
            </a:pPr>
            <a:r>
              <a:rPr lang="en-GB" dirty="0"/>
              <a:t>Title</a:t>
            </a:r>
            <a:endParaRPr lang="en-US" dirty="0"/>
          </a:p>
          <a:p>
            <a:pPr lvl="0"/>
            <a:endParaRPr lang="en-US" dirty="0"/>
          </a:p>
        </p:txBody>
      </p:sp>
      <p:sp>
        <p:nvSpPr>
          <p:cNvPr id="49" name="Text Placeholder 23">
            <a:extLst>
              <a:ext uri="{FF2B5EF4-FFF2-40B4-BE49-F238E27FC236}">
                <a16:creationId xmlns:a16="http://schemas.microsoft.com/office/drawing/2014/main" id="{1159E417-4740-EB49-8F54-BE28E9673052}"/>
              </a:ext>
            </a:extLst>
          </p:cNvPr>
          <p:cNvSpPr>
            <a:spLocks noGrp="1"/>
          </p:cNvSpPr>
          <p:nvPr>
            <p:ph type="body" sz="quarter" idx="24" hasCustomPrompt="1"/>
          </p:nvPr>
        </p:nvSpPr>
        <p:spPr>
          <a:xfrm>
            <a:off x="9020823" y="3574115"/>
            <a:ext cx="2289838" cy="344705"/>
          </a:xfrm>
        </p:spPr>
        <p:txBody>
          <a:bodyPr>
            <a:noAutofit/>
          </a:bodyPr>
          <a:lstStyle>
            <a:lvl1pPr marL="0" indent="0" algn="ctr">
              <a:buNone/>
              <a:defRPr sz="2400" b="0" i="0">
                <a:solidFill>
                  <a:srgbClr val="1A1918"/>
                </a:solidFill>
                <a:latin typeface="+mn-lt"/>
              </a:defRPr>
            </a:lvl1pPr>
          </a:lstStyle>
          <a:p>
            <a:pPr lvl="0"/>
            <a:r>
              <a:rPr lang="en-US" dirty="0"/>
              <a:t>Name</a:t>
            </a:r>
          </a:p>
        </p:txBody>
      </p:sp>
      <p:sp>
        <p:nvSpPr>
          <p:cNvPr id="20" name="Text Placeholder 23">
            <a:extLst>
              <a:ext uri="{FF2B5EF4-FFF2-40B4-BE49-F238E27FC236}">
                <a16:creationId xmlns:a16="http://schemas.microsoft.com/office/drawing/2014/main" id="{42D95A97-9A97-AA47-B384-A0EF4964D5B5}"/>
              </a:ext>
            </a:extLst>
          </p:cNvPr>
          <p:cNvSpPr>
            <a:spLocks noGrp="1"/>
          </p:cNvSpPr>
          <p:nvPr>
            <p:ph type="body" sz="quarter" idx="25" hasCustomPrompt="1"/>
          </p:nvPr>
        </p:nvSpPr>
        <p:spPr>
          <a:xfrm>
            <a:off x="2" y="337932"/>
            <a:ext cx="12191988" cy="778408"/>
          </a:xfrm>
        </p:spPr>
        <p:txBody>
          <a:bodyPr>
            <a:noAutofit/>
          </a:bodyPr>
          <a:lstStyle>
            <a:lvl1pPr marL="0" indent="0" algn="ctr">
              <a:buNone/>
              <a:defRPr sz="3600" b="0" i="0">
                <a:solidFill>
                  <a:schemeClr val="bg1"/>
                </a:solidFill>
                <a:latin typeface="+mn-lt"/>
              </a:defRPr>
            </a:lvl1pPr>
          </a:lstStyle>
          <a:p>
            <a:pPr lvl="0"/>
            <a:r>
              <a:rPr lang="en-US" dirty="0"/>
              <a:t>Meet Our Team</a:t>
            </a:r>
          </a:p>
        </p:txBody>
      </p:sp>
      <p:sp>
        <p:nvSpPr>
          <p:cNvPr id="17" name="TextBox 16">
            <a:extLst>
              <a:ext uri="{FF2B5EF4-FFF2-40B4-BE49-F238E27FC236}">
                <a16:creationId xmlns:a16="http://schemas.microsoft.com/office/drawing/2014/main" id="{FB36B73C-6B57-8047-B6F0-2213D41F5FAF}"/>
              </a:ext>
            </a:extLst>
          </p:cNvPr>
          <p:cNvSpPr txBox="1"/>
          <p:nvPr userDrawn="1"/>
        </p:nvSpPr>
        <p:spPr>
          <a:xfrm>
            <a:off x="10765" y="6284420"/>
            <a:ext cx="12181236"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99648103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ext slide only 1 - purple">
    <p:spTree>
      <p:nvGrpSpPr>
        <p:cNvPr id="1" name=""/>
        <p:cNvGrpSpPr/>
        <p:nvPr/>
      </p:nvGrpSpPr>
      <p:grpSpPr>
        <a:xfrm>
          <a:off x="0" y="0"/>
          <a:ext cx="0" cy="0"/>
          <a:chOff x="0" y="0"/>
          <a:chExt cx="0" cy="0"/>
        </a:xfrm>
      </p:grpSpPr>
      <p:sp>
        <p:nvSpPr>
          <p:cNvPr id="8" name="Text Placeholder 17">
            <a:extLst>
              <a:ext uri="{FF2B5EF4-FFF2-40B4-BE49-F238E27FC236}">
                <a16:creationId xmlns:a16="http://schemas.microsoft.com/office/drawing/2014/main" id="{25E345FE-9231-C141-84F9-7206C4493A48}"/>
              </a:ext>
            </a:extLst>
          </p:cNvPr>
          <p:cNvSpPr>
            <a:spLocks noGrp="1"/>
          </p:cNvSpPr>
          <p:nvPr>
            <p:ph type="body" sz="quarter" idx="19" hasCustomPrompt="1"/>
          </p:nvPr>
        </p:nvSpPr>
        <p:spPr>
          <a:xfrm>
            <a:off x="483595" y="2301554"/>
            <a:ext cx="11311008" cy="3786731"/>
          </a:xfrm>
        </p:spPr>
        <p:txBody>
          <a:bodyPr/>
          <a:lstStyle>
            <a:lvl1pPr marL="15876" indent="-15876" algn="l">
              <a:buNone/>
              <a:tabLst/>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7" name="Text Placeholder 23">
            <a:extLst>
              <a:ext uri="{FF2B5EF4-FFF2-40B4-BE49-F238E27FC236}">
                <a16:creationId xmlns:a16="http://schemas.microsoft.com/office/drawing/2014/main" id="{DF5C54AB-5077-F14D-BCF0-88B55A10137D}"/>
              </a:ext>
            </a:extLst>
          </p:cNvPr>
          <p:cNvSpPr>
            <a:spLocks noGrp="1"/>
          </p:cNvSpPr>
          <p:nvPr>
            <p:ph type="body" sz="quarter" idx="25" hasCustomPrompt="1"/>
          </p:nvPr>
        </p:nvSpPr>
        <p:spPr>
          <a:xfrm>
            <a:off x="483596" y="634684"/>
            <a:ext cx="9671787" cy="777623"/>
          </a:xfrm>
          <a:noFill/>
        </p:spPr>
        <p:txBody>
          <a:bodyPr>
            <a:noAutofit/>
          </a:bodyPr>
          <a:lstStyle>
            <a:lvl1pPr marL="0" indent="0" algn="l">
              <a:buNone/>
              <a:defRPr sz="3600" b="0" i="0">
                <a:solidFill>
                  <a:srgbClr val="1A1918"/>
                </a:solidFill>
                <a:latin typeface="+mn-lt"/>
              </a:defRPr>
            </a:lvl1pPr>
          </a:lstStyle>
          <a:p>
            <a:pPr lvl="0"/>
            <a:r>
              <a:rPr lang="en-US" dirty="0"/>
              <a:t>We are the greatest &amp; creative team</a:t>
            </a:r>
          </a:p>
        </p:txBody>
      </p:sp>
      <p:sp>
        <p:nvSpPr>
          <p:cNvPr id="12" name="TextBox 11">
            <a:extLst>
              <a:ext uri="{FF2B5EF4-FFF2-40B4-BE49-F238E27FC236}">
                <a16:creationId xmlns:a16="http://schemas.microsoft.com/office/drawing/2014/main" id="{FF19C03C-7B74-074E-89E9-31BCC60EEF2F}"/>
              </a:ext>
            </a:extLst>
          </p:cNvPr>
          <p:cNvSpPr txBox="1"/>
          <p:nvPr userDrawn="1"/>
        </p:nvSpPr>
        <p:spPr>
          <a:xfrm>
            <a:off x="367227" y="6223319"/>
            <a:ext cx="11427378"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grpSp>
        <p:nvGrpSpPr>
          <p:cNvPr id="11" name="Group 10">
            <a:extLst>
              <a:ext uri="{FF2B5EF4-FFF2-40B4-BE49-F238E27FC236}">
                <a16:creationId xmlns:a16="http://schemas.microsoft.com/office/drawing/2014/main" id="{A0296A16-C020-5F42-B0E4-6EC6F2A8E4D9}"/>
              </a:ext>
            </a:extLst>
          </p:cNvPr>
          <p:cNvGrpSpPr/>
          <p:nvPr userDrawn="1"/>
        </p:nvGrpSpPr>
        <p:grpSpPr>
          <a:xfrm>
            <a:off x="10515702" y="2"/>
            <a:ext cx="1682651" cy="925425"/>
            <a:chOff x="10515700" y="0"/>
            <a:chExt cx="1682650" cy="925425"/>
          </a:xfrm>
        </p:grpSpPr>
        <p:cxnSp>
          <p:nvCxnSpPr>
            <p:cNvPr id="7" name="Straight Connector 6">
              <a:extLst>
                <a:ext uri="{FF2B5EF4-FFF2-40B4-BE49-F238E27FC236}">
                  <a16:creationId xmlns:a16="http://schemas.microsoft.com/office/drawing/2014/main" id="{D29DD824-BE5B-3D4B-A665-35C1261D1F5E}"/>
                </a:ext>
              </a:extLst>
            </p:cNvPr>
            <p:cNvCxnSpPr/>
            <p:nvPr userDrawn="1"/>
          </p:nvCxnSpPr>
          <p:spPr>
            <a:xfrm>
              <a:off x="10552870" y="0"/>
              <a:ext cx="0" cy="925425"/>
            </a:xfrm>
            <a:prstGeom prst="line">
              <a:avLst/>
            </a:prstGeom>
            <a:ln w="76200">
              <a:solidFill>
                <a:srgbClr val="A82279"/>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0030BB12-DFE2-DF4F-880A-B0E61CEEAAED}"/>
                </a:ext>
              </a:extLst>
            </p:cNvPr>
            <p:cNvCxnSpPr>
              <a:cxnSpLocks/>
            </p:cNvCxnSpPr>
            <p:nvPr userDrawn="1"/>
          </p:nvCxnSpPr>
          <p:spPr>
            <a:xfrm flipH="1">
              <a:off x="10515700" y="912550"/>
              <a:ext cx="1682650" cy="0"/>
            </a:xfrm>
            <a:prstGeom prst="line">
              <a:avLst/>
            </a:prstGeom>
            <a:ln w="76200">
              <a:solidFill>
                <a:srgbClr val="A82279"/>
              </a:solidFill>
            </a:ln>
          </p:spPr>
          <p:style>
            <a:lnRef idx="1">
              <a:schemeClr val="accent1"/>
            </a:lnRef>
            <a:fillRef idx="0">
              <a:schemeClr val="accent1"/>
            </a:fillRef>
            <a:effectRef idx="0">
              <a:schemeClr val="accent1"/>
            </a:effectRef>
            <a:fontRef idx="minor">
              <a:schemeClr val="tx1"/>
            </a:fontRef>
          </p:style>
        </p:cxnSp>
      </p:grpSp>
      <p:pic>
        <p:nvPicPr>
          <p:cNvPr id="2" name="Picture 1" descr="Graphical user interface, text&#10;&#10;Description automatically generated with medium confidence">
            <a:extLst>
              <a:ext uri="{FF2B5EF4-FFF2-40B4-BE49-F238E27FC236}">
                <a16:creationId xmlns:a16="http://schemas.microsoft.com/office/drawing/2014/main" id="{11D628AE-4F98-B267-55CA-07978CF2AA7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6805" b="64431"/>
          <a:stretch/>
        </p:blipFill>
        <p:spPr bwMode="auto">
          <a:xfrm>
            <a:off x="397394" y="6243305"/>
            <a:ext cx="3304593" cy="23146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28470151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ext slide only 1 - light blue">
    <p:spTree>
      <p:nvGrpSpPr>
        <p:cNvPr id="1" name=""/>
        <p:cNvGrpSpPr/>
        <p:nvPr/>
      </p:nvGrpSpPr>
      <p:grpSpPr>
        <a:xfrm>
          <a:off x="0" y="0"/>
          <a:ext cx="0" cy="0"/>
          <a:chOff x="0" y="0"/>
          <a:chExt cx="0" cy="0"/>
        </a:xfrm>
      </p:grpSpPr>
      <p:sp>
        <p:nvSpPr>
          <p:cNvPr id="13" name="Text Placeholder 17">
            <a:extLst>
              <a:ext uri="{FF2B5EF4-FFF2-40B4-BE49-F238E27FC236}">
                <a16:creationId xmlns:a16="http://schemas.microsoft.com/office/drawing/2014/main" id="{D8BA04EA-F828-3746-80A6-EB2BF7952508}"/>
              </a:ext>
            </a:extLst>
          </p:cNvPr>
          <p:cNvSpPr>
            <a:spLocks noGrp="1"/>
          </p:cNvSpPr>
          <p:nvPr>
            <p:ph type="body" sz="quarter" idx="19" hasCustomPrompt="1"/>
          </p:nvPr>
        </p:nvSpPr>
        <p:spPr>
          <a:xfrm>
            <a:off x="483595" y="2301554"/>
            <a:ext cx="11311008" cy="3786731"/>
          </a:xfrm>
        </p:spPr>
        <p:txBody>
          <a:bodyPr/>
          <a:lstStyle>
            <a:lvl1pPr marL="15876" indent="-15876" algn="l">
              <a:buNone/>
              <a:tabLst/>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4" name="Text Placeholder 23">
            <a:extLst>
              <a:ext uri="{FF2B5EF4-FFF2-40B4-BE49-F238E27FC236}">
                <a16:creationId xmlns:a16="http://schemas.microsoft.com/office/drawing/2014/main" id="{39E9447C-AA1C-8643-ADD6-0F068F3B57A4}"/>
              </a:ext>
            </a:extLst>
          </p:cNvPr>
          <p:cNvSpPr>
            <a:spLocks noGrp="1"/>
          </p:cNvSpPr>
          <p:nvPr>
            <p:ph type="body" sz="quarter" idx="25" hasCustomPrompt="1"/>
          </p:nvPr>
        </p:nvSpPr>
        <p:spPr>
          <a:xfrm>
            <a:off x="483596" y="634684"/>
            <a:ext cx="9671787" cy="777623"/>
          </a:xfrm>
          <a:noFill/>
        </p:spPr>
        <p:txBody>
          <a:bodyPr>
            <a:noAutofit/>
          </a:bodyPr>
          <a:lstStyle>
            <a:lvl1pPr marL="0" indent="0" algn="l">
              <a:buNone/>
              <a:defRPr sz="3600" b="0" i="0">
                <a:solidFill>
                  <a:srgbClr val="1A1918"/>
                </a:solidFill>
                <a:latin typeface="+mn-lt"/>
              </a:defRPr>
            </a:lvl1pPr>
          </a:lstStyle>
          <a:p>
            <a:pPr lvl="0"/>
            <a:r>
              <a:rPr lang="en-US" dirty="0"/>
              <a:t>We are the greatest &amp; creative team</a:t>
            </a:r>
          </a:p>
        </p:txBody>
      </p:sp>
      <p:sp>
        <p:nvSpPr>
          <p:cNvPr id="15" name="TextBox 14">
            <a:extLst>
              <a:ext uri="{FF2B5EF4-FFF2-40B4-BE49-F238E27FC236}">
                <a16:creationId xmlns:a16="http://schemas.microsoft.com/office/drawing/2014/main" id="{99F77FA8-0AC6-7746-8E14-CFA51A9B3FA1}"/>
              </a:ext>
            </a:extLst>
          </p:cNvPr>
          <p:cNvSpPr txBox="1"/>
          <p:nvPr userDrawn="1"/>
        </p:nvSpPr>
        <p:spPr>
          <a:xfrm>
            <a:off x="367227" y="6223319"/>
            <a:ext cx="11427378"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grpSp>
        <p:nvGrpSpPr>
          <p:cNvPr id="16" name="Group 15">
            <a:extLst>
              <a:ext uri="{FF2B5EF4-FFF2-40B4-BE49-F238E27FC236}">
                <a16:creationId xmlns:a16="http://schemas.microsoft.com/office/drawing/2014/main" id="{11336C56-84F2-694C-8683-0CB735E864B4}"/>
              </a:ext>
            </a:extLst>
          </p:cNvPr>
          <p:cNvGrpSpPr/>
          <p:nvPr userDrawn="1"/>
        </p:nvGrpSpPr>
        <p:grpSpPr>
          <a:xfrm>
            <a:off x="10515702" y="2"/>
            <a:ext cx="1682651" cy="925425"/>
            <a:chOff x="10515700" y="0"/>
            <a:chExt cx="1682650" cy="925425"/>
          </a:xfrm>
        </p:grpSpPr>
        <p:cxnSp>
          <p:nvCxnSpPr>
            <p:cNvPr id="25" name="Straight Connector 24">
              <a:extLst>
                <a:ext uri="{FF2B5EF4-FFF2-40B4-BE49-F238E27FC236}">
                  <a16:creationId xmlns:a16="http://schemas.microsoft.com/office/drawing/2014/main" id="{671E76B0-CFEF-C74A-B6D1-DAEE0AF07AAB}"/>
                </a:ext>
              </a:extLst>
            </p:cNvPr>
            <p:cNvCxnSpPr/>
            <p:nvPr userDrawn="1"/>
          </p:nvCxnSpPr>
          <p:spPr>
            <a:xfrm>
              <a:off x="10552870" y="0"/>
              <a:ext cx="0" cy="925425"/>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4F0EAB65-316B-F24F-8CB3-0A24157486BF}"/>
                </a:ext>
              </a:extLst>
            </p:cNvPr>
            <p:cNvCxnSpPr>
              <a:cxnSpLocks/>
            </p:cNvCxnSpPr>
            <p:nvPr userDrawn="1"/>
          </p:nvCxnSpPr>
          <p:spPr>
            <a:xfrm flipH="1">
              <a:off x="10515700" y="912550"/>
              <a:ext cx="1682650" cy="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grpSp>
      <p:pic>
        <p:nvPicPr>
          <p:cNvPr id="2" name="Picture 1" descr="Graphical user interface, text&#10;&#10;Description automatically generated with medium confidence">
            <a:extLst>
              <a:ext uri="{FF2B5EF4-FFF2-40B4-BE49-F238E27FC236}">
                <a16:creationId xmlns:a16="http://schemas.microsoft.com/office/drawing/2014/main" id="{41810156-18BA-75AC-B58A-6E9B11AC20F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6805" b="64431"/>
          <a:stretch/>
        </p:blipFill>
        <p:spPr bwMode="auto">
          <a:xfrm>
            <a:off x="397394" y="6243305"/>
            <a:ext cx="3304593" cy="23146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0841633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ext slide only 1 - blue">
    <p:spTree>
      <p:nvGrpSpPr>
        <p:cNvPr id="1" name=""/>
        <p:cNvGrpSpPr/>
        <p:nvPr/>
      </p:nvGrpSpPr>
      <p:grpSpPr>
        <a:xfrm>
          <a:off x="0" y="0"/>
          <a:ext cx="0" cy="0"/>
          <a:chOff x="0" y="0"/>
          <a:chExt cx="0" cy="0"/>
        </a:xfrm>
      </p:grpSpPr>
      <p:sp>
        <p:nvSpPr>
          <p:cNvPr id="13" name="Text Placeholder 17">
            <a:extLst>
              <a:ext uri="{FF2B5EF4-FFF2-40B4-BE49-F238E27FC236}">
                <a16:creationId xmlns:a16="http://schemas.microsoft.com/office/drawing/2014/main" id="{38E5E3FE-DFC3-7C44-8A6E-C70177B645E5}"/>
              </a:ext>
            </a:extLst>
          </p:cNvPr>
          <p:cNvSpPr>
            <a:spLocks noGrp="1"/>
          </p:cNvSpPr>
          <p:nvPr>
            <p:ph type="body" sz="quarter" idx="19" hasCustomPrompt="1"/>
          </p:nvPr>
        </p:nvSpPr>
        <p:spPr>
          <a:xfrm>
            <a:off x="483595" y="2301554"/>
            <a:ext cx="11311008" cy="3786731"/>
          </a:xfrm>
        </p:spPr>
        <p:txBody>
          <a:bodyPr/>
          <a:lstStyle>
            <a:lvl1pPr marL="15876" indent="-15876" algn="l">
              <a:buNone/>
              <a:tabLst/>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4" name="Text Placeholder 23">
            <a:extLst>
              <a:ext uri="{FF2B5EF4-FFF2-40B4-BE49-F238E27FC236}">
                <a16:creationId xmlns:a16="http://schemas.microsoft.com/office/drawing/2014/main" id="{076AE4DD-76C6-214C-8FE3-54BB428A00E3}"/>
              </a:ext>
            </a:extLst>
          </p:cNvPr>
          <p:cNvSpPr>
            <a:spLocks noGrp="1"/>
          </p:cNvSpPr>
          <p:nvPr>
            <p:ph type="body" sz="quarter" idx="25" hasCustomPrompt="1"/>
          </p:nvPr>
        </p:nvSpPr>
        <p:spPr>
          <a:xfrm>
            <a:off x="483596" y="634684"/>
            <a:ext cx="9671787" cy="777623"/>
          </a:xfrm>
          <a:noFill/>
        </p:spPr>
        <p:txBody>
          <a:bodyPr>
            <a:noAutofit/>
          </a:bodyPr>
          <a:lstStyle>
            <a:lvl1pPr marL="0" indent="0" algn="l">
              <a:buNone/>
              <a:defRPr sz="3600" b="0" i="0">
                <a:solidFill>
                  <a:srgbClr val="1A1918"/>
                </a:solidFill>
                <a:latin typeface="+mn-lt"/>
              </a:defRPr>
            </a:lvl1pPr>
          </a:lstStyle>
          <a:p>
            <a:pPr lvl="0"/>
            <a:r>
              <a:rPr lang="en-US" dirty="0"/>
              <a:t>We are the greatest &amp; creative team</a:t>
            </a:r>
          </a:p>
        </p:txBody>
      </p:sp>
      <p:sp>
        <p:nvSpPr>
          <p:cNvPr id="15" name="TextBox 14">
            <a:extLst>
              <a:ext uri="{FF2B5EF4-FFF2-40B4-BE49-F238E27FC236}">
                <a16:creationId xmlns:a16="http://schemas.microsoft.com/office/drawing/2014/main" id="{BE595C38-4F49-1147-8F3F-2C1D00977508}"/>
              </a:ext>
            </a:extLst>
          </p:cNvPr>
          <p:cNvSpPr txBox="1"/>
          <p:nvPr userDrawn="1"/>
        </p:nvSpPr>
        <p:spPr>
          <a:xfrm>
            <a:off x="367227" y="6223319"/>
            <a:ext cx="11427378"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grpSp>
        <p:nvGrpSpPr>
          <p:cNvPr id="16" name="Group 15">
            <a:extLst>
              <a:ext uri="{FF2B5EF4-FFF2-40B4-BE49-F238E27FC236}">
                <a16:creationId xmlns:a16="http://schemas.microsoft.com/office/drawing/2014/main" id="{873E99E1-C970-F440-B117-D0C83D348823}"/>
              </a:ext>
            </a:extLst>
          </p:cNvPr>
          <p:cNvGrpSpPr/>
          <p:nvPr userDrawn="1"/>
        </p:nvGrpSpPr>
        <p:grpSpPr>
          <a:xfrm>
            <a:off x="10515702" y="2"/>
            <a:ext cx="1682651" cy="925425"/>
            <a:chOff x="10515700" y="0"/>
            <a:chExt cx="1682650" cy="925425"/>
          </a:xfrm>
        </p:grpSpPr>
        <p:cxnSp>
          <p:nvCxnSpPr>
            <p:cNvPr id="25" name="Straight Connector 24">
              <a:extLst>
                <a:ext uri="{FF2B5EF4-FFF2-40B4-BE49-F238E27FC236}">
                  <a16:creationId xmlns:a16="http://schemas.microsoft.com/office/drawing/2014/main" id="{5E985435-2AF8-F04E-B3F9-23DC9734D083}"/>
                </a:ext>
              </a:extLst>
            </p:cNvPr>
            <p:cNvCxnSpPr/>
            <p:nvPr userDrawn="1"/>
          </p:nvCxnSpPr>
          <p:spPr>
            <a:xfrm>
              <a:off x="10552870" y="0"/>
              <a:ext cx="0" cy="925425"/>
            </a:xfrm>
            <a:prstGeom prst="line">
              <a:avLst/>
            </a:prstGeom>
            <a:ln w="76200">
              <a:solidFill>
                <a:srgbClr val="5B74AF"/>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62840984-1E90-4A46-9A90-CCD30EAF269B}"/>
                </a:ext>
              </a:extLst>
            </p:cNvPr>
            <p:cNvCxnSpPr>
              <a:cxnSpLocks/>
            </p:cNvCxnSpPr>
            <p:nvPr userDrawn="1"/>
          </p:nvCxnSpPr>
          <p:spPr>
            <a:xfrm flipH="1">
              <a:off x="10515700" y="912550"/>
              <a:ext cx="1682650" cy="0"/>
            </a:xfrm>
            <a:prstGeom prst="line">
              <a:avLst/>
            </a:prstGeom>
            <a:ln w="76200">
              <a:solidFill>
                <a:srgbClr val="5B74AF"/>
              </a:solidFill>
            </a:ln>
          </p:spPr>
          <p:style>
            <a:lnRef idx="1">
              <a:schemeClr val="accent1"/>
            </a:lnRef>
            <a:fillRef idx="0">
              <a:schemeClr val="accent1"/>
            </a:fillRef>
            <a:effectRef idx="0">
              <a:schemeClr val="accent1"/>
            </a:effectRef>
            <a:fontRef idx="minor">
              <a:schemeClr val="tx1"/>
            </a:fontRef>
          </p:style>
        </p:cxnSp>
      </p:grpSp>
      <p:pic>
        <p:nvPicPr>
          <p:cNvPr id="2" name="Picture 1" descr="Graphical user interface, text&#10;&#10;Description automatically generated with medium confidence">
            <a:extLst>
              <a:ext uri="{FF2B5EF4-FFF2-40B4-BE49-F238E27FC236}">
                <a16:creationId xmlns:a16="http://schemas.microsoft.com/office/drawing/2014/main" id="{3827A14E-EA89-E251-7C17-BAF5A0E0241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6805" b="64431"/>
          <a:stretch/>
        </p:blipFill>
        <p:spPr bwMode="auto">
          <a:xfrm>
            <a:off x="397394" y="6243305"/>
            <a:ext cx="3304593" cy="23146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42753965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ext slide only 2 - purple">
    <p:spTree>
      <p:nvGrpSpPr>
        <p:cNvPr id="1" name=""/>
        <p:cNvGrpSpPr/>
        <p:nvPr/>
      </p:nvGrpSpPr>
      <p:grpSpPr>
        <a:xfrm>
          <a:off x="0" y="0"/>
          <a:ext cx="0" cy="0"/>
          <a:chOff x="0" y="0"/>
          <a:chExt cx="0" cy="0"/>
        </a:xfrm>
      </p:grpSpPr>
    </p:spTree>
    <p:extLst>
      <p:ext uri="{BB962C8B-B14F-4D97-AF65-F5344CB8AC3E}">
        <p14:creationId xmlns:p14="http://schemas.microsoft.com/office/powerpoint/2010/main" val="79553673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ext slide only 2 - light blue">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934025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ext slide only 2 - blu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706112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ext box - Solid BLUE with phot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4CC70AE-3BFC-7845-8C12-CAA31A4A3D5E}"/>
              </a:ext>
            </a:extLst>
          </p:cNvPr>
          <p:cNvSpPr/>
          <p:nvPr userDrawn="1"/>
        </p:nvSpPr>
        <p:spPr>
          <a:xfrm>
            <a:off x="601885" y="2"/>
            <a:ext cx="7390651" cy="6858001"/>
          </a:xfrm>
          <a:prstGeom prst="rect">
            <a:avLst/>
          </a:prstGeom>
          <a:solidFill>
            <a:srgbClr val="5B7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4" name="Picture Placeholder 17">
            <a:extLst>
              <a:ext uri="{FF2B5EF4-FFF2-40B4-BE49-F238E27FC236}">
                <a16:creationId xmlns:a16="http://schemas.microsoft.com/office/drawing/2014/main" id="{8B88D18F-405C-214D-ADB0-D8E55F5FBAB6}"/>
              </a:ext>
            </a:extLst>
          </p:cNvPr>
          <p:cNvSpPr>
            <a:spLocks noGrp="1"/>
          </p:cNvSpPr>
          <p:nvPr>
            <p:ph type="pic" sz="quarter" idx="10"/>
          </p:nvPr>
        </p:nvSpPr>
        <p:spPr>
          <a:xfrm>
            <a:off x="6908798" y="915007"/>
            <a:ext cx="4825998" cy="5027989"/>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8" name="Text Placeholder 17">
            <a:extLst>
              <a:ext uri="{FF2B5EF4-FFF2-40B4-BE49-F238E27FC236}">
                <a16:creationId xmlns:a16="http://schemas.microsoft.com/office/drawing/2014/main" id="{6C735227-4213-6342-8A81-F48CAF5B02D3}"/>
              </a:ext>
            </a:extLst>
          </p:cNvPr>
          <p:cNvSpPr>
            <a:spLocks noGrp="1"/>
          </p:cNvSpPr>
          <p:nvPr>
            <p:ph type="body" sz="quarter" idx="18" hasCustomPrompt="1"/>
          </p:nvPr>
        </p:nvSpPr>
        <p:spPr>
          <a:xfrm>
            <a:off x="1007479" y="3429002"/>
            <a:ext cx="5477820" cy="3029673"/>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9" name="Text Placeholder 23">
            <a:extLst>
              <a:ext uri="{FF2B5EF4-FFF2-40B4-BE49-F238E27FC236}">
                <a16:creationId xmlns:a16="http://schemas.microsoft.com/office/drawing/2014/main" id="{D8CA623A-4E21-7C43-B4B0-FC9DA6174CF6}"/>
              </a:ext>
            </a:extLst>
          </p:cNvPr>
          <p:cNvSpPr>
            <a:spLocks noGrp="1"/>
          </p:cNvSpPr>
          <p:nvPr>
            <p:ph type="body" sz="quarter" idx="16" hasCustomPrompt="1"/>
          </p:nvPr>
        </p:nvSpPr>
        <p:spPr>
          <a:xfrm>
            <a:off x="1032979" y="690259"/>
            <a:ext cx="5088516" cy="1336968"/>
          </a:xfrm>
        </p:spPr>
        <p:txBody>
          <a:bodyPr>
            <a:noAutofit/>
          </a:bodyPr>
          <a:lstStyle>
            <a:lvl1pPr marL="0" indent="0" algn="ctr">
              <a:buNone/>
              <a:defRPr sz="3600" b="0" i="0">
                <a:solidFill>
                  <a:schemeClr val="bg1"/>
                </a:solidFill>
                <a:latin typeface="+mn-lt"/>
              </a:defRPr>
            </a:lvl1pPr>
          </a:lstStyle>
          <a:p>
            <a:pPr lvl="0"/>
            <a:r>
              <a:rPr lang="en-US" dirty="0"/>
              <a:t>We are the greatest               &amp; creative team</a:t>
            </a:r>
          </a:p>
        </p:txBody>
      </p:sp>
      <p:grpSp>
        <p:nvGrpSpPr>
          <p:cNvPr id="6" name="Group 5">
            <a:extLst>
              <a:ext uri="{FF2B5EF4-FFF2-40B4-BE49-F238E27FC236}">
                <a16:creationId xmlns:a16="http://schemas.microsoft.com/office/drawing/2014/main" id="{3F46C4FB-6428-284F-BBD3-101441D4372F}"/>
              </a:ext>
            </a:extLst>
          </p:cNvPr>
          <p:cNvGrpSpPr/>
          <p:nvPr userDrawn="1"/>
        </p:nvGrpSpPr>
        <p:grpSpPr>
          <a:xfrm>
            <a:off x="1837408" y="1"/>
            <a:ext cx="3479659" cy="2573867"/>
            <a:chOff x="1803543" y="0"/>
            <a:chExt cx="2688354" cy="2803967"/>
          </a:xfrm>
        </p:grpSpPr>
        <p:cxnSp>
          <p:nvCxnSpPr>
            <p:cNvPr id="20" name="Straight Connector 19">
              <a:extLst>
                <a:ext uri="{FF2B5EF4-FFF2-40B4-BE49-F238E27FC236}">
                  <a16:creationId xmlns:a16="http://schemas.microsoft.com/office/drawing/2014/main" id="{991066D4-F490-B94B-9092-ABC0E89AC17F}"/>
                </a:ext>
              </a:extLst>
            </p:cNvPr>
            <p:cNvCxnSpPr/>
            <p:nvPr userDrawn="1"/>
          </p:nvCxnSpPr>
          <p:spPr>
            <a:xfrm>
              <a:off x="1831824" y="0"/>
              <a:ext cx="0" cy="59551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AD2E0BE-7117-174C-83CB-52BF6948F6AD}"/>
                </a:ext>
              </a:extLst>
            </p:cNvPr>
            <p:cNvCxnSpPr/>
            <p:nvPr userDrawn="1"/>
          </p:nvCxnSpPr>
          <p:spPr>
            <a:xfrm>
              <a:off x="4491897" y="0"/>
              <a:ext cx="0" cy="59551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grpSp>
          <p:nvGrpSpPr>
            <p:cNvPr id="22" name="Group 21">
              <a:extLst>
                <a:ext uri="{FF2B5EF4-FFF2-40B4-BE49-F238E27FC236}">
                  <a16:creationId xmlns:a16="http://schemas.microsoft.com/office/drawing/2014/main" id="{3782040A-74FE-754B-ACAD-B4B30DF978F6}"/>
                </a:ext>
              </a:extLst>
            </p:cNvPr>
            <p:cNvGrpSpPr/>
            <p:nvPr userDrawn="1"/>
          </p:nvGrpSpPr>
          <p:grpSpPr>
            <a:xfrm>
              <a:off x="1803543" y="2208457"/>
              <a:ext cx="2688353" cy="595510"/>
              <a:chOff x="7730264" y="2833490"/>
              <a:chExt cx="2688353" cy="595510"/>
            </a:xfrm>
          </p:grpSpPr>
          <p:cxnSp>
            <p:nvCxnSpPr>
              <p:cNvPr id="23" name="Straight Connector 22">
                <a:extLst>
                  <a:ext uri="{FF2B5EF4-FFF2-40B4-BE49-F238E27FC236}">
                    <a16:creationId xmlns:a16="http://schemas.microsoft.com/office/drawing/2014/main" id="{C9AE0F25-F7E4-014E-8E86-50CCC9E8A42F}"/>
                  </a:ext>
                </a:extLst>
              </p:cNvPr>
              <p:cNvCxnSpPr/>
              <p:nvPr userDrawn="1"/>
            </p:nvCxnSpPr>
            <p:spPr>
              <a:xfrm>
                <a:off x="7758544" y="2833490"/>
                <a:ext cx="0" cy="59551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EC0E6FB-7B52-1F47-9C85-AE6935C54D6F}"/>
                  </a:ext>
                </a:extLst>
              </p:cNvPr>
              <p:cNvCxnSpPr/>
              <p:nvPr userDrawn="1"/>
            </p:nvCxnSpPr>
            <p:spPr>
              <a:xfrm>
                <a:off x="10418617" y="2833490"/>
                <a:ext cx="0" cy="59551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031E6859-B1F7-C047-9BE5-BDFF8B934713}"/>
                  </a:ext>
                </a:extLst>
              </p:cNvPr>
              <p:cNvCxnSpPr>
                <a:cxnSpLocks/>
              </p:cNvCxnSpPr>
              <p:nvPr userDrawn="1"/>
            </p:nvCxnSpPr>
            <p:spPr>
              <a:xfrm>
                <a:off x="7730264" y="3389917"/>
                <a:ext cx="2688353" cy="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grpSp>
      </p:grpSp>
      <p:sp>
        <p:nvSpPr>
          <p:cNvPr id="15" name="TextBox 14">
            <a:extLst>
              <a:ext uri="{FF2B5EF4-FFF2-40B4-BE49-F238E27FC236}">
                <a16:creationId xmlns:a16="http://schemas.microsoft.com/office/drawing/2014/main" id="{890F960F-CA6C-934B-A6E8-4A59A00D8E3E}"/>
              </a:ext>
            </a:extLst>
          </p:cNvPr>
          <p:cNvSpPr txBox="1"/>
          <p:nvPr userDrawn="1"/>
        </p:nvSpPr>
        <p:spPr>
          <a:xfrm>
            <a:off x="374734" y="6286927"/>
            <a:ext cx="11425605" cy="246349"/>
          </a:xfrm>
          <a:prstGeom prst="rect">
            <a:avLst/>
          </a:prstGeom>
          <a:noFill/>
        </p:spPr>
        <p:txBody>
          <a:bodyPr wrap="square" rtlCol="0">
            <a:spAutoFit/>
          </a:bodyPr>
          <a:lstStyle/>
          <a:p>
            <a:pPr algn="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pic>
        <p:nvPicPr>
          <p:cNvPr id="2" name="Picture 1" descr="Graphical user interface, text&#10;&#10;Description automatically generated with medium confidence">
            <a:extLst>
              <a:ext uri="{FF2B5EF4-FFF2-40B4-BE49-F238E27FC236}">
                <a16:creationId xmlns:a16="http://schemas.microsoft.com/office/drawing/2014/main" id="{2545BC84-8F3D-8862-D617-DC52F05E6A7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6805" b="64431"/>
          <a:stretch/>
        </p:blipFill>
        <p:spPr bwMode="auto">
          <a:xfrm>
            <a:off x="8430203" y="6286927"/>
            <a:ext cx="3304593" cy="23146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09293529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ext box - Solid PURPLE with phot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4CC70AE-3BFC-7845-8C12-CAA31A4A3D5E}"/>
              </a:ext>
            </a:extLst>
          </p:cNvPr>
          <p:cNvSpPr/>
          <p:nvPr userDrawn="1"/>
        </p:nvSpPr>
        <p:spPr>
          <a:xfrm>
            <a:off x="601885" y="2"/>
            <a:ext cx="7390651" cy="6858001"/>
          </a:xfrm>
          <a:prstGeom prst="rect">
            <a:avLst/>
          </a:prstGeom>
          <a:solidFill>
            <a:srgbClr val="A822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4" name="Picture Placeholder 17">
            <a:extLst>
              <a:ext uri="{FF2B5EF4-FFF2-40B4-BE49-F238E27FC236}">
                <a16:creationId xmlns:a16="http://schemas.microsoft.com/office/drawing/2014/main" id="{8B88D18F-405C-214D-ADB0-D8E55F5FBAB6}"/>
              </a:ext>
            </a:extLst>
          </p:cNvPr>
          <p:cNvSpPr>
            <a:spLocks noGrp="1"/>
          </p:cNvSpPr>
          <p:nvPr>
            <p:ph type="pic" sz="quarter" idx="10"/>
          </p:nvPr>
        </p:nvSpPr>
        <p:spPr>
          <a:xfrm>
            <a:off x="6908798" y="915007"/>
            <a:ext cx="4825998" cy="5027989"/>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8" name="Text Placeholder 17">
            <a:extLst>
              <a:ext uri="{FF2B5EF4-FFF2-40B4-BE49-F238E27FC236}">
                <a16:creationId xmlns:a16="http://schemas.microsoft.com/office/drawing/2014/main" id="{6C735227-4213-6342-8A81-F48CAF5B02D3}"/>
              </a:ext>
            </a:extLst>
          </p:cNvPr>
          <p:cNvSpPr>
            <a:spLocks noGrp="1"/>
          </p:cNvSpPr>
          <p:nvPr>
            <p:ph type="body" sz="quarter" idx="18" hasCustomPrompt="1"/>
          </p:nvPr>
        </p:nvSpPr>
        <p:spPr>
          <a:xfrm>
            <a:off x="1007479" y="3429002"/>
            <a:ext cx="5477820" cy="3029673"/>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9" name="Text Placeholder 23">
            <a:extLst>
              <a:ext uri="{FF2B5EF4-FFF2-40B4-BE49-F238E27FC236}">
                <a16:creationId xmlns:a16="http://schemas.microsoft.com/office/drawing/2014/main" id="{D8CA623A-4E21-7C43-B4B0-FC9DA6174CF6}"/>
              </a:ext>
            </a:extLst>
          </p:cNvPr>
          <p:cNvSpPr>
            <a:spLocks noGrp="1"/>
          </p:cNvSpPr>
          <p:nvPr>
            <p:ph type="body" sz="quarter" idx="16" hasCustomPrompt="1"/>
          </p:nvPr>
        </p:nvSpPr>
        <p:spPr>
          <a:xfrm>
            <a:off x="1032979" y="690259"/>
            <a:ext cx="5088516" cy="1336968"/>
          </a:xfrm>
        </p:spPr>
        <p:txBody>
          <a:bodyPr>
            <a:noAutofit/>
          </a:bodyPr>
          <a:lstStyle>
            <a:lvl1pPr marL="0" indent="0" algn="ctr">
              <a:buNone/>
              <a:defRPr sz="3600" b="0" i="0">
                <a:solidFill>
                  <a:schemeClr val="bg1"/>
                </a:solidFill>
                <a:latin typeface="+mn-lt"/>
              </a:defRPr>
            </a:lvl1pPr>
          </a:lstStyle>
          <a:p>
            <a:pPr lvl="0"/>
            <a:r>
              <a:rPr lang="en-US" dirty="0"/>
              <a:t>We are the greatest               &amp; creative team</a:t>
            </a:r>
          </a:p>
        </p:txBody>
      </p:sp>
      <p:grpSp>
        <p:nvGrpSpPr>
          <p:cNvPr id="6" name="Group 5">
            <a:extLst>
              <a:ext uri="{FF2B5EF4-FFF2-40B4-BE49-F238E27FC236}">
                <a16:creationId xmlns:a16="http://schemas.microsoft.com/office/drawing/2014/main" id="{3F46C4FB-6428-284F-BBD3-101441D4372F}"/>
              </a:ext>
            </a:extLst>
          </p:cNvPr>
          <p:cNvGrpSpPr/>
          <p:nvPr userDrawn="1"/>
        </p:nvGrpSpPr>
        <p:grpSpPr>
          <a:xfrm>
            <a:off x="1837408" y="1"/>
            <a:ext cx="3479659" cy="2573867"/>
            <a:chOff x="1803543" y="0"/>
            <a:chExt cx="2688354" cy="2803967"/>
          </a:xfrm>
        </p:grpSpPr>
        <p:cxnSp>
          <p:nvCxnSpPr>
            <p:cNvPr id="20" name="Straight Connector 19">
              <a:extLst>
                <a:ext uri="{FF2B5EF4-FFF2-40B4-BE49-F238E27FC236}">
                  <a16:creationId xmlns:a16="http://schemas.microsoft.com/office/drawing/2014/main" id="{991066D4-F490-B94B-9092-ABC0E89AC17F}"/>
                </a:ext>
              </a:extLst>
            </p:cNvPr>
            <p:cNvCxnSpPr/>
            <p:nvPr userDrawn="1"/>
          </p:nvCxnSpPr>
          <p:spPr>
            <a:xfrm>
              <a:off x="1831824" y="0"/>
              <a:ext cx="0" cy="59551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AD2E0BE-7117-174C-83CB-52BF6948F6AD}"/>
                </a:ext>
              </a:extLst>
            </p:cNvPr>
            <p:cNvCxnSpPr/>
            <p:nvPr userDrawn="1"/>
          </p:nvCxnSpPr>
          <p:spPr>
            <a:xfrm>
              <a:off x="4491897" y="0"/>
              <a:ext cx="0" cy="59551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grpSp>
          <p:nvGrpSpPr>
            <p:cNvPr id="22" name="Group 21">
              <a:extLst>
                <a:ext uri="{FF2B5EF4-FFF2-40B4-BE49-F238E27FC236}">
                  <a16:creationId xmlns:a16="http://schemas.microsoft.com/office/drawing/2014/main" id="{3782040A-74FE-754B-ACAD-B4B30DF978F6}"/>
                </a:ext>
              </a:extLst>
            </p:cNvPr>
            <p:cNvGrpSpPr/>
            <p:nvPr userDrawn="1"/>
          </p:nvGrpSpPr>
          <p:grpSpPr>
            <a:xfrm>
              <a:off x="1803543" y="2208457"/>
              <a:ext cx="2688353" cy="595510"/>
              <a:chOff x="7730264" y="2833490"/>
              <a:chExt cx="2688353" cy="595510"/>
            </a:xfrm>
          </p:grpSpPr>
          <p:cxnSp>
            <p:nvCxnSpPr>
              <p:cNvPr id="23" name="Straight Connector 22">
                <a:extLst>
                  <a:ext uri="{FF2B5EF4-FFF2-40B4-BE49-F238E27FC236}">
                    <a16:creationId xmlns:a16="http://schemas.microsoft.com/office/drawing/2014/main" id="{C9AE0F25-F7E4-014E-8E86-50CCC9E8A42F}"/>
                  </a:ext>
                </a:extLst>
              </p:cNvPr>
              <p:cNvCxnSpPr/>
              <p:nvPr userDrawn="1"/>
            </p:nvCxnSpPr>
            <p:spPr>
              <a:xfrm>
                <a:off x="7758544" y="2833490"/>
                <a:ext cx="0" cy="59551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EC0E6FB-7B52-1F47-9C85-AE6935C54D6F}"/>
                  </a:ext>
                </a:extLst>
              </p:cNvPr>
              <p:cNvCxnSpPr/>
              <p:nvPr userDrawn="1"/>
            </p:nvCxnSpPr>
            <p:spPr>
              <a:xfrm>
                <a:off x="10418617" y="2833490"/>
                <a:ext cx="0" cy="59551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031E6859-B1F7-C047-9BE5-BDFF8B934713}"/>
                  </a:ext>
                </a:extLst>
              </p:cNvPr>
              <p:cNvCxnSpPr>
                <a:cxnSpLocks/>
              </p:cNvCxnSpPr>
              <p:nvPr userDrawn="1"/>
            </p:nvCxnSpPr>
            <p:spPr>
              <a:xfrm>
                <a:off x="7730264" y="3389917"/>
                <a:ext cx="2688353" cy="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grpSp>
      </p:grpSp>
      <p:sp>
        <p:nvSpPr>
          <p:cNvPr id="15" name="TextBox 14">
            <a:extLst>
              <a:ext uri="{FF2B5EF4-FFF2-40B4-BE49-F238E27FC236}">
                <a16:creationId xmlns:a16="http://schemas.microsoft.com/office/drawing/2014/main" id="{890F960F-CA6C-934B-A6E8-4A59A00D8E3E}"/>
              </a:ext>
            </a:extLst>
          </p:cNvPr>
          <p:cNvSpPr txBox="1"/>
          <p:nvPr userDrawn="1"/>
        </p:nvSpPr>
        <p:spPr>
          <a:xfrm>
            <a:off x="374734" y="6286927"/>
            <a:ext cx="11425605" cy="246349"/>
          </a:xfrm>
          <a:prstGeom prst="rect">
            <a:avLst/>
          </a:prstGeom>
          <a:noFill/>
        </p:spPr>
        <p:txBody>
          <a:bodyPr wrap="square" rtlCol="0">
            <a:spAutoFit/>
          </a:bodyPr>
          <a:lstStyle/>
          <a:p>
            <a:pPr algn="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pic>
        <p:nvPicPr>
          <p:cNvPr id="2" name="Picture 1" descr="Graphical user interface, text&#10;&#10;Description automatically generated with medium confidence">
            <a:extLst>
              <a:ext uri="{FF2B5EF4-FFF2-40B4-BE49-F238E27FC236}">
                <a16:creationId xmlns:a16="http://schemas.microsoft.com/office/drawing/2014/main" id="{FE11A1C2-D585-9818-37C6-863949756C8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6805" b="64431"/>
          <a:stretch/>
        </p:blipFill>
        <p:spPr bwMode="auto">
          <a:xfrm>
            <a:off x="8430203" y="6286927"/>
            <a:ext cx="3304593" cy="23146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8936785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Slide  3">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A875FF31-442F-C040-BDDB-37BE6175F3B3}"/>
              </a:ext>
            </a:extLst>
          </p:cNvPr>
          <p:cNvSpPr>
            <a:spLocks noGrp="1"/>
          </p:cNvSpPr>
          <p:nvPr>
            <p:ph type="pic" sz="quarter" idx="17" hasCustomPrompt="1"/>
          </p:nvPr>
        </p:nvSpPr>
        <p:spPr>
          <a:xfrm>
            <a:off x="6658211" y="-1"/>
            <a:ext cx="5570555" cy="6858000"/>
          </a:xfrm>
          <a:custGeom>
            <a:avLst/>
            <a:gdLst>
              <a:gd name="connsiteX0" fmla="*/ 1991107 w 5570555"/>
              <a:gd name="connsiteY0" fmla="*/ 0 h 6858000"/>
              <a:gd name="connsiteX1" fmla="*/ 5570555 w 5570555"/>
              <a:gd name="connsiteY1" fmla="*/ 0 h 6858000"/>
              <a:gd name="connsiteX2" fmla="*/ 5570555 w 5570555"/>
              <a:gd name="connsiteY2" fmla="*/ 5468928 h 6858000"/>
              <a:gd name="connsiteX3" fmla="*/ 2834562 w 5570555"/>
              <a:gd name="connsiteY3" fmla="*/ 5468928 h 6858000"/>
              <a:gd name="connsiteX4" fmla="*/ 2834562 w 5570555"/>
              <a:gd name="connsiteY4" fmla="*/ 6179911 h 6858000"/>
              <a:gd name="connsiteX5" fmla="*/ 5570555 w 5570555"/>
              <a:gd name="connsiteY5" fmla="*/ 6179911 h 6858000"/>
              <a:gd name="connsiteX6" fmla="*/ 5570555 w 5570555"/>
              <a:gd name="connsiteY6" fmla="*/ 6858000 h 6858000"/>
              <a:gd name="connsiteX7" fmla="*/ 1991104 w 5570555"/>
              <a:gd name="connsiteY7" fmla="*/ 6858000 h 6858000"/>
              <a:gd name="connsiteX8" fmla="*/ 1743065 w 5570555"/>
              <a:gd name="connsiteY8" fmla="*/ 6707313 h 6858000"/>
              <a:gd name="connsiteX9" fmla="*/ 0 w 5570555"/>
              <a:gd name="connsiteY9" fmla="*/ 3429001 h 6858000"/>
              <a:gd name="connsiteX10" fmla="*/ 1743065 w 5570555"/>
              <a:gd name="connsiteY10" fmla="*/ 15069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70555" h="6858000">
                <a:moveTo>
                  <a:pt x="1991107" y="0"/>
                </a:moveTo>
                <a:lnTo>
                  <a:pt x="5570555" y="0"/>
                </a:lnTo>
                <a:lnTo>
                  <a:pt x="5570555" y="5468928"/>
                </a:lnTo>
                <a:lnTo>
                  <a:pt x="2834562" y="5468928"/>
                </a:lnTo>
                <a:lnTo>
                  <a:pt x="2834562" y="6179911"/>
                </a:lnTo>
                <a:lnTo>
                  <a:pt x="5570555" y="6179911"/>
                </a:lnTo>
                <a:lnTo>
                  <a:pt x="5570555" y="6858000"/>
                </a:lnTo>
                <a:lnTo>
                  <a:pt x="1991104" y="6858000"/>
                </a:lnTo>
                <a:lnTo>
                  <a:pt x="1743065" y="6707313"/>
                </a:lnTo>
                <a:cubicBezTo>
                  <a:pt x="691425" y="5996839"/>
                  <a:pt x="0" y="4793665"/>
                  <a:pt x="0" y="3429001"/>
                </a:cubicBezTo>
                <a:cubicBezTo>
                  <a:pt x="0" y="2064337"/>
                  <a:pt x="691425" y="861164"/>
                  <a:pt x="1743065" y="150690"/>
                </a:cubicBezTo>
                <a:close/>
              </a:path>
            </a:pathLst>
          </a:custGeom>
          <a:noFill/>
          <a:ln>
            <a:noFill/>
          </a:ln>
        </p:spPr>
        <p:txBody>
          <a:bodyPr wrap="square" anchor="ctr">
            <a:noAutofit/>
          </a:bodyPr>
          <a:lstStyle>
            <a:lvl1pPr marL="0" indent="0" algn="ctr">
              <a:buNone/>
              <a:defRPr>
                <a:solidFill>
                  <a:schemeClr val="bg1">
                    <a:lumMod val="50000"/>
                  </a:schemeClr>
                </a:solidFill>
              </a:defRPr>
            </a:lvl1pPr>
          </a:lstStyle>
          <a:p>
            <a:r>
              <a:rPr lang="en-US" dirty="0"/>
              <a:t>Click to add photo</a:t>
            </a:r>
          </a:p>
        </p:txBody>
      </p:sp>
      <p:sp>
        <p:nvSpPr>
          <p:cNvPr id="7" name="Text Placeholder 23">
            <a:extLst>
              <a:ext uri="{FF2B5EF4-FFF2-40B4-BE49-F238E27FC236}">
                <a16:creationId xmlns:a16="http://schemas.microsoft.com/office/drawing/2014/main" id="{FEE206B0-D9B7-0D4E-8581-4F2B31738F8F}"/>
              </a:ext>
            </a:extLst>
          </p:cNvPr>
          <p:cNvSpPr>
            <a:spLocks noGrp="1"/>
          </p:cNvSpPr>
          <p:nvPr>
            <p:ph type="body" sz="quarter" idx="15" hasCustomPrompt="1"/>
          </p:nvPr>
        </p:nvSpPr>
        <p:spPr>
          <a:xfrm>
            <a:off x="817352" y="5394302"/>
            <a:ext cx="5278651" cy="697353"/>
          </a:xfrm>
        </p:spPr>
        <p:txBody>
          <a:bodyPr>
            <a:noAutofit/>
          </a:bodyPr>
          <a:lstStyle>
            <a:lvl1pPr marL="0" indent="0" algn="l">
              <a:buNone/>
              <a:defRPr sz="4800" b="1" baseline="0">
                <a:solidFill>
                  <a:srgbClr val="1A1918"/>
                </a:solidFill>
                <a:latin typeface="+mn-lt"/>
              </a:defRPr>
            </a:lvl1pPr>
          </a:lstStyle>
          <a:p>
            <a:pPr lvl="0"/>
            <a:r>
              <a:rPr lang="en-US" dirty="0"/>
              <a:t>POWERPIONT</a:t>
            </a:r>
          </a:p>
        </p:txBody>
      </p:sp>
      <p:sp>
        <p:nvSpPr>
          <p:cNvPr id="8" name="Text Placeholder 23">
            <a:extLst>
              <a:ext uri="{FF2B5EF4-FFF2-40B4-BE49-F238E27FC236}">
                <a16:creationId xmlns:a16="http://schemas.microsoft.com/office/drawing/2014/main" id="{59FC3FD8-D2E4-9344-BB18-A0E8935AA6BB}"/>
              </a:ext>
            </a:extLst>
          </p:cNvPr>
          <p:cNvSpPr>
            <a:spLocks noGrp="1"/>
          </p:cNvSpPr>
          <p:nvPr>
            <p:ph type="body" sz="quarter" idx="16" hasCustomPrompt="1"/>
          </p:nvPr>
        </p:nvSpPr>
        <p:spPr>
          <a:xfrm>
            <a:off x="817352" y="4771576"/>
            <a:ext cx="5278651" cy="697353"/>
          </a:xfrm>
        </p:spPr>
        <p:txBody>
          <a:bodyPr>
            <a:normAutofit/>
          </a:bodyPr>
          <a:lstStyle>
            <a:lvl1pPr marL="0" indent="0" algn="l">
              <a:buNone/>
              <a:defRPr sz="3600" b="0" i="0">
                <a:solidFill>
                  <a:srgbClr val="1A1918"/>
                </a:solidFill>
                <a:latin typeface="+mn-lt"/>
              </a:defRPr>
            </a:lvl1pPr>
          </a:lstStyle>
          <a:p>
            <a:pPr lvl="0"/>
            <a:r>
              <a:rPr lang="en-US" dirty="0"/>
              <a:t>Cover Design 1</a:t>
            </a:r>
          </a:p>
        </p:txBody>
      </p:sp>
      <p:pic>
        <p:nvPicPr>
          <p:cNvPr id="10" name="Picture 9" descr="A picture containing text&#10;&#10;Description automatically generated">
            <a:extLst>
              <a:ext uri="{FF2B5EF4-FFF2-40B4-BE49-F238E27FC236}">
                <a16:creationId xmlns:a16="http://schemas.microsoft.com/office/drawing/2014/main" id="{8A648607-A878-FA44-90E8-74E826BAC90B}"/>
              </a:ext>
            </a:extLst>
          </p:cNvPr>
          <p:cNvPicPr>
            <a:picLocks noChangeAspect="1"/>
          </p:cNvPicPr>
          <p:nvPr userDrawn="1"/>
        </p:nvPicPr>
        <p:blipFill>
          <a:blip r:embed="rId2"/>
          <a:stretch>
            <a:fillRect/>
          </a:stretch>
        </p:blipFill>
        <p:spPr>
          <a:xfrm>
            <a:off x="662414" y="292608"/>
            <a:ext cx="4286037" cy="3856240"/>
          </a:xfrm>
          <a:prstGeom prst="rect">
            <a:avLst/>
          </a:prstGeom>
        </p:spPr>
      </p:pic>
      <p:grpSp>
        <p:nvGrpSpPr>
          <p:cNvPr id="12" name="Group 11">
            <a:extLst>
              <a:ext uri="{FF2B5EF4-FFF2-40B4-BE49-F238E27FC236}">
                <a16:creationId xmlns:a16="http://schemas.microsoft.com/office/drawing/2014/main" id="{B3C63E6F-5241-5747-92E8-EE2118FF82C9}"/>
              </a:ext>
            </a:extLst>
          </p:cNvPr>
          <p:cNvGrpSpPr/>
          <p:nvPr userDrawn="1"/>
        </p:nvGrpSpPr>
        <p:grpSpPr>
          <a:xfrm>
            <a:off x="9492770" y="5468929"/>
            <a:ext cx="2735993" cy="679345"/>
            <a:chOff x="0" y="0"/>
            <a:chExt cx="2301694" cy="571500"/>
          </a:xfrm>
        </p:grpSpPr>
        <p:sp>
          <p:nvSpPr>
            <p:cNvPr id="13" name="Rectangle 12">
              <a:extLst>
                <a:ext uri="{FF2B5EF4-FFF2-40B4-BE49-F238E27FC236}">
                  <a16:creationId xmlns:a16="http://schemas.microsoft.com/office/drawing/2014/main" id="{E9197A1B-46AC-804C-B454-039BEA20B978}"/>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sz="1801"/>
            </a:p>
          </p:txBody>
        </p:sp>
        <p:pic>
          <p:nvPicPr>
            <p:cNvPr id="15" name="Picture 14">
              <a:extLst>
                <a:ext uri="{FF2B5EF4-FFF2-40B4-BE49-F238E27FC236}">
                  <a16:creationId xmlns:a16="http://schemas.microsoft.com/office/drawing/2014/main" id="{80A72624-0D87-E341-B458-0788F518238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173015964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ext slide only 3 - Purple">
    <p:spTree>
      <p:nvGrpSpPr>
        <p:cNvPr id="1" name=""/>
        <p:cNvGrpSpPr/>
        <p:nvPr/>
      </p:nvGrpSpPr>
      <p:grpSpPr>
        <a:xfrm>
          <a:off x="0" y="0"/>
          <a:ext cx="0" cy="0"/>
          <a:chOff x="0" y="0"/>
          <a:chExt cx="0" cy="0"/>
        </a:xfrm>
      </p:grpSpPr>
      <p:sp>
        <p:nvSpPr>
          <p:cNvPr id="7" name="Text Placeholder 17">
            <a:extLst>
              <a:ext uri="{FF2B5EF4-FFF2-40B4-BE49-F238E27FC236}">
                <a16:creationId xmlns:a16="http://schemas.microsoft.com/office/drawing/2014/main" id="{7B540E31-A035-FE49-901E-8CF0EFF00F0A}"/>
              </a:ext>
            </a:extLst>
          </p:cNvPr>
          <p:cNvSpPr>
            <a:spLocks noGrp="1"/>
          </p:cNvSpPr>
          <p:nvPr>
            <p:ph type="body" sz="quarter" idx="19" hasCustomPrompt="1"/>
          </p:nvPr>
        </p:nvSpPr>
        <p:spPr>
          <a:xfrm>
            <a:off x="5301207" y="550976"/>
            <a:ext cx="6493397" cy="5537308"/>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Rectangle 4">
            <a:extLst>
              <a:ext uri="{FF2B5EF4-FFF2-40B4-BE49-F238E27FC236}">
                <a16:creationId xmlns:a16="http://schemas.microsoft.com/office/drawing/2014/main" id="{9C14A2E8-C37C-F644-BC90-CAFEF3888392}"/>
              </a:ext>
            </a:extLst>
          </p:cNvPr>
          <p:cNvSpPr/>
          <p:nvPr userDrawn="1"/>
        </p:nvSpPr>
        <p:spPr>
          <a:xfrm>
            <a:off x="483594" y="550976"/>
            <a:ext cx="4335428" cy="2020368"/>
          </a:xfrm>
          <a:prstGeom prst="rect">
            <a:avLst/>
          </a:prstGeom>
          <a:solidFill>
            <a:schemeClr val="bg1"/>
          </a:solidFill>
          <a:ln w="76200">
            <a:solidFill>
              <a:srgbClr val="A822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8" name="Text Placeholder 23">
            <a:extLst>
              <a:ext uri="{FF2B5EF4-FFF2-40B4-BE49-F238E27FC236}">
                <a16:creationId xmlns:a16="http://schemas.microsoft.com/office/drawing/2014/main" id="{428E1949-5798-324A-AFA4-5ACE5ED8AA48}"/>
              </a:ext>
            </a:extLst>
          </p:cNvPr>
          <p:cNvSpPr>
            <a:spLocks noGrp="1"/>
          </p:cNvSpPr>
          <p:nvPr>
            <p:ph type="body" sz="quarter" idx="20" hasCustomPrompt="1"/>
          </p:nvPr>
        </p:nvSpPr>
        <p:spPr>
          <a:xfrm>
            <a:off x="264806" y="820767"/>
            <a:ext cx="404112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sp>
        <p:nvSpPr>
          <p:cNvPr id="6" name="TextBox 5">
            <a:extLst>
              <a:ext uri="{FF2B5EF4-FFF2-40B4-BE49-F238E27FC236}">
                <a16:creationId xmlns:a16="http://schemas.microsoft.com/office/drawing/2014/main" id="{719B3900-F53F-D24E-B052-48A7FFBC342C}"/>
              </a:ext>
            </a:extLst>
          </p:cNvPr>
          <p:cNvSpPr txBox="1"/>
          <p:nvPr userDrawn="1"/>
        </p:nvSpPr>
        <p:spPr>
          <a:xfrm>
            <a:off x="474478" y="6291768"/>
            <a:ext cx="11425605"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pic>
        <p:nvPicPr>
          <p:cNvPr id="3" name="Picture 2" descr="Graphical user interface, text&#10;&#10;Description automatically generated with medium confidence">
            <a:extLst>
              <a:ext uri="{FF2B5EF4-FFF2-40B4-BE49-F238E27FC236}">
                <a16:creationId xmlns:a16="http://schemas.microsoft.com/office/drawing/2014/main" id="{763FEFC8-1AA1-7F42-E83E-03DB1EB7DF5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6805" b="64431"/>
          <a:stretch/>
        </p:blipFill>
        <p:spPr bwMode="auto">
          <a:xfrm>
            <a:off x="397394" y="6306652"/>
            <a:ext cx="3437759" cy="24079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9837206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ext slide only 3 - light blue">
    <p:spTree>
      <p:nvGrpSpPr>
        <p:cNvPr id="1" name=""/>
        <p:cNvGrpSpPr/>
        <p:nvPr/>
      </p:nvGrpSpPr>
      <p:grpSpPr>
        <a:xfrm>
          <a:off x="0" y="0"/>
          <a:ext cx="0" cy="0"/>
          <a:chOff x="0" y="0"/>
          <a:chExt cx="0" cy="0"/>
        </a:xfrm>
      </p:grpSpPr>
      <p:sp>
        <p:nvSpPr>
          <p:cNvPr id="7" name="Text Placeholder 17">
            <a:extLst>
              <a:ext uri="{FF2B5EF4-FFF2-40B4-BE49-F238E27FC236}">
                <a16:creationId xmlns:a16="http://schemas.microsoft.com/office/drawing/2014/main" id="{7B540E31-A035-FE49-901E-8CF0EFF00F0A}"/>
              </a:ext>
            </a:extLst>
          </p:cNvPr>
          <p:cNvSpPr>
            <a:spLocks noGrp="1"/>
          </p:cNvSpPr>
          <p:nvPr>
            <p:ph type="body" sz="quarter" idx="19" hasCustomPrompt="1"/>
          </p:nvPr>
        </p:nvSpPr>
        <p:spPr>
          <a:xfrm>
            <a:off x="5301207" y="550976"/>
            <a:ext cx="6493397" cy="5537308"/>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Rectangle 4">
            <a:extLst>
              <a:ext uri="{FF2B5EF4-FFF2-40B4-BE49-F238E27FC236}">
                <a16:creationId xmlns:a16="http://schemas.microsoft.com/office/drawing/2014/main" id="{9C14A2E8-C37C-F644-BC90-CAFEF3888392}"/>
              </a:ext>
            </a:extLst>
          </p:cNvPr>
          <p:cNvSpPr/>
          <p:nvPr userDrawn="1"/>
        </p:nvSpPr>
        <p:spPr>
          <a:xfrm>
            <a:off x="483594" y="550976"/>
            <a:ext cx="4335428" cy="2020368"/>
          </a:xfrm>
          <a:prstGeom prst="rect">
            <a:avLst/>
          </a:prstGeom>
          <a:solidFill>
            <a:schemeClr val="bg1"/>
          </a:solidFill>
          <a:ln w="76200">
            <a:solidFill>
              <a:srgbClr val="71C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8" name="Text Placeholder 23">
            <a:extLst>
              <a:ext uri="{FF2B5EF4-FFF2-40B4-BE49-F238E27FC236}">
                <a16:creationId xmlns:a16="http://schemas.microsoft.com/office/drawing/2014/main" id="{428E1949-5798-324A-AFA4-5ACE5ED8AA48}"/>
              </a:ext>
            </a:extLst>
          </p:cNvPr>
          <p:cNvSpPr>
            <a:spLocks noGrp="1"/>
          </p:cNvSpPr>
          <p:nvPr>
            <p:ph type="body" sz="quarter" idx="20" hasCustomPrompt="1"/>
          </p:nvPr>
        </p:nvSpPr>
        <p:spPr>
          <a:xfrm>
            <a:off x="264806" y="820767"/>
            <a:ext cx="404112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sp>
        <p:nvSpPr>
          <p:cNvPr id="6" name="TextBox 5">
            <a:extLst>
              <a:ext uri="{FF2B5EF4-FFF2-40B4-BE49-F238E27FC236}">
                <a16:creationId xmlns:a16="http://schemas.microsoft.com/office/drawing/2014/main" id="{719B3900-F53F-D24E-B052-48A7FFBC342C}"/>
              </a:ext>
            </a:extLst>
          </p:cNvPr>
          <p:cNvSpPr txBox="1"/>
          <p:nvPr userDrawn="1"/>
        </p:nvSpPr>
        <p:spPr>
          <a:xfrm>
            <a:off x="474478" y="6291768"/>
            <a:ext cx="11425605"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pic>
        <p:nvPicPr>
          <p:cNvPr id="3" name="Picture 2" descr="Graphical user interface, text&#10;&#10;Description automatically generated with medium confidence">
            <a:extLst>
              <a:ext uri="{FF2B5EF4-FFF2-40B4-BE49-F238E27FC236}">
                <a16:creationId xmlns:a16="http://schemas.microsoft.com/office/drawing/2014/main" id="{1866A1D2-C0B1-BA26-1391-212F5019272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6805" b="64431"/>
          <a:stretch/>
        </p:blipFill>
        <p:spPr bwMode="auto">
          <a:xfrm>
            <a:off x="397394" y="6306652"/>
            <a:ext cx="3437759" cy="24079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15967927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ext slide only 3 - blue">
    <p:spTree>
      <p:nvGrpSpPr>
        <p:cNvPr id="1" name=""/>
        <p:cNvGrpSpPr/>
        <p:nvPr/>
      </p:nvGrpSpPr>
      <p:grpSpPr>
        <a:xfrm>
          <a:off x="0" y="0"/>
          <a:ext cx="0" cy="0"/>
          <a:chOff x="0" y="0"/>
          <a:chExt cx="0" cy="0"/>
        </a:xfrm>
      </p:grpSpPr>
      <p:sp>
        <p:nvSpPr>
          <p:cNvPr id="7" name="Text Placeholder 17">
            <a:extLst>
              <a:ext uri="{FF2B5EF4-FFF2-40B4-BE49-F238E27FC236}">
                <a16:creationId xmlns:a16="http://schemas.microsoft.com/office/drawing/2014/main" id="{7B540E31-A035-FE49-901E-8CF0EFF00F0A}"/>
              </a:ext>
            </a:extLst>
          </p:cNvPr>
          <p:cNvSpPr>
            <a:spLocks noGrp="1"/>
          </p:cNvSpPr>
          <p:nvPr>
            <p:ph type="body" sz="quarter" idx="19" hasCustomPrompt="1"/>
          </p:nvPr>
        </p:nvSpPr>
        <p:spPr>
          <a:xfrm>
            <a:off x="5301207" y="550976"/>
            <a:ext cx="6493397" cy="5537308"/>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Rectangle 4">
            <a:extLst>
              <a:ext uri="{FF2B5EF4-FFF2-40B4-BE49-F238E27FC236}">
                <a16:creationId xmlns:a16="http://schemas.microsoft.com/office/drawing/2014/main" id="{9C14A2E8-C37C-F644-BC90-CAFEF3888392}"/>
              </a:ext>
            </a:extLst>
          </p:cNvPr>
          <p:cNvSpPr/>
          <p:nvPr userDrawn="1"/>
        </p:nvSpPr>
        <p:spPr>
          <a:xfrm>
            <a:off x="483594" y="550976"/>
            <a:ext cx="4335428" cy="2020368"/>
          </a:xfrm>
          <a:prstGeom prst="rect">
            <a:avLst/>
          </a:prstGeom>
          <a:solidFill>
            <a:schemeClr val="bg1"/>
          </a:solidFill>
          <a:ln w="76200">
            <a:solidFill>
              <a:srgbClr val="5B74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8" name="Text Placeholder 23">
            <a:extLst>
              <a:ext uri="{FF2B5EF4-FFF2-40B4-BE49-F238E27FC236}">
                <a16:creationId xmlns:a16="http://schemas.microsoft.com/office/drawing/2014/main" id="{428E1949-5798-324A-AFA4-5ACE5ED8AA48}"/>
              </a:ext>
            </a:extLst>
          </p:cNvPr>
          <p:cNvSpPr>
            <a:spLocks noGrp="1"/>
          </p:cNvSpPr>
          <p:nvPr>
            <p:ph type="body" sz="quarter" idx="20" hasCustomPrompt="1"/>
          </p:nvPr>
        </p:nvSpPr>
        <p:spPr>
          <a:xfrm>
            <a:off x="264806" y="820767"/>
            <a:ext cx="404112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sp>
        <p:nvSpPr>
          <p:cNvPr id="6" name="TextBox 5">
            <a:extLst>
              <a:ext uri="{FF2B5EF4-FFF2-40B4-BE49-F238E27FC236}">
                <a16:creationId xmlns:a16="http://schemas.microsoft.com/office/drawing/2014/main" id="{719B3900-F53F-D24E-B052-48A7FFBC342C}"/>
              </a:ext>
            </a:extLst>
          </p:cNvPr>
          <p:cNvSpPr txBox="1"/>
          <p:nvPr userDrawn="1"/>
        </p:nvSpPr>
        <p:spPr>
          <a:xfrm>
            <a:off x="474478" y="6291768"/>
            <a:ext cx="11425605"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pic>
        <p:nvPicPr>
          <p:cNvPr id="2" name="Picture 1" descr="Graphical user interface, text&#10;&#10;Description automatically generated with medium confidence">
            <a:extLst>
              <a:ext uri="{FF2B5EF4-FFF2-40B4-BE49-F238E27FC236}">
                <a16:creationId xmlns:a16="http://schemas.microsoft.com/office/drawing/2014/main" id="{24D78C3B-5BB5-13BC-9EBE-309D077631F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6805" b="64431"/>
          <a:stretch/>
        </p:blipFill>
        <p:spPr bwMode="auto">
          <a:xfrm>
            <a:off x="397394" y="6306652"/>
            <a:ext cx="3437759" cy="24079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48504118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Laptop Slide">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78496DC-8A59-7A4B-B7D1-59CABE37A9C5}"/>
              </a:ext>
            </a:extLst>
          </p:cNvPr>
          <p:cNvSpPr/>
          <p:nvPr userDrawn="1"/>
        </p:nvSpPr>
        <p:spPr>
          <a:xfrm>
            <a:off x="1629716" y="1286431"/>
            <a:ext cx="2531476" cy="3913188"/>
          </a:xfrm>
          <a:prstGeom prst="rect">
            <a:avLst/>
          </a:prstGeom>
          <a:solidFill>
            <a:schemeClr val="bg1"/>
          </a:solidFill>
          <a:ln w="76200">
            <a:solidFill>
              <a:srgbClr val="A822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9" name="Rectangle 18">
            <a:extLst>
              <a:ext uri="{FF2B5EF4-FFF2-40B4-BE49-F238E27FC236}">
                <a16:creationId xmlns:a16="http://schemas.microsoft.com/office/drawing/2014/main" id="{7CE3D39C-893C-9C4D-880E-740B92B4DEFE}"/>
              </a:ext>
            </a:extLst>
          </p:cNvPr>
          <p:cNvSpPr/>
          <p:nvPr userDrawn="1"/>
        </p:nvSpPr>
        <p:spPr>
          <a:xfrm>
            <a:off x="905747" y="1978328"/>
            <a:ext cx="3843394" cy="2653306"/>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0" name="Text Placeholder 23">
            <a:extLst>
              <a:ext uri="{FF2B5EF4-FFF2-40B4-BE49-F238E27FC236}">
                <a16:creationId xmlns:a16="http://schemas.microsoft.com/office/drawing/2014/main" id="{16E2D9EF-F3F5-1345-B5CD-8D0EC9A22DB6}"/>
              </a:ext>
            </a:extLst>
          </p:cNvPr>
          <p:cNvSpPr>
            <a:spLocks noGrp="1"/>
          </p:cNvSpPr>
          <p:nvPr>
            <p:ph type="body" sz="quarter" idx="20" hasCustomPrompt="1"/>
          </p:nvPr>
        </p:nvSpPr>
        <p:spPr>
          <a:xfrm>
            <a:off x="1064446" y="2220135"/>
            <a:ext cx="3820715" cy="833261"/>
          </a:xfrm>
          <a:solidFill>
            <a:schemeClr val="bg1"/>
          </a:solidFill>
        </p:spPr>
        <p:txBody>
          <a:bodyPr anchor="ctr">
            <a:noAutofit/>
          </a:bodyPr>
          <a:lstStyle>
            <a:lvl1pPr marL="0" indent="0" algn="ctr">
              <a:buNone/>
              <a:defRPr sz="3600" b="0" i="0">
                <a:solidFill>
                  <a:srgbClr val="1A1918"/>
                </a:solidFill>
                <a:latin typeface="+mn-lt"/>
              </a:defRPr>
            </a:lvl1pPr>
          </a:lstStyle>
          <a:p>
            <a:pPr lvl="0"/>
            <a:r>
              <a:rPr lang="en-US" dirty="0"/>
              <a:t>Laptop Mockup</a:t>
            </a:r>
          </a:p>
        </p:txBody>
      </p:sp>
      <p:sp>
        <p:nvSpPr>
          <p:cNvPr id="24" name="Text Placeholder 17">
            <a:extLst>
              <a:ext uri="{FF2B5EF4-FFF2-40B4-BE49-F238E27FC236}">
                <a16:creationId xmlns:a16="http://schemas.microsoft.com/office/drawing/2014/main" id="{B66E4482-F856-1541-8112-10368AB1AE28}"/>
              </a:ext>
            </a:extLst>
          </p:cNvPr>
          <p:cNvSpPr>
            <a:spLocks noGrp="1"/>
          </p:cNvSpPr>
          <p:nvPr>
            <p:ph type="body" sz="quarter" idx="18" hasCustomPrompt="1"/>
          </p:nvPr>
        </p:nvSpPr>
        <p:spPr>
          <a:xfrm>
            <a:off x="1065410" y="3362527"/>
            <a:ext cx="3802997" cy="1201781"/>
          </a:xfrm>
        </p:spPr>
        <p:txBody>
          <a:bodyPr/>
          <a:lstStyle>
            <a:lvl1pPr marL="11113" indent="-11113" algn="ctr">
              <a:buNone/>
              <a:tabLst/>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5" name="TextBox 24">
            <a:extLst>
              <a:ext uri="{FF2B5EF4-FFF2-40B4-BE49-F238E27FC236}">
                <a16:creationId xmlns:a16="http://schemas.microsoft.com/office/drawing/2014/main" id="{B4D2C893-DF93-8B44-B205-71EDAF5D0C95}"/>
              </a:ext>
            </a:extLst>
          </p:cNvPr>
          <p:cNvSpPr txBox="1"/>
          <p:nvPr userDrawn="1"/>
        </p:nvSpPr>
        <p:spPr>
          <a:xfrm>
            <a:off x="480182" y="6284419"/>
            <a:ext cx="11425605" cy="261610"/>
          </a:xfrm>
          <a:prstGeom prst="rect">
            <a:avLst/>
          </a:prstGeom>
          <a:noFill/>
        </p:spPr>
        <p:txBody>
          <a:bodyPr wrap="square" rtlCol="0">
            <a:spAutoFit/>
          </a:bodyPr>
          <a:lstStyle/>
          <a:p>
            <a:pPr algn="ctr"/>
            <a:r>
              <a:rPr lang="en-US" sz="1100"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pic>
        <p:nvPicPr>
          <p:cNvPr id="9" name="Picture 8">
            <a:extLst>
              <a:ext uri="{FF2B5EF4-FFF2-40B4-BE49-F238E27FC236}">
                <a16:creationId xmlns:a16="http://schemas.microsoft.com/office/drawing/2014/main" id="{094D3623-A9A3-6848-A61D-4BC2D060FFF9}"/>
              </a:ext>
            </a:extLst>
          </p:cNvPr>
          <p:cNvPicPr>
            <a:picLocks noChangeAspect="1"/>
          </p:cNvPicPr>
          <p:nvPr userDrawn="1"/>
        </p:nvPicPr>
        <p:blipFill rotWithShape="1">
          <a:blip r:embed="rId2"/>
          <a:srcRect l="-18315" t="15976" r="29196" b="11083"/>
          <a:stretch/>
        </p:blipFill>
        <p:spPr>
          <a:xfrm>
            <a:off x="3752900" y="741173"/>
            <a:ext cx="8439100" cy="5375657"/>
          </a:xfrm>
          <a:prstGeom prst="rect">
            <a:avLst/>
          </a:prstGeom>
        </p:spPr>
      </p:pic>
      <p:sp>
        <p:nvSpPr>
          <p:cNvPr id="10" name="Picture Placeholder 17">
            <a:extLst>
              <a:ext uri="{FF2B5EF4-FFF2-40B4-BE49-F238E27FC236}">
                <a16:creationId xmlns:a16="http://schemas.microsoft.com/office/drawing/2014/main" id="{370856BB-4C30-3945-9178-1B8871693390}"/>
              </a:ext>
            </a:extLst>
          </p:cNvPr>
          <p:cNvSpPr>
            <a:spLocks noGrp="1"/>
          </p:cNvSpPr>
          <p:nvPr>
            <p:ph type="pic" sz="quarter" idx="10"/>
          </p:nvPr>
        </p:nvSpPr>
        <p:spPr>
          <a:xfrm>
            <a:off x="7061203" y="914111"/>
            <a:ext cx="5130800" cy="391318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Tree>
    <p:extLst>
      <p:ext uri="{BB962C8B-B14F-4D97-AF65-F5344CB8AC3E}">
        <p14:creationId xmlns:p14="http://schemas.microsoft.com/office/powerpoint/2010/main" val="95664289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7E0D789E-5744-564A-BA0B-E03CE990A846}"/>
              </a:ext>
            </a:extLst>
          </p:cNvPr>
          <p:cNvSpPr/>
          <p:nvPr userDrawn="1"/>
        </p:nvSpPr>
        <p:spPr>
          <a:xfrm>
            <a:off x="1578549" y="1150963"/>
            <a:ext cx="4296951" cy="3913188"/>
          </a:xfrm>
          <a:prstGeom prst="rect">
            <a:avLst/>
          </a:prstGeom>
          <a:solidFill>
            <a:schemeClr val="bg1"/>
          </a:solidFill>
          <a:ln w="76200">
            <a:solidFill>
              <a:srgbClr val="71C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8" name="Rectangle 27">
            <a:extLst>
              <a:ext uri="{FF2B5EF4-FFF2-40B4-BE49-F238E27FC236}">
                <a16:creationId xmlns:a16="http://schemas.microsoft.com/office/drawing/2014/main" id="{FE510C8C-4C66-D84E-8252-C4B94426E3A0}"/>
              </a:ext>
            </a:extLst>
          </p:cNvPr>
          <p:cNvSpPr/>
          <p:nvPr userDrawn="1"/>
        </p:nvSpPr>
        <p:spPr>
          <a:xfrm>
            <a:off x="854573" y="1842861"/>
            <a:ext cx="5776770" cy="2653306"/>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9" name="Text Placeholder 23">
            <a:extLst>
              <a:ext uri="{FF2B5EF4-FFF2-40B4-BE49-F238E27FC236}">
                <a16:creationId xmlns:a16="http://schemas.microsoft.com/office/drawing/2014/main" id="{26E0F5AA-9E14-EF40-BBE0-1D437761F288}"/>
              </a:ext>
            </a:extLst>
          </p:cNvPr>
          <p:cNvSpPr>
            <a:spLocks noGrp="1"/>
          </p:cNvSpPr>
          <p:nvPr>
            <p:ph type="body" sz="quarter" idx="20" hasCustomPrompt="1"/>
          </p:nvPr>
        </p:nvSpPr>
        <p:spPr>
          <a:xfrm>
            <a:off x="1013275" y="2084668"/>
            <a:ext cx="5462322" cy="833261"/>
          </a:xfrm>
          <a:solidFill>
            <a:schemeClr val="bg1"/>
          </a:solidFill>
        </p:spPr>
        <p:txBody>
          <a:bodyPr anchor="ctr">
            <a:noAutofit/>
          </a:bodyPr>
          <a:lstStyle>
            <a:lvl1pPr marL="0" indent="0" algn="ctr">
              <a:buNone/>
              <a:defRPr sz="3600" b="0" i="0">
                <a:solidFill>
                  <a:srgbClr val="1A1918"/>
                </a:solidFill>
                <a:latin typeface="+mn-lt"/>
              </a:defRPr>
            </a:lvl1pPr>
          </a:lstStyle>
          <a:p>
            <a:pPr lvl="0"/>
            <a:r>
              <a:rPr lang="en-US" dirty="0"/>
              <a:t>Phone Mockup</a:t>
            </a:r>
          </a:p>
        </p:txBody>
      </p:sp>
      <p:sp>
        <p:nvSpPr>
          <p:cNvPr id="30" name="Text Placeholder 17">
            <a:extLst>
              <a:ext uri="{FF2B5EF4-FFF2-40B4-BE49-F238E27FC236}">
                <a16:creationId xmlns:a16="http://schemas.microsoft.com/office/drawing/2014/main" id="{C8C6DDFC-F94A-B04B-A34A-215E7ECF5547}"/>
              </a:ext>
            </a:extLst>
          </p:cNvPr>
          <p:cNvSpPr>
            <a:spLocks noGrp="1"/>
          </p:cNvSpPr>
          <p:nvPr>
            <p:ph type="body" sz="quarter" idx="18" hasCustomPrompt="1"/>
          </p:nvPr>
        </p:nvSpPr>
        <p:spPr>
          <a:xfrm>
            <a:off x="1014243" y="3227059"/>
            <a:ext cx="5436990" cy="1201781"/>
          </a:xfrm>
        </p:spPr>
        <p:txBody>
          <a:bodyPr/>
          <a:lstStyle>
            <a:lvl1pPr marL="11113" indent="-11113" algn="ctr">
              <a:buNone/>
              <a:tabLst/>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Box 10">
            <a:extLst>
              <a:ext uri="{FF2B5EF4-FFF2-40B4-BE49-F238E27FC236}">
                <a16:creationId xmlns:a16="http://schemas.microsoft.com/office/drawing/2014/main" id="{77F0AAE0-6897-4A45-85AD-F786F3457EC1}"/>
              </a:ext>
            </a:extLst>
          </p:cNvPr>
          <p:cNvSpPr txBox="1"/>
          <p:nvPr userDrawn="1"/>
        </p:nvSpPr>
        <p:spPr>
          <a:xfrm>
            <a:off x="480182" y="6284419"/>
            <a:ext cx="11425605" cy="261610"/>
          </a:xfrm>
          <a:prstGeom prst="rect">
            <a:avLst/>
          </a:prstGeom>
          <a:noFill/>
        </p:spPr>
        <p:txBody>
          <a:bodyPr wrap="square" rtlCol="0">
            <a:spAutoFit/>
          </a:bodyPr>
          <a:lstStyle/>
          <a:p>
            <a:pPr algn="ctr"/>
            <a:r>
              <a:rPr lang="en-US" sz="1100"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grpSp>
        <p:nvGrpSpPr>
          <p:cNvPr id="12" name="Group 11">
            <a:extLst>
              <a:ext uri="{FF2B5EF4-FFF2-40B4-BE49-F238E27FC236}">
                <a16:creationId xmlns:a16="http://schemas.microsoft.com/office/drawing/2014/main" id="{63703E14-61B6-C444-ABBC-235A555DFDEF}"/>
              </a:ext>
            </a:extLst>
          </p:cNvPr>
          <p:cNvGrpSpPr/>
          <p:nvPr userDrawn="1"/>
        </p:nvGrpSpPr>
        <p:grpSpPr>
          <a:xfrm>
            <a:off x="1942201" y="110030"/>
            <a:ext cx="9666891" cy="6234058"/>
            <a:chOff x="3152299" y="635855"/>
            <a:chExt cx="19296834" cy="12444290"/>
          </a:xfrm>
        </p:grpSpPr>
        <p:pic>
          <p:nvPicPr>
            <p:cNvPr id="13" name="Picture 12" descr="iPhone6_mockup_front_white.png">
              <a:extLst>
                <a:ext uri="{FF2B5EF4-FFF2-40B4-BE49-F238E27FC236}">
                  <a16:creationId xmlns:a16="http://schemas.microsoft.com/office/drawing/2014/main" id="{88DDA40E-8AAE-AB4D-BB44-213E759D3A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93359" y="635855"/>
              <a:ext cx="7955774" cy="12444290"/>
            </a:xfrm>
            <a:prstGeom prst="rect">
              <a:avLst/>
            </a:prstGeom>
          </p:spPr>
        </p:pic>
        <p:sp>
          <p:nvSpPr>
            <p:cNvPr id="15" name="TextBox 14">
              <a:extLst>
                <a:ext uri="{FF2B5EF4-FFF2-40B4-BE49-F238E27FC236}">
                  <a16:creationId xmlns:a16="http://schemas.microsoft.com/office/drawing/2014/main" id="{8F5A26DC-E2A6-9647-BF58-917B9CAB9BBB}"/>
                </a:ext>
              </a:extLst>
            </p:cNvPr>
            <p:cNvSpPr txBox="1"/>
            <p:nvPr/>
          </p:nvSpPr>
          <p:spPr>
            <a:xfrm>
              <a:off x="3152299" y="9384824"/>
              <a:ext cx="2448548" cy="737508"/>
            </a:xfrm>
            <a:prstGeom prst="rect">
              <a:avLst/>
            </a:prstGeom>
            <a:noFill/>
          </p:spPr>
          <p:txBody>
            <a:bodyPr wrap="none" rtlCol="0">
              <a:spAutoFit/>
            </a:bodyPr>
            <a:lstStyle/>
            <a:p>
              <a:r>
                <a:rPr lang="en-US" sz="1801" dirty="0">
                  <a:solidFill>
                    <a:schemeClr val="tx2"/>
                  </a:solidFill>
                  <a:latin typeface="Montserrat" pitchFamily="2" charset="77"/>
                  <a:ea typeface="Montserrat" charset="0"/>
                  <a:cs typeface="Montserrat" charset="0"/>
                </a:rPr>
                <a:t>Title One</a:t>
              </a:r>
            </a:p>
          </p:txBody>
        </p:sp>
      </p:grpSp>
      <p:sp>
        <p:nvSpPr>
          <p:cNvPr id="18" name="Picture Placeholder 17">
            <a:extLst>
              <a:ext uri="{FF2B5EF4-FFF2-40B4-BE49-F238E27FC236}">
                <a16:creationId xmlns:a16="http://schemas.microsoft.com/office/drawing/2014/main" id="{EEFF7C22-5909-6B4A-8D86-0FA3B9099AAB}"/>
              </a:ext>
            </a:extLst>
          </p:cNvPr>
          <p:cNvSpPr>
            <a:spLocks noGrp="1"/>
          </p:cNvSpPr>
          <p:nvPr>
            <p:ph type="pic" sz="quarter" idx="10"/>
          </p:nvPr>
        </p:nvSpPr>
        <p:spPr>
          <a:xfrm>
            <a:off x="8406329" y="1086330"/>
            <a:ext cx="2379207" cy="422179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Tree>
    <p:extLst>
      <p:ext uri="{BB962C8B-B14F-4D97-AF65-F5344CB8AC3E}">
        <p14:creationId xmlns:p14="http://schemas.microsoft.com/office/powerpoint/2010/main" val="410877560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ext slide - with photo / number - purpl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BF779739-D8B8-2242-8278-B9EB97A50C7A}"/>
              </a:ext>
            </a:extLst>
          </p:cNvPr>
          <p:cNvSpPr>
            <a:spLocks noGrp="1"/>
          </p:cNvSpPr>
          <p:nvPr>
            <p:ph type="pic" sz="quarter" idx="10"/>
          </p:nvPr>
        </p:nvSpPr>
        <p:spPr>
          <a:xfrm>
            <a:off x="5470661" y="915005"/>
            <a:ext cx="5949881" cy="5302632"/>
          </a:xfrm>
          <a:custGeom>
            <a:avLst/>
            <a:gdLst>
              <a:gd name="connsiteX0" fmla="*/ 0 w 5526528"/>
              <a:gd name="connsiteY0" fmla="*/ 0 h 5302632"/>
              <a:gd name="connsiteX1" fmla="*/ 4711529 w 5526528"/>
              <a:gd name="connsiteY1" fmla="*/ 0 h 5302632"/>
              <a:gd name="connsiteX2" fmla="*/ 4711529 w 5526528"/>
              <a:gd name="connsiteY2" fmla="*/ 650248 h 5302632"/>
              <a:gd name="connsiteX3" fmla="*/ 5526528 w 5526528"/>
              <a:gd name="connsiteY3" fmla="*/ 650248 h 5302632"/>
              <a:gd name="connsiteX4" fmla="*/ 5526528 w 5526528"/>
              <a:gd name="connsiteY4" fmla="*/ 5302632 h 5302632"/>
              <a:gd name="connsiteX5" fmla="*/ 0 w 5526528"/>
              <a:gd name="connsiteY5" fmla="*/ 5302632 h 5302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6528" h="5302632">
                <a:moveTo>
                  <a:pt x="0" y="0"/>
                </a:moveTo>
                <a:lnTo>
                  <a:pt x="4711529" y="0"/>
                </a:lnTo>
                <a:lnTo>
                  <a:pt x="4711529" y="650248"/>
                </a:lnTo>
                <a:lnTo>
                  <a:pt x="5526528" y="650248"/>
                </a:lnTo>
                <a:lnTo>
                  <a:pt x="5526528" y="5302632"/>
                </a:lnTo>
                <a:lnTo>
                  <a:pt x="0" y="5302632"/>
                </a:lnTo>
                <a:close/>
              </a:path>
            </a:pathLst>
          </a:custGeom>
          <a:noFill/>
          <a:ln>
            <a:noFill/>
          </a:ln>
        </p:spPr>
        <p:txBody>
          <a:bodyPr wrap="square">
            <a:noAutofit/>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8" name="Rectangle 17">
            <a:extLst>
              <a:ext uri="{FF2B5EF4-FFF2-40B4-BE49-F238E27FC236}">
                <a16:creationId xmlns:a16="http://schemas.microsoft.com/office/drawing/2014/main" id="{38DCEC88-B721-C946-9DB0-F0234CF2475A}"/>
              </a:ext>
            </a:extLst>
          </p:cNvPr>
          <p:cNvSpPr/>
          <p:nvPr userDrawn="1"/>
        </p:nvSpPr>
        <p:spPr>
          <a:xfrm>
            <a:off x="10561987" y="1"/>
            <a:ext cx="1630018" cy="1565252"/>
          </a:xfrm>
          <a:prstGeom prst="rect">
            <a:avLst/>
          </a:prstGeom>
          <a:solidFill>
            <a:srgbClr val="A822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4" name="Text Placeholder 23">
            <a:extLst>
              <a:ext uri="{FF2B5EF4-FFF2-40B4-BE49-F238E27FC236}">
                <a16:creationId xmlns:a16="http://schemas.microsoft.com/office/drawing/2014/main" id="{D774BE65-A9FD-8447-B8DC-01E0E3F15686}"/>
              </a:ext>
            </a:extLst>
          </p:cNvPr>
          <p:cNvSpPr>
            <a:spLocks noGrp="1"/>
          </p:cNvSpPr>
          <p:nvPr>
            <p:ph type="body" sz="quarter" idx="24" hasCustomPrompt="1"/>
          </p:nvPr>
        </p:nvSpPr>
        <p:spPr>
          <a:xfrm>
            <a:off x="10821051" y="354048"/>
            <a:ext cx="1154421" cy="857158"/>
          </a:xfrm>
          <a:noFill/>
        </p:spPr>
        <p:txBody>
          <a:bodyPr anchor="t">
            <a:normAutofit/>
          </a:bodyPr>
          <a:lstStyle>
            <a:lvl1pPr marL="0" indent="0" algn="ctr">
              <a:buNone/>
              <a:defRPr sz="4800" i="0">
                <a:solidFill>
                  <a:schemeClr val="bg1"/>
                </a:solidFill>
                <a:latin typeface="+mn-lt"/>
              </a:defRPr>
            </a:lvl1pPr>
          </a:lstStyle>
          <a:p>
            <a:pPr lvl="0"/>
            <a:r>
              <a:rPr lang="en-US" dirty="0"/>
              <a:t>01</a:t>
            </a:r>
          </a:p>
        </p:txBody>
      </p:sp>
      <p:sp>
        <p:nvSpPr>
          <p:cNvPr id="19" name="Text Placeholder 17">
            <a:extLst>
              <a:ext uri="{FF2B5EF4-FFF2-40B4-BE49-F238E27FC236}">
                <a16:creationId xmlns:a16="http://schemas.microsoft.com/office/drawing/2014/main" id="{17A56AF7-CD88-E64B-A41C-B231C4107D2F}"/>
              </a:ext>
            </a:extLst>
          </p:cNvPr>
          <p:cNvSpPr>
            <a:spLocks noGrp="1"/>
          </p:cNvSpPr>
          <p:nvPr>
            <p:ph type="body" sz="quarter" idx="19" hasCustomPrompt="1"/>
          </p:nvPr>
        </p:nvSpPr>
        <p:spPr>
          <a:xfrm>
            <a:off x="875845" y="3240159"/>
            <a:ext cx="4041125" cy="2848271"/>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Rectangle 19">
            <a:extLst>
              <a:ext uri="{FF2B5EF4-FFF2-40B4-BE49-F238E27FC236}">
                <a16:creationId xmlns:a16="http://schemas.microsoft.com/office/drawing/2014/main" id="{83B20CC8-B102-5546-96AB-3C5EB3A422C2}"/>
              </a:ext>
            </a:extLst>
          </p:cNvPr>
          <p:cNvSpPr/>
          <p:nvPr userDrawn="1"/>
        </p:nvSpPr>
        <p:spPr>
          <a:xfrm>
            <a:off x="581541" y="740359"/>
            <a:ext cx="3778873" cy="2020368"/>
          </a:xfrm>
          <a:prstGeom prst="rect">
            <a:avLst/>
          </a:prstGeom>
          <a:solidFill>
            <a:schemeClr val="bg1"/>
          </a:solidFill>
          <a:ln w="76200">
            <a:solidFill>
              <a:srgbClr val="A822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1" name="Text Placeholder 23">
            <a:extLst>
              <a:ext uri="{FF2B5EF4-FFF2-40B4-BE49-F238E27FC236}">
                <a16:creationId xmlns:a16="http://schemas.microsoft.com/office/drawing/2014/main" id="{EED16C3D-C568-DD48-AAC9-A3A534F90D6F}"/>
              </a:ext>
            </a:extLst>
          </p:cNvPr>
          <p:cNvSpPr>
            <a:spLocks noGrp="1"/>
          </p:cNvSpPr>
          <p:nvPr>
            <p:ph type="body" sz="quarter" idx="20" hasCustomPrompt="1"/>
          </p:nvPr>
        </p:nvSpPr>
        <p:spPr>
          <a:xfrm>
            <a:off x="875845" y="1036560"/>
            <a:ext cx="404112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sp>
        <p:nvSpPr>
          <p:cNvPr id="10" name="TextBox 9">
            <a:extLst>
              <a:ext uri="{FF2B5EF4-FFF2-40B4-BE49-F238E27FC236}">
                <a16:creationId xmlns:a16="http://schemas.microsoft.com/office/drawing/2014/main" id="{7F6554F0-7971-7346-ACD8-06443EC3553E}"/>
              </a:ext>
            </a:extLst>
          </p:cNvPr>
          <p:cNvSpPr txBox="1"/>
          <p:nvPr userDrawn="1"/>
        </p:nvSpPr>
        <p:spPr>
          <a:xfrm>
            <a:off x="374734" y="6286927"/>
            <a:ext cx="11425605" cy="246349"/>
          </a:xfrm>
          <a:prstGeom prst="rect">
            <a:avLst/>
          </a:prstGeom>
          <a:noFill/>
        </p:spPr>
        <p:txBody>
          <a:bodyPr wrap="square" rtlCol="0">
            <a:spAutoFit/>
          </a:bodyPr>
          <a:lstStyle/>
          <a:p>
            <a:pPr algn="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394733585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ext slide - with photo / number - light blu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38DCEC88-B721-C946-9DB0-F0234CF2475A}"/>
              </a:ext>
            </a:extLst>
          </p:cNvPr>
          <p:cNvSpPr/>
          <p:nvPr userDrawn="1"/>
        </p:nvSpPr>
        <p:spPr>
          <a:xfrm>
            <a:off x="10561987" y="1"/>
            <a:ext cx="1630018" cy="1565252"/>
          </a:xfrm>
          <a:prstGeom prst="rect">
            <a:avLst/>
          </a:prstGeom>
          <a:solidFill>
            <a:srgbClr val="71CD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4" name="Text Placeholder 23">
            <a:extLst>
              <a:ext uri="{FF2B5EF4-FFF2-40B4-BE49-F238E27FC236}">
                <a16:creationId xmlns:a16="http://schemas.microsoft.com/office/drawing/2014/main" id="{D774BE65-A9FD-8447-B8DC-01E0E3F15686}"/>
              </a:ext>
            </a:extLst>
          </p:cNvPr>
          <p:cNvSpPr>
            <a:spLocks noGrp="1"/>
          </p:cNvSpPr>
          <p:nvPr>
            <p:ph type="body" sz="quarter" idx="24" hasCustomPrompt="1"/>
          </p:nvPr>
        </p:nvSpPr>
        <p:spPr>
          <a:xfrm>
            <a:off x="10821051" y="354048"/>
            <a:ext cx="1154421" cy="857158"/>
          </a:xfrm>
          <a:noFill/>
        </p:spPr>
        <p:txBody>
          <a:bodyPr anchor="t">
            <a:normAutofit/>
          </a:bodyPr>
          <a:lstStyle>
            <a:lvl1pPr marL="0" indent="0" algn="ctr">
              <a:buNone/>
              <a:defRPr sz="4800" i="0">
                <a:solidFill>
                  <a:schemeClr val="bg1"/>
                </a:solidFill>
                <a:latin typeface="+mn-lt"/>
              </a:defRPr>
            </a:lvl1pPr>
          </a:lstStyle>
          <a:p>
            <a:pPr lvl="0"/>
            <a:r>
              <a:rPr lang="en-US" dirty="0"/>
              <a:t>01</a:t>
            </a:r>
          </a:p>
        </p:txBody>
      </p:sp>
      <p:sp>
        <p:nvSpPr>
          <p:cNvPr id="19" name="Text Placeholder 17">
            <a:extLst>
              <a:ext uri="{FF2B5EF4-FFF2-40B4-BE49-F238E27FC236}">
                <a16:creationId xmlns:a16="http://schemas.microsoft.com/office/drawing/2014/main" id="{17A56AF7-CD88-E64B-A41C-B231C4107D2F}"/>
              </a:ext>
            </a:extLst>
          </p:cNvPr>
          <p:cNvSpPr>
            <a:spLocks noGrp="1"/>
          </p:cNvSpPr>
          <p:nvPr>
            <p:ph type="body" sz="quarter" idx="19" hasCustomPrompt="1"/>
          </p:nvPr>
        </p:nvSpPr>
        <p:spPr>
          <a:xfrm>
            <a:off x="875845" y="3240159"/>
            <a:ext cx="4041125" cy="2848271"/>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Rectangle 19">
            <a:extLst>
              <a:ext uri="{FF2B5EF4-FFF2-40B4-BE49-F238E27FC236}">
                <a16:creationId xmlns:a16="http://schemas.microsoft.com/office/drawing/2014/main" id="{83B20CC8-B102-5546-96AB-3C5EB3A422C2}"/>
              </a:ext>
            </a:extLst>
          </p:cNvPr>
          <p:cNvSpPr/>
          <p:nvPr userDrawn="1"/>
        </p:nvSpPr>
        <p:spPr>
          <a:xfrm>
            <a:off x="581541" y="740359"/>
            <a:ext cx="3778873" cy="2020368"/>
          </a:xfrm>
          <a:prstGeom prst="rect">
            <a:avLst/>
          </a:prstGeom>
          <a:solidFill>
            <a:schemeClr val="bg1"/>
          </a:solidFill>
          <a:ln w="76200">
            <a:solidFill>
              <a:srgbClr val="71C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1" name="Text Placeholder 23">
            <a:extLst>
              <a:ext uri="{FF2B5EF4-FFF2-40B4-BE49-F238E27FC236}">
                <a16:creationId xmlns:a16="http://schemas.microsoft.com/office/drawing/2014/main" id="{EED16C3D-C568-DD48-AAC9-A3A534F90D6F}"/>
              </a:ext>
            </a:extLst>
          </p:cNvPr>
          <p:cNvSpPr>
            <a:spLocks noGrp="1"/>
          </p:cNvSpPr>
          <p:nvPr>
            <p:ph type="body" sz="quarter" idx="20" hasCustomPrompt="1"/>
          </p:nvPr>
        </p:nvSpPr>
        <p:spPr>
          <a:xfrm>
            <a:off x="875845" y="1036560"/>
            <a:ext cx="404112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sp>
        <p:nvSpPr>
          <p:cNvPr id="10" name="TextBox 9">
            <a:extLst>
              <a:ext uri="{FF2B5EF4-FFF2-40B4-BE49-F238E27FC236}">
                <a16:creationId xmlns:a16="http://schemas.microsoft.com/office/drawing/2014/main" id="{7F6554F0-7971-7346-ACD8-06443EC3553E}"/>
              </a:ext>
            </a:extLst>
          </p:cNvPr>
          <p:cNvSpPr txBox="1"/>
          <p:nvPr userDrawn="1"/>
        </p:nvSpPr>
        <p:spPr>
          <a:xfrm>
            <a:off x="374734" y="6286927"/>
            <a:ext cx="11425605" cy="246349"/>
          </a:xfrm>
          <a:prstGeom prst="rect">
            <a:avLst/>
          </a:prstGeom>
          <a:noFill/>
        </p:spPr>
        <p:txBody>
          <a:bodyPr wrap="square" rtlCol="0">
            <a:spAutoFit/>
          </a:bodyPr>
          <a:lstStyle/>
          <a:p>
            <a:pPr algn="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
        <p:nvSpPr>
          <p:cNvPr id="9" name="Picture Placeholder 14">
            <a:extLst>
              <a:ext uri="{FF2B5EF4-FFF2-40B4-BE49-F238E27FC236}">
                <a16:creationId xmlns:a16="http://schemas.microsoft.com/office/drawing/2014/main" id="{E6FF0E7A-9662-DF4C-8567-F32F2EEE65AB}"/>
              </a:ext>
            </a:extLst>
          </p:cNvPr>
          <p:cNvSpPr>
            <a:spLocks noGrp="1"/>
          </p:cNvSpPr>
          <p:nvPr>
            <p:ph type="pic" sz="quarter" idx="10"/>
          </p:nvPr>
        </p:nvSpPr>
        <p:spPr>
          <a:xfrm>
            <a:off x="5470661" y="915005"/>
            <a:ext cx="5949881" cy="5302632"/>
          </a:xfrm>
          <a:custGeom>
            <a:avLst/>
            <a:gdLst>
              <a:gd name="connsiteX0" fmla="*/ 0 w 5526528"/>
              <a:gd name="connsiteY0" fmla="*/ 0 h 5302632"/>
              <a:gd name="connsiteX1" fmla="*/ 4711529 w 5526528"/>
              <a:gd name="connsiteY1" fmla="*/ 0 h 5302632"/>
              <a:gd name="connsiteX2" fmla="*/ 4711529 w 5526528"/>
              <a:gd name="connsiteY2" fmla="*/ 650248 h 5302632"/>
              <a:gd name="connsiteX3" fmla="*/ 5526528 w 5526528"/>
              <a:gd name="connsiteY3" fmla="*/ 650248 h 5302632"/>
              <a:gd name="connsiteX4" fmla="*/ 5526528 w 5526528"/>
              <a:gd name="connsiteY4" fmla="*/ 5302632 h 5302632"/>
              <a:gd name="connsiteX5" fmla="*/ 0 w 5526528"/>
              <a:gd name="connsiteY5" fmla="*/ 5302632 h 5302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6528" h="5302632">
                <a:moveTo>
                  <a:pt x="0" y="0"/>
                </a:moveTo>
                <a:lnTo>
                  <a:pt x="4711529" y="0"/>
                </a:lnTo>
                <a:lnTo>
                  <a:pt x="4711529" y="650248"/>
                </a:lnTo>
                <a:lnTo>
                  <a:pt x="5526528" y="650248"/>
                </a:lnTo>
                <a:lnTo>
                  <a:pt x="5526528" y="5302632"/>
                </a:lnTo>
                <a:lnTo>
                  <a:pt x="0" y="5302632"/>
                </a:lnTo>
                <a:close/>
              </a:path>
            </a:pathLst>
          </a:custGeom>
          <a:noFill/>
          <a:ln>
            <a:noFill/>
          </a:ln>
        </p:spPr>
        <p:txBody>
          <a:bodyPr wrap="square">
            <a:noAutofit/>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Tree>
    <p:extLst>
      <p:ext uri="{BB962C8B-B14F-4D97-AF65-F5344CB8AC3E}">
        <p14:creationId xmlns:p14="http://schemas.microsoft.com/office/powerpoint/2010/main" val="355044156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ext slide - with photo / number - blu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38DCEC88-B721-C946-9DB0-F0234CF2475A}"/>
              </a:ext>
            </a:extLst>
          </p:cNvPr>
          <p:cNvSpPr/>
          <p:nvPr userDrawn="1"/>
        </p:nvSpPr>
        <p:spPr>
          <a:xfrm>
            <a:off x="10561987" y="1"/>
            <a:ext cx="1630018" cy="1565252"/>
          </a:xfrm>
          <a:prstGeom prst="rect">
            <a:avLst/>
          </a:prstGeom>
          <a:solidFill>
            <a:srgbClr val="5B7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4" name="Text Placeholder 23">
            <a:extLst>
              <a:ext uri="{FF2B5EF4-FFF2-40B4-BE49-F238E27FC236}">
                <a16:creationId xmlns:a16="http://schemas.microsoft.com/office/drawing/2014/main" id="{D774BE65-A9FD-8447-B8DC-01E0E3F15686}"/>
              </a:ext>
            </a:extLst>
          </p:cNvPr>
          <p:cNvSpPr>
            <a:spLocks noGrp="1"/>
          </p:cNvSpPr>
          <p:nvPr>
            <p:ph type="body" sz="quarter" idx="24" hasCustomPrompt="1"/>
          </p:nvPr>
        </p:nvSpPr>
        <p:spPr>
          <a:xfrm>
            <a:off x="10821051" y="354048"/>
            <a:ext cx="1154421" cy="857158"/>
          </a:xfrm>
          <a:noFill/>
        </p:spPr>
        <p:txBody>
          <a:bodyPr anchor="t">
            <a:normAutofit/>
          </a:bodyPr>
          <a:lstStyle>
            <a:lvl1pPr marL="0" indent="0" algn="ctr">
              <a:buNone/>
              <a:defRPr sz="4800" i="0">
                <a:solidFill>
                  <a:schemeClr val="bg1"/>
                </a:solidFill>
                <a:latin typeface="+mn-lt"/>
              </a:defRPr>
            </a:lvl1pPr>
          </a:lstStyle>
          <a:p>
            <a:pPr lvl="0"/>
            <a:r>
              <a:rPr lang="en-US" dirty="0"/>
              <a:t>01</a:t>
            </a:r>
          </a:p>
        </p:txBody>
      </p:sp>
      <p:sp>
        <p:nvSpPr>
          <p:cNvPr id="19" name="Text Placeholder 17">
            <a:extLst>
              <a:ext uri="{FF2B5EF4-FFF2-40B4-BE49-F238E27FC236}">
                <a16:creationId xmlns:a16="http://schemas.microsoft.com/office/drawing/2014/main" id="{17A56AF7-CD88-E64B-A41C-B231C4107D2F}"/>
              </a:ext>
            </a:extLst>
          </p:cNvPr>
          <p:cNvSpPr>
            <a:spLocks noGrp="1"/>
          </p:cNvSpPr>
          <p:nvPr>
            <p:ph type="body" sz="quarter" idx="19" hasCustomPrompt="1"/>
          </p:nvPr>
        </p:nvSpPr>
        <p:spPr>
          <a:xfrm>
            <a:off x="875845" y="3240159"/>
            <a:ext cx="4041125" cy="2848271"/>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Rectangle 19">
            <a:extLst>
              <a:ext uri="{FF2B5EF4-FFF2-40B4-BE49-F238E27FC236}">
                <a16:creationId xmlns:a16="http://schemas.microsoft.com/office/drawing/2014/main" id="{83B20CC8-B102-5546-96AB-3C5EB3A422C2}"/>
              </a:ext>
            </a:extLst>
          </p:cNvPr>
          <p:cNvSpPr/>
          <p:nvPr userDrawn="1"/>
        </p:nvSpPr>
        <p:spPr>
          <a:xfrm>
            <a:off x="581541" y="740359"/>
            <a:ext cx="3778873" cy="2020368"/>
          </a:xfrm>
          <a:prstGeom prst="rect">
            <a:avLst/>
          </a:prstGeom>
          <a:solidFill>
            <a:schemeClr val="bg1"/>
          </a:solidFill>
          <a:ln w="76200">
            <a:solidFill>
              <a:srgbClr val="5B74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1" name="Text Placeholder 23">
            <a:extLst>
              <a:ext uri="{FF2B5EF4-FFF2-40B4-BE49-F238E27FC236}">
                <a16:creationId xmlns:a16="http://schemas.microsoft.com/office/drawing/2014/main" id="{EED16C3D-C568-DD48-AAC9-A3A534F90D6F}"/>
              </a:ext>
            </a:extLst>
          </p:cNvPr>
          <p:cNvSpPr>
            <a:spLocks noGrp="1"/>
          </p:cNvSpPr>
          <p:nvPr>
            <p:ph type="body" sz="quarter" idx="20" hasCustomPrompt="1"/>
          </p:nvPr>
        </p:nvSpPr>
        <p:spPr>
          <a:xfrm>
            <a:off x="875845" y="1036560"/>
            <a:ext cx="404112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sp>
        <p:nvSpPr>
          <p:cNvPr id="10" name="TextBox 9">
            <a:extLst>
              <a:ext uri="{FF2B5EF4-FFF2-40B4-BE49-F238E27FC236}">
                <a16:creationId xmlns:a16="http://schemas.microsoft.com/office/drawing/2014/main" id="{7F6554F0-7971-7346-ACD8-06443EC3553E}"/>
              </a:ext>
            </a:extLst>
          </p:cNvPr>
          <p:cNvSpPr txBox="1"/>
          <p:nvPr userDrawn="1"/>
        </p:nvSpPr>
        <p:spPr>
          <a:xfrm>
            <a:off x="374734" y="6286927"/>
            <a:ext cx="11425605" cy="246349"/>
          </a:xfrm>
          <a:prstGeom prst="rect">
            <a:avLst/>
          </a:prstGeom>
          <a:noFill/>
        </p:spPr>
        <p:txBody>
          <a:bodyPr wrap="square" rtlCol="0">
            <a:spAutoFit/>
          </a:bodyPr>
          <a:lstStyle/>
          <a:p>
            <a:pPr algn="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
        <p:nvSpPr>
          <p:cNvPr id="9" name="Picture Placeholder 14">
            <a:extLst>
              <a:ext uri="{FF2B5EF4-FFF2-40B4-BE49-F238E27FC236}">
                <a16:creationId xmlns:a16="http://schemas.microsoft.com/office/drawing/2014/main" id="{F3960CDB-511D-0342-9F36-886C819FB776}"/>
              </a:ext>
            </a:extLst>
          </p:cNvPr>
          <p:cNvSpPr>
            <a:spLocks noGrp="1"/>
          </p:cNvSpPr>
          <p:nvPr>
            <p:ph type="pic" sz="quarter" idx="10"/>
          </p:nvPr>
        </p:nvSpPr>
        <p:spPr>
          <a:xfrm>
            <a:off x="5470661" y="915005"/>
            <a:ext cx="5949881" cy="5302632"/>
          </a:xfrm>
          <a:custGeom>
            <a:avLst/>
            <a:gdLst>
              <a:gd name="connsiteX0" fmla="*/ 0 w 5526528"/>
              <a:gd name="connsiteY0" fmla="*/ 0 h 5302632"/>
              <a:gd name="connsiteX1" fmla="*/ 4711529 w 5526528"/>
              <a:gd name="connsiteY1" fmla="*/ 0 h 5302632"/>
              <a:gd name="connsiteX2" fmla="*/ 4711529 w 5526528"/>
              <a:gd name="connsiteY2" fmla="*/ 650248 h 5302632"/>
              <a:gd name="connsiteX3" fmla="*/ 5526528 w 5526528"/>
              <a:gd name="connsiteY3" fmla="*/ 650248 h 5302632"/>
              <a:gd name="connsiteX4" fmla="*/ 5526528 w 5526528"/>
              <a:gd name="connsiteY4" fmla="*/ 5302632 h 5302632"/>
              <a:gd name="connsiteX5" fmla="*/ 0 w 5526528"/>
              <a:gd name="connsiteY5" fmla="*/ 5302632 h 5302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6528" h="5302632">
                <a:moveTo>
                  <a:pt x="0" y="0"/>
                </a:moveTo>
                <a:lnTo>
                  <a:pt x="4711529" y="0"/>
                </a:lnTo>
                <a:lnTo>
                  <a:pt x="4711529" y="650248"/>
                </a:lnTo>
                <a:lnTo>
                  <a:pt x="5526528" y="650248"/>
                </a:lnTo>
                <a:lnTo>
                  <a:pt x="5526528" y="5302632"/>
                </a:lnTo>
                <a:lnTo>
                  <a:pt x="0" y="5302632"/>
                </a:lnTo>
                <a:close/>
              </a:path>
            </a:pathLst>
          </a:custGeom>
          <a:noFill/>
          <a:ln>
            <a:noFill/>
          </a:ln>
        </p:spPr>
        <p:txBody>
          <a:bodyPr wrap="square">
            <a:noAutofit/>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Tree>
    <p:extLst>
      <p:ext uri="{BB962C8B-B14F-4D97-AF65-F5344CB8AC3E}">
        <p14:creationId xmlns:p14="http://schemas.microsoft.com/office/powerpoint/2010/main" val="245138424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0" y="482371"/>
            <a:ext cx="6113604" cy="2855598"/>
          </a:xfrm>
          <a:prstGeom prst="rect">
            <a:avLst/>
          </a:prstGeom>
          <a:solidFill>
            <a:srgbClr val="A822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6113603" y="482371"/>
            <a:ext cx="6113604" cy="2855598"/>
          </a:xfrm>
          <a:prstGeom prst="rect">
            <a:avLst/>
          </a:prstGeom>
          <a:solidFill>
            <a:srgbClr val="5B7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16" name="Text Placeholder 17">
            <a:extLst>
              <a:ext uri="{FF2B5EF4-FFF2-40B4-BE49-F238E27FC236}">
                <a16:creationId xmlns:a16="http://schemas.microsoft.com/office/drawing/2014/main" id="{A80F2D74-8F18-9F49-A166-16ACDC1D1115}"/>
              </a:ext>
            </a:extLst>
          </p:cNvPr>
          <p:cNvSpPr>
            <a:spLocks noGrp="1"/>
          </p:cNvSpPr>
          <p:nvPr>
            <p:ph type="body" sz="quarter" idx="18" hasCustomPrompt="1"/>
          </p:nvPr>
        </p:nvSpPr>
        <p:spPr>
          <a:xfrm>
            <a:off x="633716" y="3843119"/>
            <a:ext cx="4957908" cy="1680348"/>
          </a:xfrm>
        </p:spPr>
        <p:txBody>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633716" y="2505507"/>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8" name="Text Placeholder 17">
            <a:extLst>
              <a:ext uri="{FF2B5EF4-FFF2-40B4-BE49-F238E27FC236}">
                <a16:creationId xmlns:a16="http://schemas.microsoft.com/office/drawing/2014/main" id="{02E7D4CC-063A-6D45-92B2-EC8AC4E32AAF}"/>
              </a:ext>
            </a:extLst>
          </p:cNvPr>
          <p:cNvSpPr>
            <a:spLocks noGrp="1"/>
          </p:cNvSpPr>
          <p:nvPr>
            <p:ph type="body" sz="quarter" idx="19" hasCustomPrompt="1"/>
          </p:nvPr>
        </p:nvSpPr>
        <p:spPr>
          <a:xfrm>
            <a:off x="6420772" y="3880876"/>
            <a:ext cx="4957908" cy="1680348"/>
          </a:xfrm>
        </p:spPr>
        <p:txBody>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420772" y="2543263"/>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9" name="TextBox 8">
            <a:extLst>
              <a:ext uri="{FF2B5EF4-FFF2-40B4-BE49-F238E27FC236}">
                <a16:creationId xmlns:a16="http://schemas.microsoft.com/office/drawing/2014/main" id="{00626DC2-768B-FC4D-8E65-A14AE0153D79}"/>
              </a:ext>
            </a:extLst>
          </p:cNvPr>
          <p:cNvSpPr txBox="1"/>
          <p:nvPr userDrawn="1"/>
        </p:nvSpPr>
        <p:spPr>
          <a:xfrm>
            <a:off x="10765" y="6284420"/>
            <a:ext cx="12181236"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13877203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13496" y="1819664"/>
            <a:ext cx="12165015" cy="3763716"/>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A822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71CD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5B7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A9D8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54746" y="3088432"/>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59028" y="2332384"/>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69578" y="3818708"/>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979" y="3091528"/>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3308" y="2335480"/>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13853" y="3821804"/>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24514" y="3075117"/>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28799" y="2319071"/>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39346" y="3805393"/>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68794" y="3078213"/>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73076" y="2322167"/>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83624" y="380848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0" name="Text Placeholder 23">
            <a:extLst>
              <a:ext uri="{FF2B5EF4-FFF2-40B4-BE49-F238E27FC236}">
                <a16:creationId xmlns:a16="http://schemas.microsoft.com/office/drawing/2014/main" id="{04089817-0AA1-464A-9694-5732517C56B0}"/>
              </a:ext>
            </a:extLst>
          </p:cNvPr>
          <p:cNvSpPr>
            <a:spLocks noGrp="1"/>
          </p:cNvSpPr>
          <p:nvPr>
            <p:ph type="body" sz="quarter" idx="29" hasCustomPrompt="1"/>
          </p:nvPr>
        </p:nvSpPr>
        <p:spPr>
          <a:xfrm>
            <a:off x="10765" y="430462"/>
            <a:ext cx="12181236" cy="582221"/>
          </a:xfrm>
        </p:spPr>
        <p:txBody>
          <a:bodyPr>
            <a:normAutofit/>
          </a:bodyPr>
          <a:lstStyle>
            <a:lvl1pPr marL="0" indent="0" algn="ctr">
              <a:buNone/>
              <a:defRPr sz="3600" b="0" i="0">
                <a:solidFill>
                  <a:srgbClr val="1A1918"/>
                </a:solidFill>
                <a:latin typeface="+mn-lt"/>
              </a:defRPr>
            </a:lvl1pPr>
          </a:lstStyle>
          <a:p>
            <a:pPr lvl="0"/>
            <a:r>
              <a:rPr lang="en-US" dirty="0"/>
              <a:t>Heading</a:t>
            </a:r>
          </a:p>
        </p:txBody>
      </p:sp>
      <p:sp>
        <p:nvSpPr>
          <p:cNvPr id="21" name="TextBox 20">
            <a:extLst>
              <a:ext uri="{FF2B5EF4-FFF2-40B4-BE49-F238E27FC236}">
                <a16:creationId xmlns:a16="http://schemas.microsoft.com/office/drawing/2014/main" id="{FC310D8D-14DA-1A47-9881-7FC75A347AE0}"/>
              </a:ext>
            </a:extLst>
          </p:cNvPr>
          <p:cNvSpPr txBox="1"/>
          <p:nvPr userDrawn="1"/>
        </p:nvSpPr>
        <p:spPr>
          <a:xfrm>
            <a:off x="10765" y="6284420"/>
            <a:ext cx="12181236"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504065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verview/Content Slid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2C0686A6-3E12-9540-BB36-869F9D6BB418}"/>
              </a:ext>
            </a:extLst>
          </p:cNvPr>
          <p:cNvSpPr/>
          <p:nvPr userDrawn="1"/>
        </p:nvSpPr>
        <p:spPr>
          <a:xfrm>
            <a:off x="604796" y="570602"/>
            <a:ext cx="6117740" cy="5416479"/>
          </a:xfrm>
          <a:prstGeom prst="rect">
            <a:avLst/>
          </a:prstGeom>
          <a:solidFill>
            <a:schemeClr val="bg1"/>
          </a:solidFill>
          <a:ln w="76200">
            <a:solidFill>
              <a:srgbClr val="1A19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60" name="Rectangle 59">
            <a:extLst>
              <a:ext uri="{FF2B5EF4-FFF2-40B4-BE49-F238E27FC236}">
                <a16:creationId xmlns:a16="http://schemas.microsoft.com/office/drawing/2014/main" id="{FF87F584-FC2C-8140-A8CD-4A520EC49C64}"/>
              </a:ext>
            </a:extLst>
          </p:cNvPr>
          <p:cNvSpPr/>
          <p:nvPr userDrawn="1"/>
        </p:nvSpPr>
        <p:spPr>
          <a:xfrm flipH="1" flipV="1">
            <a:off x="5156407" y="918273"/>
            <a:ext cx="1818372" cy="4685461"/>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1" dirty="0">
              <a:latin typeface="Montserrat Light"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6310953" y="1188803"/>
            <a:ext cx="700388" cy="689518"/>
          </a:xfrm>
          <a:noFill/>
        </p:spPr>
        <p:txBody>
          <a:bodyPr anchor="ctr">
            <a:noAutofit/>
          </a:bodyPr>
          <a:lstStyle>
            <a:lvl1pPr marL="0" indent="0" algn="ctr">
              <a:buNone/>
              <a:defRPr sz="3200" b="0" baseline="0">
                <a:solidFill>
                  <a:srgbClr val="A82279"/>
                </a:solidFill>
              </a:defRPr>
            </a:lvl1pPr>
            <a:lvl2pPr marL="457212" indent="0" algn="ctr">
              <a:buNone/>
              <a:defRPr sz="2400">
                <a:solidFill>
                  <a:srgbClr val="4D4D4C"/>
                </a:solidFill>
              </a:defRPr>
            </a:lvl2pPr>
            <a:lvl3pPr marL="914423" indent="0" algn="ctr">
              <a:buNone/>
              <a:defRPr sz="2400">
                <a:solidFill>
                  <a:srgbClr val="4D4D4C"/>
                </a:solidFill>
              </a:defRPr>
            </a:lvl3pPr>
            <a:lvl4pPr marL="1371634" indent="0" algn="ctr">
              <a:buNone/>
              <a:defRPr sz="2400">
                <a:solidFill>
                  <a:srgbClr val="4D4D4C"/>
                </a:solidFill>
              </a:defRPr>
            </a:lvl4pPr>
            <a:lvl5pPr marL="1828846"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7011340" y="1188803"/>
            <a:ext cx="4465067" cy="689519"/>
          </a:xfrm>
        </p:spPr>
        <p:txBody>
          <a:bodyPr anchor="ctr">
            <a:noAutofit/>
          </a:bodyPr>
          <a:lstStyle>
            <a:lvl1pPr marL="0" indent="0" algn="l">
              <a:buNone/>
              <a:defRPr sz="2201" baseline="0">
                <a:solidFill>
                  <a:srgbClr val="1A1918"/>
                </a:solidFill>
              </a:defRPr>
            </a:lvl1pPr>
            <a:lvl2pPr marL="457212" indent="0" algn="ctr">
              <a:buNone/>
              <a:defRPr sz="2400">
                <a:solidFill>
                  <a:srgbClr val="4D4D4C"/>
                </a:solidFill>
              </a:defRPr>
            </a:lvl2pPr>
            <a:lvl3pPr marL="914423" indent="0" algn="ctr">
              <a:buNone/>
              <a:defRPr sz="2400">
                <a:solidFill>
                  <a:srgbClr val="4D4D4C"/>
                </a:solidFill>
              </a:defRPr>
            </a:lvl3pPr>
            <a:lvl4pPr marL="1371634" indent="0" algn="ctr">
              <a:buNone/>
              <a:defRPr sz="2400">
                <a:solidFill>
                  <a:srgbClr val="4D4D4C"/>
                </a:solidFill>
              </a:defRPr>
            </a:lvl4pPr>
            <a:lvl5pPr marL="1828846" indent="0" algn="ctr">
              <a:buNone/>
              <a:defRPr sz="2400">
                <a:solidFill>
                  <a:srgbClr val="4D4D4C"/>
                </a:solidFill>
              </a:defRPr>
            </a:lvl5pPr>
          </a:lstStyle>
          <a:p>
            <a:pPr lvl="0"/>
            <a:r>
              <a:rPr lang="en-US" dirty="0"/>
              <a:t>Main Body Text</a:t>
            </a:r>
          </a:p>
        </p:txBody>
      </p:sp>
      <p:sp>
        <p:nvSpPr>
          <p:cNvPr id="54" name="Rectangle 53">
            <a:extLst>
              <a:ext uri="{FF2B5EF4-FFF2-40B4-BE49-F238E27FC236}">
                <a16:creationId xmlns:a16="http://schemas.microsoft.com/office/drawing/2014/main" id="{1B266C19-AEE9-434E-9B9E-6B9273179104}"/>
              </a:ext>
            </a:extLst>
          </p:cNvPr>
          <p:cNvSpPr/>
          <p:nvPr userDrawn="1"/>
        </p:nvSpPr>
        <p:spPr>
          <a:xfrm flipH="1" flipV="1">
            <a:off x="1" y="870922"/>
            <a:ext cx="988372" cy="4259019"/>
          </a:xfrm>
          <a:prstGeom prst="rect">
            <a:avLst/>
          </a:prstGeom>
          <a:solidFill>
            <a:srgbClr val="5B74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1" dirty="0">
              <a:latin typeface="Montserrat Light" charset="0"/>
            </a:endParaRPr>
          </a:p>
        </p:txBody>
      </p:sp>
      <p:sp>
        <p:nvSpPr>
          <p:cNvPr id="55" name="Text Placeholder 23">
            <a:extLst>
              <a:ext uri="{FF2B5EF4-FFF2-40B4-BE49-F238E27FC236}">
                <a16:creationId xmlns:a16="http://schemas.microsoft.com/office/drawing/2014/main" id="{05E1A54B-4CA8-7745-AF83-D8DC2661F64D}"/>
              </a:ext>
            </a:extLst>
          </p:cNvPr>
          <p:cNvSpPr>
            <a:spLocks noGrp="1"/>
          </p:cNvSpPr>
          <p:nvPr>
            <p:ph type="body" sz="quarter" idx="27" hasCustomPrompt="1"/>
          </p:nvPr>
        </p:nvSpPr>
        <p:spPr>
          <a:xfrm rot="16200000">
            <a:off x="-1640260" y="2408608"/>
            <a:ext cx="4235290" cy="1159916"/>
          </a:xfrm>
          <a:noFill/>
        </p:spPr>
        <p:txBody>
          <a:bodyPr anchor="ctr">
            <a:noAutofit/>
          </a:bodyPr>
          <a:lstStyle>
            <a:lvl1pPr marL="0" indent="0" algn="ctr">
              <a:buNone/>
              <a:defRPr sz="3001" b="0" i="0">
                <a:solidFill>
                  <a:schemeClr val="bg1"/>
                </a:solidFill>
                <a:latin typeface="+mn-lt"/>
              </a:defRPr>
            </a:lvl1pPr>
          </a:lstStyle>
          <a:p>
            <a:pPr lvl="0"/>
            <a:r>
              <a:rPr lang="en-US" dirty="0"/>
              <a:t>Project Overview</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1472045" y="2897834"/>
            <a:ext cx="4198619" cy="2658546"/>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8" name="Text Placeholder 23">
            <a:extLst>
              <a:ext uri="{FF2B5EF4-FFF2-40B4-BE49-F238E27FC236}">
                <a16:creationId xmlns:a16="http://schemas.microsoft.com/office/drawing/2014/main" id="{1BEA65B5-171A-8C4F-89B8-9D403FA9F51E}"/>
              </a:ext>
            </a:extLst>
          </p:cNvPr>
          <p:cNvSpPr>
            <a:spLocks noGrp="1"/>
          </p:cNvSpPr>
          <p:nvPr>
            <p:ph type="body" sz="quarter" idx="21" hasCustomPrompt="1"/>
          </p:nvPr>
        </p:nvSpPr>
        <p:spPr>
          <a:xfrm>
            <a:off x="1472045" y="1241391"/>
            <a:ext cx="4198619" cy="1480787"/>
          </a:xfrm>
          <a:solidFill>
            <a:schemeClr val="bg1"/>
          </a:solidFill>
        </p:spPr>
        <p:txBody>
          <a:bodyPr anchor="t">
            <a:noAutofit/>
          </a:bodyPr>
          <a:lstStyle>
            <a:lvl1pPr marL="0" indent="0" algn="l">
              <a:buNone/>
              <a:defRPr sz="3600" b="0" i="0">
                <a:solidFill>
                  <a:srgbClr val="1A1918"/>
                </a:solidFill>
                <a:latin typeface="+mn-lt"/>
              </a:defRPr>
            </a:lvl1pPr>
          </a:lstStyle>
          <a:p>
            <a:pPr lvl="0"/>
            <a:r>
              <a:rPr lang="en-US" dirty="0"/>
              <a:t>We are a great creative team</a:t>
            </a:r>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6332656" y="2103791"/>
            <a:ext cx="700388" cy="689518"/>
          </a:xfrm>
          <a:noFill/>
        </p:spPr>
        <p:txBody>
          <a:bodyPr anchor="ctr">
            <a:noAutofit/>
          </a:bodyPr>
          <a:lstStyle>
            <a:lvl1pPr marL="0" indent="0" algn="ctr">
              <a:buNone/>
              <a:defRPr sz="3200" b="0" baseline="0">
                <a:solidFill>
                  <a:srgbClr val="A82279"/>
                </a:solidFill>
              </a:defRPr>
            </a:lvl1pPr>
            <a:lvl2pPr marL="457212" indent="0" algn="ctr">
              <a:buNone/>
              <a:defRPr sz="2400">
                <a:solidFill>
                  <a:srgbClr val="4D4D4C"/>
                </a:solidFill>
              </a:defRPr>
            </a:lvl2pPr>
            <a:lvl3pPr marL="914423" indent="0" algn="ctr">
              <a:buNone/>
              <a:defRPr sz="2400">
                <a:solidFill>
                  <a:srgbClr val="4D4D4C"/>
                </a:solidFill>
              </a:defRPr>
            </a:lvl3pPr>
            <a:lvl4pPr marL="1371634" indent="0" algn="ctr">
              <a:buNone/>
              <a:defRPr sz="2400">
                <a:solidFill>
                  <a:srgbClr val="4D4D4C"/>
                </a:solidFill>
              </a:defRPr>
            </a:lvl4pPr>
            <a:lvl5pPr marL="1828846"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7033043" y="2103792"/>
            <a:ext cx="4465067" cy="689519"/>
          </a:xfrm>
        </p:spPr>
        <p:txBody>
          <a:bodyPr anchor="ctr">
            <a:noAutofit/>
          </a:bodyPr>
          <a:lstStyle>
            <a:lvl1pPr marL="0" indent="0" algn="l">
              <a:buNone/>
              <a:defRPr sz="2201" baseline="0">
                <a:solidFill>
                  <a:srgbClr val="1A1918"/>
                </a:solidFill>
              </a:defRPr>
            </a:lvl1pPr>
            <a:lvl2pPr marL="457212" indent="0" algn="ctr">
              <a:buNone/>
              <a:defRPr sz="2400">
                <a:solidFill>
                  <a:srgbClr val="4D4D4C"/>
                </a:solidFill>
              </a:defRPr>
            </a:lvl2pPr>
            <a:lvl3pPr marL="914423" indent="0" algn="ctr">
              <a:buNone/>
              <a:defRPr sz="2400">
                <a:solidFill>
                  <a:srgbClr val="4D4D4C"/>
                </a:solidFill>
              </a:defRPr>
            </a:lvl3pPr>
            <a:lvl4pPr marL="1371634" indent="0" algn="ctr">
              <a:buNone/>
              <a:defRPr sz="2400">
                <a:solidFill>
                  <a:srgbClr val="4D4D4C"/>
                </a:solidFill>
              </a:defRPr>
            </a:lvl4pPr>
            <a:lvl5pPr marL="1828846"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6339235" y="3018778"/>
            <a:ext cx="700388" cy="689518"/>
          </a:xfrm>
          <a:noFill/>
        </p:spPr>
        <p:txBody>
          <a:bodyPr anchor="ctr">
            <a:noAutofit/>
          </a:bodyPr>
          <a:lstStyle>
            <a:lvl1pPr marL="0" indent="0" algn="ctr">
              <a:buNone/>
              <a:defRPr sz="3200" b="0" baseline="0">
                <a:solidFill>
                  <a:srgbClr val="A82279"/>
                </a:solidFill>
              </a:defRPr>
            </a:lvl1pPr>
            <a:lvl2pPr marL="457212" indent="0" algn="ctr">
              <a:buNone/>
              <a:defRPr sz="2400">
                <a:solidFill>
                  <a:srgbClr val="4D4D4C"/>
                </a:solidFill>
              </a:defRPr>
            </a:lvl2pPr>
            <a:lvl3pPr marL="914423" indent="0" algn="ctr">
              <a:buNone/>
              <a:defRPr sz="2400">
                <a:solidFill>
                  <a:srgbClr val="4D4D4C"/>
                </a:solidFill>
              </a:defRPr>
            </a:lvl3pPr>
            <a:lvl4pPr marL="1371634" indent="0" algn="ctr">
              <a:buNone/>
              <a:defRPr sz="2400">
                <a:solidFill>
                  <a:srgbClr val="4D4D4C"/>
                </a:solidFill>
              </a:defRPr>
            </a:lvl4pPr>
            <a:lvl5pPr marL="1828846"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7039623" y="3018778"/>
            <a:ext cx="4465067" cy="689519"/>
          </a:xfrm>
        </p:spPr>
        <p:txBody>
          <a:bodyPr anchor="ctr">
            <a:noAutofit/>
          </a:bodyPr>
          <a:lstStyle>
            <a:lvl1pPr marL="0" indent="0" algn="l">
              <a:buNone/>
              <a:defRPr sz="2201" baseline="0">
                <a:solidFill>
                  <a:srgbClr val="1A1918"/>
                </a:solidFill>
              </a:defRPr>
            </a:lvl1pPr>
            <a:lvl2pPr marL="457212" indent="0" algn="ctr">
              <a:buNone/>
              <a:defRPr sz="2400">
                <a:solidFill>
                  <a:srgbClr val="4D4D4C"/>
                </a:solidFill>
              </a:defRPr>
            </a:lvl2pPr>
            <a:lvl3pPr marL="914423" indent="0" algn="ctr">
              <a:buNone/>
              <a:defRPr sz="2400">
                <a:solidFill>
                  <a:srgbClr val="4D4D4C"/>
                </a:solidFill>
              </a:defRPr>
            </a:lvl3pPr>
            <a:lvl4pPr marL="1371634" indent="0" algn="ctr">
              <a:buNone/>
              <a:defRPr sz="2400">
                <a:solidFill>
                  <a:srgbClr val="4D4D4C"/>
                </a:solidFill>
              </a:defRPr>
            </a:lvl4pPr>
            <a:lvl5pPr marL="1828846"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6360938" y="3933766"/>
            <a:ext cx="700388" cy="689518"/>
          </a:xfrm>
          <a:noFill/>
        </p:spPr>
        <p:txBody>
          <a:bodyPr anchor="ctr">
            <a:noAutofit/>
          </a:bodyPr>
          <a:lstStyle>
            <a:lvl1pPr marL="0" indent="0" algn="ctr">
              <a:buNone/>
              <a:defRPr sz="3200" b="0" baseline="0">
                <a:solidFill>
                  <a:srgbClr val="A82279"/>
                </a:solidFill>
              </a:defRPr>
            </a:lvl1pPr>
            <a:lvl2pPr marL="457212" indent="0" algn="ctr">
              <a:buNone/>
              <a:defRPr sz="2400">
                <a:solidFill>
                  <a:srgbClr val="4D4D4C"/>
                </a:solidFill>
              </a:defRPr>
            </a:lvl2pPr>
            <a:lvl3pPr marL="914423" indent="0" algn="ctr">
              <a:buNone/>
              <a:defRPr sz="2400">
                <a:solidFill>
                  <a:srgbClr val="4D4D4C"/>
                </a:solidFill>
              </a:defRPr>
            </a:lvl3pPr>
            <a:lvl4pPr marL="1371634" indent="0" algn="ctr">
              <a:buNone/>
              <a:defRPr sz="2400">
                <a:solidFill>
                  <a:srgbClr val="4D4D4C"/>
                </a:solidFill>
              </a:defRPr>
            </a:lvl4pPr>
            <a:lvl5pPr marL="1828846"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7061326" y="3933766"/>
            <a:ext cx="4465067" cy="689519"/>
          </a:xfrm>
        </p:spPr>
        <p:txBody>
          <a:bodyPr anchor="ctr">
            <a:noAutofit/>
          </a:bodyPr>
          <a:lstStyle>
            <a:lvl1pPr marL="0" indent="0" algn="l">
              <a:buNone/>
              <a:defRPr sz="2201" baseline="0">
                <a:solidFill>
                  <a:srgbClr val="1A1918"/>
                </a:solidFill>
              </a:defRPr>
            </a:lvl1pPr>
            <a:lvl2pPr marL="457212" indent="0" algn="ctr">
              <a:buNone/>
              <a:defRPr sz="2400">
                <a:solidFill>
                  <a:srgbClr val="4D4D4C"/>
                </a:solidFill>
              </a:defRPr>
            </a:lvl2pPr>
            <a:lvl3pPr marL="914423" indent="0" algn="ctr">
              <a:buNone/>
              <a:defRPr sz="2400">
                <a:solidFill>
                  <a:srgbClr val="4D4D4C"/>
                </a:solidFill>
              </a:defRPr>
            </a:lvl3pPr>
            <a:lvl4pPr marL="1371634" indent="0" algn="ctr">
              <a:buNone/>
              <a:defRPr sz="2400">
                <a:solidFill>
                  <a:srgbClr val="4D4D4C"/>
                </a:solidFill>
              </a:defRPr>
            </a:lvl4pPr>
            <a:lvl5pPr marL="1828846"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6339235" y="4848753"/>
            <a:ext cx="700388" cy="689518"/>
          </a:xfrm>
          <a:noFill/>
        </p:spPr>
        <p:txBody>
          <a:bodyPr anchor="ctr">
            <a:noAutofit/>
          </a:bodyPr>
          <a:lstStyle>
            <a:lvl1pPr marL="0" indent="0" algn="ctr">
              <a:buNone/>
              <a:defRPr sz="3200" b="0" baseline="0">
                <a:solidFill>
                  <a:srgbClr val="A82279"/>
                </a:solidFill>
              </a:defRPr>
            </a:lvl1pPr>
            <a:lvl2pPr marL="457212" indent="0" algn="ctr">
              <a:buNone/>
              <a:defRPr sz="2400">
                <a:solidFill>
                  <a:srgbClr val="4D4D4C"/>
                </a:solidFill>
              </a:defRPr>
            </a:lvl2pPr>
            <a:lvl3pPr marL="914423" indent="0" algn="ctr">
              <a:buNone/>
              <a:defRPr sz="2400">
                <a:solidFill>
                  <a:srgbClr val="4D4D4C"/>
                </a:solidFill>
              </a:defRPr>
            </a:lvl3pPr>
            <a:lvl4pPr marL="1371634" indent="0" algn="ctr">
              <a:buNone/>
              <a:defRPr sz="2400">
                <a:solidFill>
                  <a:srgbClr val="4D4D4C"/>
                </a:solidFill>
              </a:defRPr>
            </a:lvl4pPr>
            <a:lvl5pPr marL="1828846"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7039623" y="4848755"/>
            <a:ext cx="4465067" cy="689519"/>
          </a:xfrm>
        </p:spPr>
        <p:txBody>
          <a:bodyPr anchor="ctr">
            <a:noAutofit/>
          </a:bodyPr>
          <a:lstStyle>
            <a:lvl1pPr marL="0" indent="0" algn="l">
              <a:buNone/>
              <a:defRPr sz="2201" baseline="0">
                <a:solidFill>
                  <a:srgbClr val="1A1918"/>
                </a:solidFill>
              </a:defRPr>
            </a:lvl1pPr>
            <a:lvl2pPr marL="457212" indent="0" algn="ctr">
              <a:buNone/>
              <a:defRPr sz="2400">
                <a:solidFill>
                  <a:srgbClr val="4D4D4C"/>
                </a:solidFill>
              </a:defRPr>
            </a:lvl2pPr>
            <a:lvl3pPr marL="914423" indent="0" algn="ctr">
              <a:buNone/>
              <a:defRPr sz="2400">
                <a:solidFill>
                  <a:srgbClr val="4D4D4C"/>
                </a:solidFill>
              </a:defRPr>
            </a:lvl3pPr>
            <a:lvl4pPr marL="1371634" indent="0" algn="ctr">
              <a:buNone/>
              <a:defRPr sz="2400">
                <a:solidFill>
                  <a:srgbClr val="4D4D4C"/>
                </a:solidFill>
              </a:defRPr>
            </a:lvl4pPr>
            <a:lvl5pPr marL="1828846" indent="0" algn="ctr">
              <a:buNone/>
              <a:defRPr sz="2400">
                <a:solidFill>
                  <a:srgbClr val="4D4D4C"/>
                </a:solidFill>
              </a:defRPr>
            </a:lvl5pPr>
          </a:lstStyle>
          <a:p>
            <a:pPr lvl="0"/>
            <a:r>
              <a:rPr lang="en-US" dirty="0"/>
              <a:t>Main Body Text</a:t>
            </a:r>
          </a:p>
        </p:txBody>
      </p:sp>
      <p:sp>
        <p:nvSpPr>
          <p:cNvPr id="20" name="Text Box 5">
            <a:extLst>
              <a:ext uri="{FF2B5EF4-FFF2-40B4-BE49-F238E27FC236}">
                <a16:creationId xmlns:a16="http://schemas.microsoft.com/office/drawing/2014/main" id="{0F9D8865-0EFB-A84C-9B82-E0A374C88167}"/>
              </a:ext>
            </a:extLst>
          </p:cNvPr>
          <p:cNvSpPr txBox="1"/>
          <p:nvPr userDrawn="1"/>
        </p:nvSpPr>
        <p:spPr>
          <a:xfrm>
            <a:off x="604796" y="6162329"/>
            <a:ext cx="6117740" cy="263458"/>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1" rIns="91440" bIns="45721" numCol="1" spcCol="0" rtlCol="0" fromWordArt="0" anchor="t" anchorCtr="0" forceAA="0" compatLnSpc="1">
            <a:prstTxWarp prst="textNoShape">
              <a:avLst/>
            </a:prstTxWarp>
            <a:noAutofit/>
          </a:bodyPr>
          <a:lstStyle/>
          <a:p>
            <a:pPr algn="ctr"/>
            <a:r>
              <a:rPr lang="de-DE" sz="800" dirty="0">
                <a:solidFill>
                  <a:srgbClr val="1A1918"/>
                </a:solidFill>
                <a:effectLst/>
                <a:ea typeface="Times New Roman" panose="02020603050405020304" pitchFamily="18" charset="0"/>
                <a:cs typeface="Times New Roman" panose="02020603050405020304" pitchFamily="18" charset="0"/>
              </a:rPr>
              <a:t>Dieses Projekt wurde mit Unterstützung der Europäischen Kommission finanziert. Die Verantwortung für den Inhalt dieser Veröffentlichung [Mitteilung] trägt allein der Verfasser. Die Kommission haftet nicht für die weitere Verwendung der darin enthaltenen Angaben.</a:t>
            </a:r>
            <a:r>
              <a:rPr lang="en-US" sz="800" dirty="0">
                <a:solidFill>
                  <a:srgbClr val="1A1918"/>
                </a:solidFill>
                <a:effectLst/>
                <a:ea typeface="Calibri" panose="020F0502020204030204" pitchFamily="34" charset="0"/>
                <a:cs typeface="Times New Roman" panose="02020603050405020304" pitchFamily="18" charset="0"/>
              </a:rPr>
              <a:t> </a:t>
            </a:r>
            <a:endParaRPr lang="en-IE" sz="1100" dirty="0">
              <a:solidFill>
                <a:srgbClr val="1A1918"/>
              </a:solidFill>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3 point icon graph">
    <p:spTree>
      <p:nvGrpSpPr>
        <p:cNvPr id="1" name=""/>
        <p:cNvGrpSpPr/>
        <p:nvPr/>
      </p:nvGrpSpPr>
      <p:grpSpPr>
        <a:xfrm>
          <a:off x="0" y="0"/>
          <a:ext cx="0" cy="0"/>
          <a:chOff x="0" y="0"/>
          <a:chExt cx="0" cy="0"/>
        </a:xfrm>
      </p:grpSpPr>
      <p:sp>
        <p:nvSpPr>
          <p:cNvPr id="4" name="Freeform: Shape 4232">
            <a:extLst>
              <a:ext uri="{FF2B5EF4-FFF2-40B4-BE49-F238E27FC236}">
                <a16:creationId xmlns:a16="http://schemas.microsoft.com/office/drawing/2014/main" id="{622070F6-FB1F-9148-9EB4-D8EF592B6C8A}"/>
              </a:ext>
            </a:extLst>
          </p:cNvPr>
          <p:cNvSpPr/>
          <p:nvPr userDrawn="1"/>
        </p:nvSpPr>
        <p:spPr>
          <a:xfrm>
            <a:off x="2215877" y="1456536"/>
            <a:ext cx="1521426" cy="2214649"/>
          </a:xfrm>
          <a:custGeom>
            <a:avLst/>
            <a:gdLst/>
            <a:ahLst/>
            <a:cxnLst>
              <a:cxn ang="3cd4">
                <a:pos x="hc" y="t"/>
              </a:cxn>
              <a:cxn ang="cd2">
                <a:pos x="l" y="vc"/>
              </a:cxn>
              <a:cxn ang="cd4">
                <a:pos x="hc" y="b"/>
              </a:cxn>
              <a:cxn ang="0">
                <a:pos x="r" y="vc"/>
              </a:cxn>
            </a:cxnLst>
            <a:rect l="l" t="t" r="r" b="b"/>
            <a:pathLst>
              <a:path w="914" h="1330">
                <a:moveTo>
                  <a:pt x="456" y="219"/>
                </a:moveTo>
                <a:cubicBezTo>
                  <a:pt x="327" y="219"/>
                  <a:pt x="220" y="325"/>
                  <a:pt x="220" y="455"/>
                </a:cubicBezTo>
                <a:cubicBezTo>
                  <a:pt x="220" y="587"/>
                  <a:pt x="327" y="692"/>
                  <a:pt x="456" y="692"/>
                </a:cubicBezTo>
                <a:cubicBezTo>
                  <a:pt x="587" y="692"/>
                  <a:pt x="693" y="587"/>
                  <a:pt x="693" y="455"/>
                </a:cubicBezTo>
                <a:cubicBezTo>
                  <a:pt x="693" y="325"/>
                  <a:pt x="587" y="219"/>
                  <a:pt x="456" y="219"/>
                </a:cubicBezTo>
                <a:close/>
                <a:moveTo>
                  <a:pt x="456" y="0"/>
                </a:moveTo>
                <a:cubicBezTo>
                  <a:pt x="709" y="0"/>
                  <a:pt x="914" y="203"/>
                  <a:pt x="914" y="455"/>
                </a:cubicBezTo>
                <a:cubicBezTo>
                  <a:pt x="914" y="705"/>
                  <a:pt x="714" y="907"/>
                  <a:pt x="466" y="913"/>
                </a:cubicBezTo>
                <a:lnTo>
                  <a:pt x="466" y="1276"/>
                </a:lnTo>
                <a:cubicBezTo>
                  <a:pt x="477" y="1280"/>
                  <a:pt x="485" y="1289"/>
                  <a:pt x="485" y="1303"/>
                </a:cubicBezTo>
                <a:cubicBezTo>
                  <a:pt x="485" y="1316"/>
                  <a:pt x="473" y="1330"/>
                  <a:pt x="456" y="1330"/>
                </a:cubicBezTo>
                <a:cubicBezTo>
                  <a:pt x="442" y="1330"/>
                  <a:pt x="429" y="1316"/>
                  <a:pt x="429" y="1303"/>
                </a:cubicBezTo>
                <a:cubicBezTo>
                  <a:pt x="429" y="1289"/>
                  <a:pt x="438" y="1280"/>
                  <a:pt x="449" y="1276"/>
                </a:cubicBezTo>
                <a:lnTo>
                  <a:pt x="449" y="913"/>
                </a:lnTo>
                <a:cubicBezTo>
                  <a:pt x="200" y="907"/>
                  <a:pt x="0" y="705"/>
                  <a:pt x="0" y="455"/>
                </a:cubicBezTo>
                <a:cubicBezTo>
                  <a:pt x="0" y="203"/>
                  <a:pt x="204" y="0"/>
                  <a:pt x="456" y="0"/>
                </a:cubicBezTo>
                <a:close/>
              </a:path>
            </a:pathLst>
          </a:custGeom>
          <a:solidFill>
            <a:srgbClr val="A82279"/>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u="none" strike="noStrike" kern="1200" dirty="0">
              <a:ln>
                <a:noFill/>
              </a:ln>
              <a:latin typeface="Lato Regular" charset="0"/>
              <a:ea typeface="Arial Unicode MS" pitchFamily="2"/>
              <a:cs typeface="Arial Unicode MS" pitchFamily="2"/>
            </a:endParaRPr>
          </a:p>
        </p:txBody>
      </p:sp>
      <p:sp>
        <p:nvSpPr>
          <p:cNvPr id="6" name="Freeform: Shape 4233">
            <a:extLst>
              <a:ext uri="{FF2B5EF4-FFF2-40B4-BE49-F238E27FC236}">
                <a16:creationId xmlns:a16="http://schemas.microsoft.com/office/drawing/2014/main" id="{A2B5C452-54BF-9B4F-A43E-38B402D1B95F}"/>
              </a:ext>
            </a:extLst>
          </p:cNvPr>
          <p:cNvSpPr/>
          <p:nvPr userDrawn="1"/>
        </p:nvSpPr>
        <p:spPr>
          <a:xfrm>
            <a:off x="5338907" y="1502836"/>
            <a:ext cx="1519758" cy="2214649"/>
          </a:xfrm>
          <a:custGeom>
            <a:avLst/>
            <a:gdLst/>
            <a:ahLst/>
            <a:cxnLst>
              <a:cxn ang="3cd4">
                <a:pos x="hc" y="t"/>
              </a:cxn>
              <a:cxn ang="cd2">
                <a:pos x="l" y="vc"/>
              </a:cxn>
              <a:cxn ang="cd4">
                <a:pos x="hc" y="b"/>
              </a:cxn>
              <a:cxn ang="0">
                <a:pos x="r" y="vc"/>
              </a:cxn>
            </a:cxnLst>
            <a:rect l="l" t="t" r="r" b="b"/>
            <a:pathLst>
              <a:path w="913" h="1330">
                <a:moveTo>
                  <a:pt x="455" y="219"/>
                </a:moveTo>
                <a:cubicBezTo>
                  <a:pt x="325" y="219"/>
                  <a:pt x="219" y="325"/>
                  <a:pt x="219" y="455"/>
                </a:cubicBezTo>
                <a:cubicBezTo>
                  <a:pt x="219" y="587"/>
                  <a:pt x="325" y="692"/>
                  <a:pt x="455" y="692"/>
                </a:cubicBezTo>
                <a:cubicBezTo>
                  <a:pt x="587" y="692"/>
                  <a:pt x="692" y="587"/>
                  <a:pt x="692" y="455"/>
                </a:cubicBezTo>
                <a:cubicBezTo>
                  <a:pt x="692" y="325"/>
                  <a:pt x="587" y="219"/>
                  <a:pt x="455" y="219"/>
                </a:cubicBezTo>
                <a:close/>
                <a:moveTo>
                  <a:pt x="455" y="0"/>
                </a:moveTo>
                <a:cubicBezTo>
                  <a:pt x="708" y="0"/>
                  <a:pt x="913" y="203"/>
                  <a:pt x="913" y="455"/>
                </a:cubicBezTo>
                <a:cubicBezTo>
                  <a:pt x="913" y="705"/>
                  <a:pt x="713" y="907"/>
                  <a:pt x="465" y="913"/>
                </a:cubicBezTo>
                <a:lnTo>
                  <a:pt x="465" y="1276"/>
                </a:lnTo>
                <a:cubicBezTo>
                  <a:pt x="476" y="1280"/>
                  <a:pt x="484" y="1289"/>
                  <a:pt x="484" y="1303"/>
                </a:cubicBezTo>
                <a:cubicBezTo>
                  <a:pt x="484" y="1316"/>
                  <a:pt x="471" y="1330"/>
                  <a:pt x="455" y="1330"/>
                </a:cubicBezTo>
                <a:cubicBezTo>
                  <a:pt x="441" y="1330"/>
                  <a:pt x="429" y="1316"/>
                  <a:pt x="429" y="1303"/>
                </a:cubicBezTo>
                <a:cubicBezTo>
                  <a:pt x="429" y="1289"/>
                  <a:pt x="435" y="1280"/>
                  <a:pt x="446" y="1276"/>
                </a:cubicBezTo>
                <a:lnTo>
                  <a:pt x="446" y="913"/>
                </a:lnTo>
                <a:cubicBezTo>
                  <a:pt x="199" y="907"/>
                  <a:pt x="0" y="705"/>
                  <a:pt x="0" y="455"/>
                </a:cubicBezTo>
                <a:cubicBezTo>
                  <a:pt x="0" y="203"/>
                  <a:pt x="203" y="0"/>
                  <a:pt x="455" y="0"/>
                </a:cubicBezTo>
                <a:close/>
              </a:path>
            </a:pathLst>
          </a:custGeom>
          <a:solidFill>
            <a:srgbClr val="71CDDC"/>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u="none" strike="noStrike" kern="1200" dirty="0">
              <a:ln>
                <a:noFill/>
              </a:ln>
              <a:latin typeface="Lato Regular" charset="0"/>
              <a:ea typeface="Arial Unicode MS" pitchFamily="2"/>
              <a:cs typeface="Arial Unicode MS" pitchFamily="2"/>
            </a:endParaRPr>
          </a:p>
        </p:txBody>
      </p:sp>
      <p:sp>
        <p:nvSpPr>
          <p:cNvPr id="12" name="Freeform: Shape 4234">
            <a:extLst>
              <a:ext uri="{FF2B5EF4-FFF2-40B4-BE49-F238E27FC236}">
                <a16:creationId xmlns:a16="http://schemas.microsoft.com/office/drawing/2014/main" id="{473A5FB1-762F-F846-BB1E-727584AF3C5F}"/>
              </a:ext>
            </a:extLst>
          </p:cNvPr>
          <p:cNvSpPr/>
          <p:nvPr userDrawn="1"/>
        </p:nvSpPr>
        <p:spPr>
          <a:xfrm>
            <a:off x="8735897" y="1509086"/>
            <a:ext cx="1521426" cy="2214649"/>
          </a:xfrm>
          <a:custGeom>
            <a:avLst/>
            <a:gdLst/>
            <a:ahLst/>
            <a:cxnLst>
              <a:cxn ang="3cd4">
                <a:pos x="hc" y="t"/>
              </a:cxn>
              <a:cxn ang="cd2">
                <a:pos x="l" y="vc"/>
              </a:cxn>
              <a:cxn ang="cd4">
                <a:pos x="hc" y="b"/>
              </a:cxn>
              <a:cxn ang="0">
                <a:pos x="r" y="vc"/>
              </a:cxn>
            </a:cxnLst>
            <a:rect l="l" t="t" r="r" b="b"/>
            <a:pathLst>
              <a:path w="914" h="1330">
                <a:moveTo>
                  <a:pt x="457" y="219"/>
                </a:moveTo>
                <a:cubicBezTo>
                  <a:pt x="327" y="219"/>
                  <a:pt x="222" y="325"/>
                  <a:pt x="222" y="455"/>
                </a:cubicBezTo>
                <a:cubicBezTo>
                  <a:pt x="222" y="587"/>
                  <a:pt x="327" y="692"/>
                  <a:pt x="457" y="692"/>
                </a:cubicBezTo>
                <a:cubicBezTo>
                  <a:pt x="587" y="692"/>
                  <a:pt x="694" y="587"/>
                  <a:pt x="694" y="455"/>
                </a:cubicBezTo>
                <a:cubicBezTo>
                  <a:pt x="694" y="325"/>
                  <a:pt x="587" y="219"/>
                  <a:pt x="457" y="219"/>
                </a:cubicBezTo>
                <a:close/>
                <a:moveTo>
                  <a:pt x="457" y="0"/>
                </a:moveTo>
                <a:cubicBezTo>
                  <a:pt x="710" y="0"/>
                  <a:pt x="914" y="203"/>
                  <a:pt x="914" y="455"/>
                </a:cubicBezTo>
                <a:cubicBezTo>
                  <a:pt x="914" y="705"/>
                  <a:pt x="714" y="907"/>
                  <a:pt x="466" y="913"/>
                </a:cubicBezTo>
                <a:lnTo>
                  <a:pt x="466" y="1276"/>
                </a:lnTo>
                <a:cubicBezTo>
                  <a:pt x="477" y="1280"/>
                  <a:pt x="484" y="1289"/>
                  <a:pt x="484" y="1303"/>
                </a:cubicBezTo>
                <a:cubicBezTo>
                  <a:pt x="484" y="1316"/>
                  <a:pt x="472" y="1330"/>
                  <a:pt x="457" y="1330"/>
                </a:cubicBezTo>
                <a:cubicBezTo>
                  <a:pt x="441" y="1330"/>
                  <a:pt x="429" y="1316"/>
                  <a:pt x="429" y="1303"/>
                </a:cubicBezTo>
                <a:cubicBezTo>
                  <a:pt x="429" y="1289"/>
                  <a:pt x="437" y="1280"/>
                  <a:pt x="448" y="1276"/>
                </a:cubicBezTo>
                <a:lnTo>
                  <a:pt x="448" y="913"/>
                </a:lnTo>
                <a:cubicBezTo>
                  <a:pt x="200" y="907"/>
                  <a:pt x="0" y="705"/>
                  <a:pt x="0" y="455"/>
                </a:cubicBezTo>
                <a:cubicBezTo>
                  <a:pt x="0" y="203"/>
                  <a:pt x="205" y="0"/>
                  <a:pt x="457" y="0"/>
                </a:cubicBezTo>
                <a:close/>
              </a:path>
            </a:pathLst>
          </a:custGeom>
          <a:solidFill>
            <a:srgbClr val="5B74AF"/>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u="none" strike="noStrike" kern="1200" dirty="0">
              <a:ln>
                <a:noFill/>
              </a:ln>
              <a:latin typeface="Lato Regular" charset="0"/>
              <a:ea typeface="Arial Unicode MS" pitchFamily="2"/>
              <a:cs typeface="Arial Unicode MS" pitchFamily="2"/>
            </a:endParaRPr>
          </a:p>
        </p:txBody>
      </p:sp>
      <p:sp>
        <p:nvSpPr>
          <p:cNvPr id="51" name="Text Placeholder 17">
            <a:extLst>
              <a:ext uri="{FF2B5EF4-FFF2-40B4-BE49-F238E27FC236}">
                <a16:creationId xmlns:a16="http://schemas.microsoft.com/office/drawing/2014/main" id="{B9635948-5A8E-DA49-8402-87460CCA36C0}"/>
              </a:ext>
            </a:extLst>
          </p:cNvPr>
          <p:cNvSpPr>
            <a:spLocks noGrp="1"/>
          </p:cNvSpPr>
          <p:nvPr>
            <p:ph type="body" sz="quarter" idx="30" hasCustomPrompt="1"/>
          </p:nvPr>
        </p:nvSpPr>
        <p:spPr>
          <a:xfrm>
            <a:off x="1959472" y="4557082"/>
            <a:ext cx="2061045" cy="1237497"/>
          </a:xfrm>
        </p:spPr>
        <p:txBody>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1946775" y="4062406"/>
            <a:ext cx="2061045" cy="335052"/>
          </a:xfrm>
        </p:spPr>
        <p:txBody>
          <a:bodyPr>
            <a:no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3" name="Text Placeholder 17">
            <a:extLst>
              <a:ext uri="{FF2B5EF4-FFF2-40B4-BE49-F238E27FC236}">
                <a16:creationId xmlns:a16="http://schemas.microsoft.com/office/drawing/2014/main" id="{125FFF2B-E58E-DA48-B8D2-900F36A687BE}"/>
              </a:ext>
            </a:extLst>
          </p:cNvPr>
          <p:cNvSpPr>
            <a:spLocks noGrp="1"/>
          </p:cNvSpPr>
          <p:nvPr>
            <p:ph type="body" sz="quarter" idx="32" hasCustomPrompt="1"/>
          </p:nvPr>
        </p:nvSpPr>
        <p:spPr>
          <a:xfrm>
            <a:off x="5081934" y="4561062"/>
            <a:ext cx="2061045" cy="1237497"/>
          </a:xfrm>
        </p:spPr>
        <p:txBody>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069239" y="4066386"/>
            <a:ext cx="2061045" cy="335052"/>
          </a:xfrm>
        </p:spPr>
        <p:txBody>
          <a:bodyPr>
            <a:no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5" name="Text Placeholder 17">
            <a:extLst>
              <a:ext uri="{FF2B5EF4-FFF2-40B4-BE49-F238E27FC236}">
                <a16:creationId xmlns:a16="http://schemas.microsoft.com/office/drawing/2014/main" id="{B3393FE8-8E7A-8648-9B7F-DD063536F365}"/>
              </a:ext>
            </a:extLst>
          </p:cNvPr>
          <p:cNvSpPr>
            <a:spLocks noGrp="1"/>
          </p:cNvSpPr>
          <p:nvPr>
            <p:ph type="body" sz="quarter" idx="34" hasCustomPrompt="1"/>
          </p:nvPr>
        </p:nvSpPr>
        <p:spPr>
          <a:xfrm>
            <a:off x="8482292" y="4577995"/>
            <a:ext cx="2061045" cy="1237497"/>
          </a:xfrm>
        </p:spPr>
        <p:txBody>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8469595" y="4083319"/>
            <a:ext cx="2061045" cy="335052"/>
          </a:xfrm>
        </p:spPr>
        <p:txBody>
          <a:bodyPr>
            <a:no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34" name="Freeform: Shape 4237">
            <a:extLst>
              <a:ext uri="{FF2B5EF4-FFF2-40B4-BE49-F238E27FC236}">
                <a16:creationId xmlns:a16="http://schemas.microsoft.com/office/drawing/2014/main" id="{F953A7C8-5008-F64A-9139-EB563C29910D}"/>
              </a:ext>
            </a:extLst>
          </p:cNvPr>
          <p:cNvSpPr/>
          <p:nvPr userDrawn="1"/>
        </p:nvSpPr>
        <p:spPr>
          <a:xfrm>
            <a:off x="2258976" y="1497971"/>
            <a:ext cx="1433561" cy="1433557"/>
          </a:xfrm>
          <a:custGeom>
            <a:avLst/>
            <a:gdLst/>
            <a:ahLst/>
            <a:cxnLst>
              <a:cxn ang="3cd4">
                <a:pos x="hc" y="t"/>
              </a:cxn>
              <a:cxn ang="cd2">
                <a:pos x="l" y="vc"/>
              </a:cxn>
              <a:cxn ang="cd4">
                <a:pos x="hc" y="b"/>
              </a:cxn>
              <a:cxn ang="0">
                <a:pos x="r" y="vc"/>
              </a:cxn>
            </a:cxnLst>
            <a:rect l="l" t="t" r="r" b="b"/>
            <a:pathLst>
              <a:path w="473" h="473">
                <a:moveTo>
                  <a:pt x="236" y="0"/>
                </a:moveTo>
                <a:cubicBezTo>
                  <a:pt x="107" y="0"/>
                  <a:pt x="0" y="106"/>
                  <a:pt x="0" y="236"/>
                </a:cubicBezTo>
                <a:cubicBezTo>
                  <a:pt x="0" y="368"/>
                  <a:pt x="107" y="473"/>
                  <a:pt x="236" y="473"/>
                </a:cubicBezTo>
                <a:cubicBezTo>
                  <a:pt x="367" y="473"/>
                  <a:pt x="473" y="368"/>
                  <a:pt x="473" y="236"/>
                </a:cubicBezTo>
                <a:cubicBezTo>
                  <a:pt x="473" y="106"/>
                  <a:pt x="367" y="0"/>
                  <a:pt x="236" y="0"/>
                </a:cubicBezTo>
                <a:close/>
              </a:path>
            </a:pathLst>
          </a:custGeom>
          <a:solidFill>
            <a:srgbClr val="A82279"/>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u="none" strike="noStrike" kern="1200" dirty="0">
              <a:ln>
                <a:noFill/>
              </a:ln>
              <a:latin typeface="Lato Regular" charset="0"/>
              <a:ea typeface="Arial Unicode MS" pitchFamily="2"/>
              <a:cs typeface="Arial Unicode MS" pitchFamily="2"/>
            </a:endParaRPr>
          </a:p>
        </p:txBody>
      </p:sp>
      <p:sp>
        <p:nvSpPr>
          <p:cNvPr id="35" name="Freeform: Shape 4238">
            <a:extLst>
              <a:ext uri="{FF2B5EF4-FFF2-40B4-BE49-F238E27FC236}">
                <a16:creationId xmlns:a16="http://schemas.microsoft.com/office/drawing/2014/main" id="{FCA842E9-0FBB-FE45-8557-A6459B54C456}"/>
              </a:ext>
            </a:extLst>
          </p:cNvPr>
          <p:cNvSpPr/>
          <p:nvPr userDrawn="1"/>
        </p:nvSpPr>
        <p:spPr>
          <a:xfrm>
            <a:off x="5379212" y="1550522"/>
            <a:ext cx="1433561" cy="1433557"/>
          </a:xfrm>
          <a:custGeom>
            <a:avLst/>
            <a:gdLst/>
            <a:ahLst/>
            <a:cxnLst>
              <a:cxn ang="3cd4">
                <a:pos x="hc" y="t"/>
              </a:cxn>
              <a:cxn ang="cd2">
                <a:pos x="l" y="vc"/>
              </a:cxn>
              <a:cxn ang="cd4">
                <a:pos x="hc" y="b"/>
              </a:cxn>
              <a:cxn ang="0">
                <a:pos x="r" y="vc"/>
              </a:cxn>
            </a:cxnLst>
            <a:rect l="l" t="t" r="r" b="b"/>
            <a:pathLst>
              <a:path w="473" h="473">
                <a:moveTo>
                  <a:pt x="236" y="0"/>
                </a:moveTo>
                <a:cubicBezTo>
                  <a:pt x="106" y="0"/>
                  <a:pt x="0" y="106"/>
                  <a:pt x="0" y="236"/>
                </a:cubicBezTo>
                <a:cubicBezTo>
                  <a:pt x="0" y="368"/>
                  <a:pt x="106" y="473"/>
                  <a:pt x="236" y="473"/>
                </a:cubicBezTo>
                <a:cubicBezTo>
                  <a:pt x="368" y="473"/>
                  <a:pt x="473" y="368"/>
                  <a:pt x="473" y="236"/>
                </a:cubicBezTo>
                <a:cubicBezTo>
                  <a:pt x="473" y="106"/>
                  <a:pt x="368" y="0"/>
                  <a:pt x="236" y="0"/>
                </a:cubicBezTo>
                <a:close/>
              </a:path>
            </a:pathLst>
          </a:custGeom>
          <a:solidFill>
            <a:srgbClr val="71CDDC"/>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u="none" strike="noStrike" kern="1200" dirty="0">
              <a:ln>
                <a:noFill/>
              </a:ln>
              <a:latin typeface="Lato Regular" charset="0"/>
              <a:ea typeface="Arial Unicode MS" pitchFamily="2"/>
              <a:cs typeface="Arial Unicode MS" pitchFamily="2"/>
            </a:endParaRPr>
          </a:p>
        </p:txBody>
      </p:sp>
      <p:sp>
        <p:nvSpPr>
          <p:cNvPr id="36" name="Freeform: Shape 4239">
            <a:extLst>
              <a:ext uri="{FF2B5EF4-FFF2-40B4-BE49-F238E27FC236}">
                <a16:creationId xmlns:a16="http://schemas.microsoft.com/office/drawing/2014/main" id="{6F9F24D0-CD40-F643-9482-1CA51E74E8CF}"/>
              </a:ext>
            </a:extLst>
          </p:cNvPr>
          <p:cNvSpPr/>
          <p:nvPr userDrawn="1"/>
        </p:nvSpPr>
        <p:spPr>
          <a:xfrm>
            <a:off x="8783016" y="1550522"/>
            <a:ext cx="1430523"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5B74AF"/>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u="none" strike="noStrike" kern="1200" dirty="0">
              <a:ln>
                <a:noFill/>
              </a:ln>
              <a:latin typeface="Lato Regular" charset="0"/>
              <a:ea typeface="Arial Unicode MS" pitchFamily="2"/>
              <a:cs typeface="Arial Unicode MS" pitchFamily="2"/>
            </a:endParaRPr>
          </a:p>
        </p:txBody>
      </p:sp>
      <p:sp>
        <p:nvSpPr>
          <p:cNvPr id="37" name="Text Placeholder 23">
            <a:extLst>
              <a:ext uri="{FF2B5EF4-FFF2-40B4-BE49-F238E27FC236}">
                <a16:creationId xmlns:a16="http://schemas.microsoft.com/office/drawing/2014/main" id="{DB63667F-EA0B-DA42-BC3D-97E0BFA87C64}"/>
              </a:ext>
            </a:extLst>
          </p:cNvPr>
          <p:cNvSpPr>
            <a:spLocks noGrp="1"/>
          </p:cNvSpPr>
          <p:nvPr>
            <p:ph type="body" sz="quarter" idx="29" hasCustomPrompt="1"/>
          </p:nvPr>
        </p:nvSpPr>
        <p:spPr>
          <a:xfrm>
            <a:off x="10765" y="430462"/>
            <a:ext cx="12181236" cy="582221"/>
          </a:xfrm>
        </p:spPr>
        <p:txBody>
          <a:bodyPr>
            <a:normAutofit/>
          </a:bodyPr>
          <a:lstStyle>
            <a:lvl1pPr marL="0" indent="0" algn="ctr">
              <a:buNone/>
              <a:defRPr sz="3600" b="0" i="0">
                <a:solidFill>
                  <a:srgbClr val="1A1918"/>
                </a:solidFill>
                <a:latin typeface="+mn-lt"/>
              </a:defRPr>
            </a:lvl1pPr>
          </a:lstStyle>
          <a:p>
            <a:pPr lvl="0"/>
            <a:r>
              <a:rPr lang="en-US" dirty="0"/>
              <a:t>Heading</a:t>
            </a:r>
          </a:p>
        </p:txBody>
      </p:sp>
      <p:sp>
        <p:nvSpPr>
          <p:cNvPr id="16" name="TextBox 15">
            <a:extLst>
              <a:ext uri="{FF2B5EF4-FFF2-40B4-BE49-F238E27FC236}">
                <a16:creationId xmlns:a16="http://schemas.microsoft.com/office/drawing/2014/main" id="{5D037D01-2E82-304A-B99C-749354D5C7E0}"/>
              </a:ext>
            </a:extLst>
          </p:cNvPr>
          <p:cNvSpPr txBox="1"/>
          <p:nvPr userDrawn="1"/>
        </p:nvSpPr>
        <p:spPr>
          <a:xfrm>
            <a:off x="10765" y="6284420"/>
            <a:ext cx="12181236"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406825486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4 point icon graph A">
    <p:spTree>
      <p:nvGrpSpPr>
        <p:cNvPr id="1" name=""/>
        <p:cNvGrpSpPr/>
        <p:nvPr/>
      </p:nvGrpSpPr>
      <p:grpSpPr>
        <a:xfrm>
          <a:off x="0" y="0"/>
          <a:ext cx="0" cy="0"/>
          <a:chOff x="0" y="0"/>
          <a:chExt cx="0" cy="0"/>
        </a:xfrm>
      </p:grpSpPr>
      <p:sp>
        <p:nvSpPr>
          <p:cNvPr id="4" name="Freeform: Shape 4232">
            <a:extLst>
              <a:ext uri="{FF2B5EF4-FFF2-40B4-BE49-F238E27FC236}">
                <a16:creationId xmlns:a16="http://schemas.microsoft.com/office/drawing/2014/main" id="{622070F6-FB1F-9148-9EB4-D8EF592B6C8A}"/>
              </a:ext>
            </a:extLst>
          </p:cNvPr>
          <p:cNvSpPr/>
          <p:nvPr userDrawn="1"/>
        </p:nvSpPr>
        <p:spPr>
          <a:xfrm>
            <a:off x="3930197" y="1476407"/>
            <a:ext cx="1521426" cy="2214649"/>
          </a:xfrm>
          <a:custGeom>
            <a:avLst/>
            <a:gdLst/>
            <a:ahLst/>
            <a:cxnLst>
              <a:cxn ang="3cd4">
                <a:pos x="hc" y="t"/>
              </a:cxn>
              <a:cxn ang="cd2">
                <a:pos x="l" y="vc"/>
              </a:cxn>
              <a:cxn ang="cd4">
                <a:pos x="hc" y="b"/>
              </a:cxn>
              <a:cxn ang="0">
                <a:pos x="r" y="vc"/>
              </a:cxn>
            </a:cxnLst>
            <a:rect l="l" t="t" r="r" b="b"/>
            <a:pathLst>
              <a:path w="914" h="1330">
                <a:moveTo>
                  <a:pt x="456" y="219"/>
                </a:moveTo>
                <a:cubicBezTo>
                  <a:pt x="327" y="219"/>
                  <a:pt x="220" y="325"/>
                  <a:pt x="220" y="455"/>
                </a:cubicBezTo>
                <a:cubicBezTo>
                  <a:pt x="220" y="587"/>
                  <a:pt x="327" y="692"/>
                  <a:pt x="456" y="692"/>
                </a:cubicBezTo>
                <a:cubicBezTo>
                  <a:pt x="587" y="692"/>
                  <a:pt x="693" y="587"/>
                  <a:pt x="693" y="455"/>
                </a:cubicBezTo>
                <a:cubicBezTo>
                  <a:pt x="693" y="325"/>
                  <a:pt x="587" y="219"/>
                  <a:pt x="456" y="219"/>
                </a:cubicBezTo>
                <a:close/>
                <a:moveTo>
                  <a:pt x="456" y="0"/>
                </a:moveTo>
                <a:cubicBezTo>
                  <a:pt x="709" y="0"/>
                  <a:pt x="914" y="203"/>
                  <a:pt x="914" y="455"/>
                </a:cubicBezTo>
                <a:cubicBezTo>
                  <a:pt x="914" y="705"/>
                  <a:pt x="714" y="907"/>
                  <a:pt x="466" y="913"/>
                </a:cubicBezTo>
                <a:lnTo>
                  <a:pt x="466" y="1276"/>
                </a:lnTo>
                <a:cubicBezTo>
                  <a:pt x="477" y="1280"/>
                  <a:pt x="485" y="1289"/>
                  <a:pt x="485" y="1303"/>
                </a:cubicBezTo>
                <a:cubicBezTo>
                  <a:pt x="485" y="1316"/>
                  <a:pt x="473" y="1330"/>
                  <a:pt x="456" y="1330"/>
                </a:cubicBezTo>
                <a:cubicBezTo>
                  <a:pt x="442" y="1330"/>
                  <a:pt x="429" y="1316"/>
                  <a:pt x="429" y="1303"/>
                </a:cubicBezTo>
                <a:cubicBezTo>
                  <a:pt x="429" y="1289"/>
                  <a:pt x="438" y="1280"/>
                  <a:pt x="449" y="1276"/>
                </a:cubicBezTo>
                <a:lnTo>
                  <a:pt x="449" y="913"/>
                </a:lnTo>
                <a:cubicBezTo>
                  <a:pt x="200" y="907"/>
                  <a:pt x="0" y="705"/>
                  <a:pt x="0" y="455"/>
                </a:cubicBezTo>
                <a:cubicBezTo>
                  <a:pt x="0" y="203"/>
                  <a:pt x="204" y="0"/>
                  <a:pt x="456" y="0"/>
                </a:cubicBezTo>
                <a:close/>
              </a:path>
            </a:pathLst>
          </a:custGeom>
          <a:solidFill>
            <a:srgbClr val="71CDDC"/>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u="none" strike="noStrike" kern="1200" dirty="0">
              <a:ln>
                <a:noFill/>
              </a:ln>
              <a:latin typeface="Lato Regular" charset="0"/>
              <a:ea typeface="Arial Unicode MS" pitchFamily="2"/>
              <a:cs typeface="Arial Unicode MS" pitchFamily="2"/>
            </a:endParaRPr>
          </a:p>
        </p:txBody>
      </p:sp>
      <p:sp>
        <p:nvSpPr>
          <p:cNvPr id="6" name="Freeform: Shape 4233">
            <a:extLst>
              <a:ext uri="{FF2B5EF4-FFF2-40B4-BE49-F238E27FC236}">
                <a16:creationId xmlns:a16="http://schemas.microsoft.com/office/drawing/2014/main" id="{A2B5C452-54BF-9B4F-A43E-38B402D1B95F}"/>
              </a:ext>
            </a:extLst>
          </p:cNvPr>
          <p:cNvSpPr/>
          <p:nvPr userDrawn="1"/>
        </p:nvSpPr>
        <p:spPr>
          <a:xfrm>
            <a:off x="6717965" y="1490262"/>
            <a:ext cx="1519758" cy="2214649"/>
          </a:xfrm>
          <a:custGeom>
            <a:avLst/>
            <a:gdLst/>
            <a:ahLst/>
            <a:cxnLst>
              <a:cxn ang="3cd4">
                <a:pos x="hc" y="t"/>
              </a:cxn>
              <a:cxn ang="cd2">
                <a:pos x="l" y="vc"/>
              </a:cxn>
              <a:cxn ang="cd4">
                <a:pos x="hc" y="b"/>
              </a:cxn>
              <a:cxn ang="0">
                <a:pos x="r" y="vc"/>
              </a:cxn>
            </a:cxnLst>
            <a:rect l="l" t="t" r="r" b="b"/>
            <a:pathLst>
              <a:path w="913" h="1330">
                <a:moveTo>
                  <a:pt x="455" y="219"/>
                </a:moveTo>
                <a:cubicBezTo>
                  <a:pt x="325" y="219"/>
                  <a:pt x="219" y="325"/>
                  <a:pt x="219" y="455"/>
                </a:cubicBezTo>
                <a:cubicBezTo>
                  <a:pt x="219" y="587"/>
                  <a:pt x="325" y="692"/>
                  <a:pt x="455" y="692"/>
                </a:cubicBezTo>
                <a:cubicBezTo>
                  <a:pt x="587" y="692"/>
                  <a:pt x="692" y="587"/>
                  <a:pt x="692" y="455"/>
                </a:cubicBezTo>
                <a:cubicBezTo>
                  <a:pt x="692" y="325"/>
                  <a:pt x="587" y="219"/>
                  <a:pt x="455" y="219"/>
                </a:cubicBezTo>
                <a:close/>
                <a:moveTo>
                  <a:pt x="455" y="0"/>
                </a:moveTo>
                <a:cubicBezTo>
                  <a:pt x="708" y="0"/>
                  <a:pt x="913" y="203"/>
                  <a:pt x="913" y="455"/>
                </a:cubicBezTo>
                <a:cubicBezTo>
                  <a:pt x="913" y="705"/>
                  <a:pt x="713" y="907"/>
                  <a:pt x="465" y="913"/>
                </a:cubicBezTo>
                <a:lnTo>
                  <a:pt x="465" y="1276"/>
                </a:lnTo>
                <a:cubicBezTo>
                  <a:pt x="476" y="1280"/>
                  <a:pt x="484" y="1289"/>
                  <a:pt x="484" y="1303"/>
                </a:cubicBezTo>
                <a:cubicBezTo>
                  <a:pt x="484" y="1316"/>
                  <a:pt x="471" y="1330"/>
                  <a:pt x="455" y="1330"/>
                </a:cubicBezTo>
                <a:cubicBezTo>
                  <a:pt x="441" y="1330"/>
                  <a:pt x="429" y="1316"/>
                  <a:pt x="429" y="1303"/>
                </a:cubicBezTo>
                <a:cubicBezTo>
                  <a:pt x="429" y="1289"/>
                  <a:pt x="435" y="1280"/>
                  <a:pt x="446" y="1276"/>
                </a:cubicBezTo>
                <a:lnTo>
                  <a:pt x="446" y="913"/>
                </a:lnTo>
                <a:cubicBezTo>
                  <a:pt x="199" y="907"/>
                  <a:pt x="0" y="705"/>
                  <a:pt x="0" y="455"/>
                </a:cubicBezTo>
                <a:cubicBezTo>
                  <a:pt x="0" y="203"/>
                  <a:pt x="203" y="0"/>
                  <a:pt x="455" y="0"/>
                </a:cubicBezTo>
                <a:close/>
              </a:path>
            </a:pathLst>
          </a:custGeom>
          <a:solidFill>
            <a:srgbClr val="5B74AF"/>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u="none" strike="noStrike" kern="1200" dirty="0">
              <a:ln>
                <a:noFill/>
              </a:ln>
              <a:latin typeface="Lato Regular" charset="0"/>
              <a:ea typeface="Arial Unicode MS" pitchFamily="2"/>
              <a:cs typeface="Arial Unicode MS" pitchFamily="2"/>
            </a:endParaRPr>
          </a:p>
        </p:txBody>
      </p:sp>
      <p:sp>
        <p:nvSpPr>
          <p:cNvPr id="8" name="Freeform: Shape 4231">
            <a:extLst>
              <a:ext uri="{FF2B5EF4-FFF2-40B4-BE49-F238E27FC236}">
                <a16:creationId xmlns:a16="http://schemas.microsoft.com/office/drawing/2014/main" id="{9605CC6B-4A3F-524F-A45E-78BB72858F56}"/>
              </a:ext>
            </a:extLst>
          </p:cNvPr>
          <p:cNvSpPr/>
          <p:nvPr userDrawn="1"/>
        </p:nvSpPr>
        <p:spPr>
          <a:xfrm>
            <a:off x="1267120" y="1476407"/>
            <a:ext cx="1521426" cy="2214649"/>
          </a:xfrm>
          <a:custGeom>
            <a:avLst/>
            <a:gdLst/>
            <a:ahLst/>
            <a:cxnLst>
              <a:cxn ang="3cd4">
                <a:pos x="hc" y="t"/>
              </a:cxn>
              <a:cxn ang="cd2">
                <a:pos x="l" y="vc"/>
              </a:cxn>
              <a:cxn ang="cd4">
                <a:pos x="hc" y="b"/>
              </a:cxn>
              <a:cxn ang="0">
                <a:pos x="r" y="vc"/>
              </a:cxn>
            </a:cxnLst>
            <a:rect l="l" t="t" r="r" b="b"/>
            <a:pathLst>
              <a:path w="914" h="1330">
                <a:moveTo>
                  <a:pt x="458" y="219"/>
                </a:moveTo>
                <a:cubicBezTo>
                  <a:pt x="327" y="219"/>
                  <a:pt x="222" y="325"/>
                  <a:pt x="222" y="455"/>
                </a:cubicBezTo>
                <a:cubicBezTo>
                  <a:pt x="222" y="587"/>
                  <a:pt x="327" y="692"/>
                  <a:pt x="458" y="692"/>
                </a:cubicBezTo>
                <a:cubicBezTo>
                  <a:pt x="587" y="692"/>
                  <a:pt x="694" y="587"/>
                  <a:pt x="694" y="455"/>
                </a:cubicBezTo>
                <a:cubicBezTo>
                  <a:pt x="694" y="325"/>
                  <a:pt x="587" y="219"/>
                  <a:pt x="458" y="219"/>
                </a:cubicBezTo>
                <a:close/>
                <a:moveTo>
                  <a:pt x="458" y="0"/>
                </a:moveTo>
                <a:cubicBezTo>
                  <a:pt x="710" y="0"/>
                  <a:pt x="914" y="203"/>
                  <a:pt x="914" y="455"/>
                </a:cubicBezTo>
                <a:cubicBezTo>
                  <a:pt x="914" y="705"/>
                  <a:pt x="714" y="907"/>
                  <a:pt x="466" y="913"/>
                </a:cubicBezTo>
                <a:lnTo>
                  <a:pt x="466" y="1276"/>
                </a:lnTo>
                <a:cubicBezTo>
                  <a:pt x="476" y="1280"/>
                  <a:pt x="485" y="1289"/>
                  <a:pt x="485" y="1303"/>
                </a:cubicBezTo>
                <a:cubicBezTo>
                  <a:pt x="485" y="1316"/>
                  <a:pt x="473" y="1330"/>
                  <a:pt x="458" y="1330"/>
                </a:cubicBezTo>
                <a:cubicBezTo>
                  <a:pt x="441" y="1330"/>
                  <a:pt x="429" y="1316"/>
                  <a:pt x="429" y="1303"/>
                </a:cubicBezTo>
                <a:cubicBezTo>
                  <a:pt x="429" y="1289"/>
                  <a:pt x="438" y="1280"/>
                  <a:pt x="448" y="1276"/>
                </a:cubicBezTo>
                <a:lnTo>
                  <a:pt x="448" y="913"/>
                </a:lnTo>
                <a:cubicBezTo>
                  <a:pt x="200" y="907"/>
                  <a:pt x="0" y="705"/>
                  <a:pt x="0" y="455"/>
                </a:cubicBezTo>
                <a:cubicBezTo>
                  <a:pt x="0" y="203"/>
                  <a:pt x="206" y="0"/>
                  <a:pt x="458" y="0"/>
                </a:cubicBezTo>
                <a:close/>
              </a:path>
            </a:pathLst>
          </a:custGeom>
          <a:solidFill>
            <a:srgbClr val="A82279"/>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u="none" strike="noStrike" kern="1200" dirty="0">
              <a:ln>
                <a:noFill/>
              </a:ln>
              <a:latin typeface="Lato Regular" charset="0"/>
              <a:ea typeface="Arial Unicode MS" pitchFamily="2"/>
              <a:cs typeface="Arial Unicode MS" pitchFamily="2"/>
            </a:endParaRPr>
          </a:p>
        </p:txBody>
      </p:sp>
      <p:sp>
        <p:nvSpPr>
          <p:cNvPr id="12" name="Freeform: Shape 4234">
            <a:extLst>
              <a:ext uri="{FF2B5EF4-FFF2-40B4-BE49-F238E27FC236}">
                <a16:creationId xmlns:a16="http://schemas.microsoft.com/office/drawing/2014/main" id="{473A5FB1-762F-F846-BB1E-727584AF3C5F}"/>
              </a:ext>
            </a:extLst>
          </p:cNvPr>
          <p:cNvSpPr/>
          <p:nvPr userDrawn="1"/>
        </p:nvSpPr>
        <p:spPr>
          <a:xfrm>
            <a:off x="9448645" y="1490262"/>
            <a:ext cx="1521426" cy="2214649"/>
          </a:xfrm>
          <a:custGeom>
            <a:avLst/>
            <a:gdLst/>
            <a:ahLst/>
            <a:cxnLst>
              <a:cxn ang="3cd4">
                <a:pos x="hc" y="t"/>
              </a:cxn>
              <a:cxn ang="cd2">
                <a:pos x="l" y="vc"/>
              </a:cxn>
              <a:cxn ang="cd4">
                <a:pos x="hc" y="b"/>
              </a:cxn>
              <a:cxn ang="0">
                <a:pos x="r" y="vc"/>
              </a:cxn>
            </a:cxnLst>
            <a:rect l="l" t="t" r="r" b="b"/>
            <a:pathLst>
              <a:path w="914" h="1330">
                <a:moveTo>
                  <a:pt x="457" y="219"/>
                </a:moveTo>
                <a:cubicBezTo>
                  <a:pt x="327" y="219"/>
                  <a:pt x="222" y="325"/>
                  <a:pt x="222" y="455"/>
                </a:cubicBezTo>
                <a:cubicBezTo>
                  <a:pt x="222" y="587"/>
                  <a:pt x="327" y="692"/>
                  <a:pt x="457" y="692"/>
                </a:cubicBezTo>
                <a:cubicBezTo>
                  <a:pt x="587" y="692"/>
                  <a:pt x="694" y="587"/>
                  <a:pt x="694" y="455"/>
                </a:cubicBezTo>
                <a:cubicBezTo>
                  <a:pt x="694" y="325"/>
                  <a:pt x="587" y="219"/>
                  <a:pt x="457" y="219"/>
                </a:cubicBezTo>
                <a:close/>
                <a:moveTo>
                  <a:pt x="457" y="0"/>
                </a:moveTo>
                <a:cubicBezTo>
                  <a:pt x="710" y="0"/>
                  <a:pt x="914" y="203"/>
                  <a:pt x="914" y="455"/>
                </a:cubicBezTo>
                <a:cubicBezTo>
                  <a:pt x="914" y="705"/>
                  <a:pt x="714" y="907"/>
                  <a:pt x="466" y="913"/>
                </a:cubicBezTo>
                <a:lnTo>
                  <a:pt x="466" y="1276"/>
                </a:lnTo>
                <a:cubicBezTo>
                  <a:pt x="477" y="1280"/>
                  <a:pt x="484" y="1289"/>
                  <a:pt x="484" y="1303"/>
                </a:cubicBezTo>
                <a:cubicBezTo>
                  <a:pt x="484" y="1316"/>
                  <a:pt x="472" y="1330"/>
                  <a:pt x="457" y="1330"/>
                </a:cubicBezTo>
                <a:cubicBezTo>
                  <a:pt x="441" y="1330"/>
                  <a:pt x="429" y="1316"/>
                  <a:pt x="429" y="1303"/>
                </a:cubicBezTo>
                <a:cubicBezTo>
                  <a:pt x="429" y="1289"/>
                  <a:pt x="437" y="1280"/>
                  <a:pt x="448" y="1276"/>
                </a:cubicBezTo>
                <a:lnTo>
                  <a:pt x="448" y="913"/>
                </a:lnTo>
                <a:cubicBezTo>
                  <a:pt x="200" y="907"/>
                  <a:pt x="0" y="705"/>
                  <a:pt x="0" y="455"/>
                </a:cubicBezTo>
                <a:cubicBezTo>
                  <a:pt x="0" y="203"/>
                  <a:pt x="205" y="0"/>
                  <a:pt x="457" y="0"/>
                </a:cubicBezTo>
                <a:close/>
              </a:path>
            </a:pathLst>
          </a:custGeom>
          <a:solidFill>
            <a:srgbClr val="A9D8E4"/>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u="none" strike="noStrike" kern="1200" dirty="0">
              <a:ln>
                <a:noFill/>
              </a:ln>
              <a:latin typeface="Lato Regular" charset="0"/>
              <a:ea typeface="Arial Unicode MS" pitchFamily="2"/>
              <a:cs typeface="Arial Unicode MS" pitchFamily="2"/>
            </a:endParaRPr>
          </a:p>
        </p:txBody>
      </p:sp>
      <p:sp>
        <p:nvSpPr>
          <p:cNvPr id="49" name="Text Placeholder 17">
            <a:extLst>
              <a:ext uri="{FF2B5EF4-FFF2-40B4-BE49-F238E27FC236}">
                <a16:creationId xmlns:a16="http://schemas.microsoft.com/office/drawing/2014/main" id="{128E9ECD-6E05-7C40-AE3A-58DA7B5240BE}"/>
              </a:ext>
            </a:extLst>
          </p:cNvPr>
          <p:cNvSpPr>
            <a:spLocks noGrp="1"/>
          </p:cNvSpPr>
          <p:nvPr>
            <p:ph type="body" sz="quarter" idx="21" hasCustomPrompt="1"/>
          </p:nvPr>
        </p:nvSpPr>
        <p:spPr>
          <a:xfrm>
            <a:off x="1009015" y="4583201"/>
            <a:ext cx="2061045"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996318" y="4088525"/>
            <a:ext cx="2061045" cy="335052"/>
          </a:xfrm>
        </p:spPr>
        <p:txBody>
          <a:bodyPr/>
          <a:lstStyle>
            <a:lvl1pPr algn="ctr">
              <a:buNone/>
              <a:defRPr sz="2400" b="1"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1" name="Text Placeholder 17">
            <a:extLst>
              <a:ext uri="{FF2B5EF4-FFF2-40B4-BE49-F238E27FC236}">
                <a16:creationId xmlns:a16="http://schemas.microsoft.com/office/drawing/2014/main" id="{B9635948-5A8E-DA49-8402-87460CCA36C0}"/>
              </a:ext>
            </a:extLst>
          </p:cNvPr>
          <p:cNvSpPr>
            <a:spLocks noGrp="1"/>
          </p:cNvSpPr>
          <p:nvPr>
            <p:ph type="body" sz="quarter" idx="30" hasCustomPrompt="1"/>
          </p:nvPr>
        </p:nvSpPr>
        <p:spPr>
          <a:xfrm>
            <a:off x="3673792" y="4576951"/>
            <a:ext cx="2061045"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3661095" y="4082275"/>
            <a:ext cx="2061045" cy="335052"/>
          </a:xfrm>
        </p:spPr>
        <p:txBody>
          <a:bodyPr/>
          <a:lstStyle>
            <a:lvl1pPr algn="ctr">
              <a:buNone/>
              <a:defRPr sz="2400" b="1"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3" name="Text Placeholder 17">
            <a:extLst>
              <a:ext uri="{FF2B5EF4-FFF2-40B4-BE49-F238E27FC236}">
                <a16:creationId xmlns:a16="http://schemas.microsoft.com/office/drawing/2014/main" id="{125FFF2B-E58E-DA48-B8D2-900F36A687BE}"/>
              </a:ext>
            </a:extLst>
          </p:cNvPr>
          <p:cNvSpPr>
            <a:spLocks noGrp="1"/>
          </p:cNvSpPr>
          <p:nvPr>
            <p:ph type="body" sz="quarter" idx="32" hasCustomPrompt="1"/>
          </p:nvPr>
        </p:nvSpPr>
        <p:spPr>
          <a:xfrm>
            <a:off x="6460992" y="4582352"/>
            <a:ext cx="2061045"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448295" y="4087676"/>
            <a:ext cx="2061045" cy="335052"/>
          </a:xfrm>
        </p:spPr>
        <p:txBody>
          <a:bodyPr/>
          <a:lstStyle>
            <a:lvl1pPr algn="ctr">
              <a:buNone/>
              <a:defRPr sz="2400" b="1"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5" name="Text Placeholder 17">
            <a:extLst>
              <a:ext uri="{FF2B5EF4-FFF2-40B4-BE49-F238E27FC236}">
                <a16:creationId xmlns:a16="http://schemas.microsoft.com/office/drawing/2014/main" id="{B3393FE8-8E7A-8648-9B7F-DD063536F365}"/>
              </a:ext>
            </a:extLst>
          </p:cNvPr>
          <p:cNvSpPr>
            <a:spLocks noGrp="1"/>
          </p:cNvSpPr>
          <p:nvPr>
            <p:ph type="body" sz="quarter" idx="34" hasCustomPrompt="1"/>
          </p:nvPr>
        </p:nvSpPr>
        <p:spPr>
          <a:xfrm>
            <a:off x="9195042" y="4576102"/>
            <a:ext cx="2061045"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9182345" y="4081426"/>
            <a:ext cx="2061045" cy="335052"/>
          </a:xfrm>
        </p:spPr>
        <p:txBody>
          <a:bodyPr/>
          <a:lstStyle>
            <a:lvl1pPr algn="ctr">
              <a:buNone/>
              <a:defRPr sz="2400" b="1"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31" name="Freeform: Shape 4237">
            <a:extLst>
              <a:ext uri="{FF2B5EF4-FFF2-40B4-BE49-F238E27FC236}">
                <a16:creationId xmlns:a16="http://schemas.microsoft.com/office/drawing/2014/main" id="{6F315366-68F0-C749-82A4-0154F346357A}"/>
              </a:ext>
            </a:extLst>
          </p:cNvPr>
          <p:cNvSpPr/>
          <p:nvPr userDrawn="1"/>
        </p:nvSpPr>
        <p:spPr>
          <a:xfrm>
            <a:off x="3973296" y="1517842"/>
            <a:ext cx="1433561" cy="1433557"/>
          </a:xfrm>
          <a:custGeom>
            <a:avLst/>
            <a:gdLst/>
            <a:ahLst/>
            <a:cxnLst>
              <a:cxn ang="3cd4">
                <a:pos x="hc" y="t"/>
              </a:cxn>
              <a:cxn ang="cd2">
                <a:pos x="l" y="vc"/>
              </a:cxn>
              <a:cxn ang="cd4">
                <a:pos x="hc" y="b"/>
              </a:cxn>
              <a:cxn ang="0">
                <a:pos x="r" y="vc"/>
              </a:cxn>
            </a:cxnLst>
            <a:rect l="l" t="t" r="r" b="b"/>
            <a:pathLst>
              <a:path w="473" h="473">
                <a:moveTo>
                  <a:pt x="236" y="0"/>
                </a:moveTo>
                <a:cubicBezTo>
                  <a:pt x="107" y="0"/>
                  <a:pt x="0" y="106"/>
                  <a:pt x="0" y="236"/>
                </a:cubicBezTo>
                <a:cubicBezTo>
                  <a:pt x="0" y="368"/>
                  <a:pt x="107" y="473"/>
                  <a:pt x="236" y="473"/>
                </a:cubicBezTo>
                <a:cubicBezTo>
                  <a:pt x="367" y="473"/>
                  <a:pt x="473" y="368"/>
                  <a:pt x="473" y="236"/>
                </a:cubicBezTo>
                <a:cubicBezTo>
                  <a:pt x="473" y="106"/>
                  <a:pt x="367" y="0"/>
                  <a:pt x="236" y="0"/>
                </a:cubicBezTo>
                <a:close/>
              </a:path>
            </a:pathLst>
          </a:custGeom>
          <a:solidFill>
            <a:srgbClr val="71CDDC"/>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u="none" strike="noStrike" kern="1200" dirty="0">
              <a:ln>
                <a:noFill/>
              </a:ln>
              <a:latin typeface="Lato Regular" charset="0"/>
              <a:ea typeface="Arial Unicode MS" pitchFamily="2"/>
              <a:cs typeface="Arial Unicode MS" pitchFamily="2"/>
            </a:endParaRPr>
          </a:p>
        </p:txBody>
      </p:sp>
      <p:sp>
        <p:nvSpPr>
          <p:cNvPr id="32" name="Freeform: Shape 4238">
            <a:extLst>
              <a:ext uri="{FF2B5EF4-FFF2-40B4-BE49-F238E27FC236}">
                <a16:creationId xmlns:a16="http://schemas.microsoft.com/office/drawing/2014/main" id="{615AA8C1-D4F3-F84B-8ADF-88ECAA7A5998}"/>
              </a:ext>
            </a:extLst>
          </p:cNvPr>
          <p:cNvSpPr/>
          <p:nvPr userDrawn="1"/>
        </p:nvSpPr>
        <p:spPr>
          <a:xfrm>
            <a:off x="6759397" y="1531695"/>
            <a:ext cx="1433561" cy="1433557"/>
          </a:xfrm>
          <a:custGeom>
            <a:avLst/>
            <a:gdLst/>
            <a:ahLst/>
            <a:cxnLst>
              <a:cxn ang="3cd4">
                <a:pos x="hc" y="t"/>
              </a:cxn>
              <a:cxn ang="cd2">
                <a:pos x="l" y="vc"/>
              </a:cxn>
              <a:cxn ang="cd4">
                <a:pos x="hc" y="b"/>
              </a:cxn>
              <a:cxn ang="0">
                <a:pos x="r" y="vc"/>
              </a:cxn>
            </a:cxnLst>
            <a:rect l="l" t="t" r="r" b="b"/>
            <a:pathLst>
              <a:path w="473" h="473">
                <a:moveTo>
                  <a:pt x="236" y="0"/>
                </a:moveTo>
                <a:cubicBezTo>
                  <a:pt x="106" y="0"/>
                  <a:pt x="0" y="106"/>
                  <a:pt x="0" y="236"/>
                </a:cubicBezTo>
                <a:cubicBezTo>
                  <a:pt x="0" y="368"/>
                  <a:pt x="106" y="473"/>
                  <a:pt x="236" y="473"/>
                </a:cubicBezTo>
                <a:cubicBezTo>
                  <a:pt x="368" y="473"/>
                  <a:pt x="473" y="368"/>
                  <a:pt x="473" y="236"/>
                </a:cubicBezTo>
                <a:cubicBezTo>
                  <a:pt x="473" y="106"/>
                  <a:pt x="368" y="0"/>
                  <a:pt x="236" y="0"/>
                </a:cubicBezTo>
                <a:close/>
              </a:path>
            </a:pathLst>
          </a:custGeom>
          <a:solidFill>
            <a:srgbClr val="5B74AF"/>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u="none" strike="noStrike" kern="1200" dirty="0">
              <a:ln>
                <a:noFill/>
              </a:ln>
              <a:latin typeface="Lato Regular" charset="0"/>
              <a:ea typeface="Arial Unicode MS" pitchFamily="2"/>
              <a:cs typeface="Arial Unicode MS" pitchFamily="2"/>
            </a:endParaRPr>
          </a:p>
        </p:txBody>
      </p:sp>
      <p:sp>
        <p:nvSpPr>
          <p:cNvPr id="33" name="Freeform: Shape 4236">
            <a:extLst>
              <a:ext uri="{FF2B5EF4-FFF2-40B4-BE49-F238E27FC236}">
                <a16:creationId xmlns:a16="http://schemas.microsoft.com/office/drawing/2014/main" id="{E3E33172-FC16-7348-B6CB-0DA756B4A34E}"/>
              </a:ext>
            </a:extLst>
          </p:cNvPr>
          <p:cNvSpPr/>
          <p:nvPr userDrawn="1"/>
        </p:nvSpPr>
        <p:spPr>
          <a:xfrm>
            <a:off x="1314241" y="1517842"/>
            <a:ext cx="1430523" cy="1433557"/>
          </a:xfrm>
          <a:custGeom>
            <a:avLst/>
            <a:gdLst/>
            <a:ahLst/>
            <a:cxnLst>
              <a:cxn ang="3cd4">
                <a:pos x="hc" y="t"/>
              </a:cxn>
              <a:cxn ang="cd2">
                <a:pos x="l" y="vc"/>
              </a:cxn>
              <a:cxn ang="cd4">
                <a:pos x="hc" y="b"/>
              </a:cxn>
              <a:cxn ang="0">
                <a:pos x="r" y="vc"/>
              </a:cxn>
            </a:cxnLst>
            <a:rect l="l" t="t" r="r" b="b"/>
            <a:pathLst>
              <a:path w="472" h="473">
                <a:moveTo>
                  <a:pt x="236" y="0"/>
                </a:moveTo>
                <a:cubicBezTo>
                  <a:pt x="105" y="0"/>
                  <a:pt x="0" y="106"/>
                  <a:pt x="0" y="236"/>
                </a:cubicBezTo>
                <a:cubicBezTo>
                  <a:pt x="0" y="368"/>
                  <a:pt x="105" y="473"/>
                  <a:pt x="236" y="473"/>
                </a:cubicBezTo>
                <a:cubicBezTo>
                  <a:pt x="365" y="473"/>
                  <a:pt x="472" y="368"/>
                  <a:pt x="472" y="236"/>
                </a:cubicBezTo>
                <a:cubicBezTo>
                  <a:pt x="472" y="106"/>
                  <a:pt x="365" y="0"/>
                  <a:pt x="236" y="0"/>
                </a:cubicBezTo>
                <a:close/>
              </a:path>
            </a:pathLst>
          </a:custGeom>
          <a:solidFill>
            <a:srgbClr val="A82279"/>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u="none" strike="noStrike" kern="1200" dirty="0">
              <a:ln>
                <a:noFill/>
              </a:ln>
              <a:latin typeface="Lato Regular" charset="0"/>
              <a:ea typeface="Arial Unicode MS" pitchFamily="2"/>
              <a:cs typeface="Arial Unicode MS" pitchFamily="2"/>
            </a:endParaRPr>
          </a:p>
        </p:txBody>
      </p:sp>
      <p:sp>
        <p:nvSpPr>
          <p:cNvPr id="34" name="Freeform: Shape 4239">
            <a:extLst>
              <a:ext uri="{FF2B5EF4-FFF2-40B4-BE49-F238E27FC236}">
                <a16:creationId xmlns:a16="http://schemas.microsoft.com/office/drawing/2014/main" id="{3A9A804D-6DEF-EA44-9E39-13D8646F11D8}"/>
              </a:ext>
            </a:extLst>
          </p:cNvPr>
          <p:cNvSpPr/>
          <p:nvPr userDrawn="1"/>
        </p:nvSpPr>
        <p:spPr>
          <a:xfrm>
            <a:off x="9495766" y="1531695"/>
            <a:ext cx="1430523"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A9D8E4"/>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u="none" strike="noStrike" kern="1200" dirty="0">
              <a:ln>
                <a:noFill/>
              </a:ln>
              <a:latin typeface="Lato Regular" charset="0"/>
              <a:ea typeface="Arial Unicode MS" pitchFamily="2"/>
              <a:cs typeface="Arial Unicode MS" pitchFamily="2"/>
            </a:endParaRPr>
          </a:p>
        </p:txBody>
      </p:sp>
      <p:sp>
        <p:nvSpPr>
          <p:cNvPr id="36" name="Text Placeholder 23">
            <a:extLst>
              <a:ext uri="{FF2B5EF4-FFF2-40B4-BE49-F238E27FC236}">
                <a16:creationId xmlns:a16="http://schemas.microsoft.com/office/drawing/2014/main" id="{2C5867B6-D3F8-084D-A0DB-C38ACE410BF9}"/>
              </a:ext>
            </a:extLst>
          </p:cNvPr>
          <p:cNvSpPr>
            <a:spLocks noGrp="1"/>
          </p:cNvSpPr>
          <p:nvPr>
            <p:ph type="body" sz="quarter" idx="29" hasCustomPrompt="1"/>
          </p:nvPr>
        </p:nvSpPr>
        <p:spPr>
          <a:xfrm>
            <a:off x="10765" y="430462"/>
            <a:ext cx="12181236" cy="582221"/>
          </a:xfrm>
        </p:spPr>
        <p:txBody>
          <a:bodyPr>
            <a:normAutofit/>
          </a:bodyPr>
          <a:lstStyle>
            <a:lvl1pPr marL="0" indent="0" algn="ctr">
              <a:buNone/>
              <a:defRPr sz="3600" b="0" i="0">
                <a:solidFill>
                  <a:srgbClr val="1A1918"/>
                </a:solidFill>
                <a:latin typeface="+mn-lt"/>
              </a:defRPr>
            </a:lvl1pPr>
          </a:lstStyle>
          <a:p>
            <a:pPr lvl="0"/>
            <a:r>
              <a:rPr lang="en-US" dirty="0"/>
              <a:t>Heading</a:t>
            </a:r>
          </a:p>
        </p:txBody>
      </p:sp>
      <p:sp>
        <p:nvSpPr>
          <p:cNvPr id="24" name="TextBox 23">
            <a:extLst>
              <a:ext uri="{FF2B5EF4-FFF2-40B4-BE49-F238E27FC236}">
                <a16:creationId xmlns:a16="http://schemas.microsoft.com/office/drawing/2014/main" id="{F21E0245-442E-774D-A69F-C19751482C2F}"/>
              </a:ext>
            </a:extLst>
          </p:cNvPr>
          <p:cNvSpPr txBox="1"/>
          <p:nvPr userDrawn="1"/>
        </p:nvSpPr>
        <p:spPr>
          <a:xfrm>
            <a:off x="10765" y="6284420"/>
            <a:ext cx="12181236"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379168047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832077" y="3024269"/>
            <a:ext cx="1921262" cy="2081780"/>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A82279"/>
          </a:solidFill>
          <a:ln w="9525" cap="flat">
            <a:noFill/>
            <a:bevel/>
            <a:headEnd/>
            <a:tailEnd/>
          </a:ln>
          <a:effectLst/>
        </p:spPr>
        <p:txBody>
          <a:bodyPr wrap="none" anchor="ctr"/>
          <a:lstStyle/>
          <a:p>
            <a:endParaRPr lang="en-US" sz="1801"/>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2970654" y="3024269"/>
            <a:ext cx="1916324" cy="2081780"/>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5B74AF"/>
          </a:solidFill>
          <a:ln w="9525" cap="flat">
            <a:noFill/>
            <a:bevel/>
            <a:headEnd/>
            <a:tailEnd/>
          </a:ln>
          <a:effectLst/>
        </p:spPr>
        <p:txBody>
          <a:bodyPr wrap="none" anchor="ctr"/>
          <a:lstStyle/>
          <a:p>
            <a:endParaRPr lang="en-US" sz="1801" dirty="0"/>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5104296" y="3024269"/>
            <a:ext cx="1918793" cy="2081780"/>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71CDDC"/>
          </a:solidFill>
          <a:ln w="9525" cap="flat">
            <a:noFill/>
            <a:bevel/>
            <a:headEnd/>
            <a:tailEnd/>
          </a:ln>
          <a:effectLst/>
        </p:spPr>
        <p:txBody>
          <a:bodyPr wrap="none" anchor="ctr"/>
          <a:lstStyle/>
          <a:p>
            <a:endParaRPr lang="en-US" sz="1801"/>
          </a:p>
        </p:txBody>
      </p:sp>
      <p:sp>
        <p:nvSpPr>
          <p:cNvPr id="29" name="Freeform 178">
            <a:extLst>
              <a:ext uri="{FF2B5EF4-FFF2-40B4-BE49-F238E27FC236}">
                <a16:creationId xmlns:a16="http://schemas.microsoft.com/office/drawing/2014/main" id="{65CDE706-10CF-2F43-88C1-BCEBF0BED009}"/>
              </a:ext>
            </a:extLst>
          </p:cNvPr>
          <p:cNvSpPr>
            <a:spLocks noChangeArrowheads="1"/>
          </p:cNvSpPr>
          <p:nvPr userDrawn="1"/>
        </p:nvSpPr>
        <p:spPr bwMode="auto">
          <a:xfrm>
            <a:off x="7242871" y="3024269"/>
            <a:ext cx="1916324" cy="2081780"/>
          </a:xfrm>
          <a:custGeom>
            <a:avLst/>
            <a:gdLst>
              <a:gd name="T0" fmla="*/ 3115 w 3422"/>
              <a:gd name="T1" fmla="*/ 642 h 3719"/>
              <a:gd name="T2" fmla="*/ 3115 w 3422"/>
              <a:gd name="T3" fmla="*/ 642 h 3719"/>
              <a:gd name="T4" fmla="*/ 2105 w 3422"/>
              <a:gd name="T5" fmla="*/ 642 h 3719"/>
              <a:gd name="T6" fmla="*/ 1737 w 3422"/>
              <a:gd name="T7" fmla="*/ 0 h 3719"/>
              <a:gd name="T8" fmla="*/ 1362 w 3422"/>
              <a:gd name="T9" fmla="*/ 642 h 3719"/>
              <a:gd name="T10" fmla="*/ 299 w 3422"/>
              <a:gd name="T11" fmla="*/ 642 h 3719"/>
              <a:gd name="T12" fmla="*/ 0 w 3422"/>
              <a:gd name="T13" fmla="*/ 948 h 3719"/>
              <a:gd name="T14" fmla="*/ 0 w 3422"/>
              <a:gd name="T15" fmla="*/ 3420 h 3719"/>
              <a:gd name="T16" fmla="*/ 299 w 3422"/>
              <a:gd name="T17" fmla="*/ 3718 h 3719"/>
              <a:gd name="T18" fmla="*/ 3115 w 3422"/>
              <a:gd name="T19" fmla="*/ 3718 h 3719"/>
              <a:gd name="T20" fmla="*/ 3421 w 3422"/>
              <a:gd name="T21" fmla="*/ 3420 h 3719"/>
              <a:gd name="T22" fmla="*/ 3421 w 3422"/>
              <a:gd name="T23" fmla="*/ 948 h 3719"/>
              <a:gd name="T24" fmla="*/ 3115 w 3422"/>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2" h="3719">
                <a:moveTo>
                  <a:pt x="3115" y="642"/>
                </a:moveTo>
                <a:lnTo>
                  <a:pt x="3115" y="642"/>
                </a:lnTo>
                <a:cubicBezTo>
                  <a:pt x="2105" y="642"/>
                  <a:pt x="2105" y="642"/>
                  <a:pt x="2105" y="642"/>
                </a:cubicBezTo>
                <a:cubicBezTo>
                  <a:pt x="1737" y="0"/>
                  <a:pt x="1737" y="0"/>
                  <a:pt x="1737" y="0"/>
                </a:cubicBezTo>
                <a:cubicBezTo>
                  <a:pt x="1362" y="642"/>
                  <a:pt x="1362" y="642"/>
                  <a:pt x="1362" y="642"/>
                </a:cubicBezTo>
                <a:cubicBezTo>
                  <a:pt x="299" y="642"/>
                  <a:pt x="299" y="642"/>
                  <a:pt x="299" y="642"/>
                </a:cubicBezTo>
                <a:cubicBezTo>
                  <a:pt x="130" y="642"/>
                  <a:pt x="0" y="780"/>
                  <a:pt x="0" y="948"/>
                </a:cubicBezTo>
                <a:cubicBezTo>
                  <a:pt x="0" y="3420"/>
                  <a:pt x="0" y="3420"/>
                  <a:pt x="0" y="3420"/>
                </a:cubicBezTo>
                <a:cubicBezTo>
                  <a:pt x="0" y="3588"/>
                  <a:pt x="130" y="3718"/>
                  <a:pt x="299" y="3718"/>
                </a:cubicBezTo>
                <a:cubicBezTo>
                  <a:pt x="3115" y="3718"/>
                  <a:pt x="3115" y="3718"/>
                  <a:pt x="3115" y="3718"/>
                </a:cubicBezTo>
                <a:cubicBezTo>
                  <a:pt x="3283" y="3718"/>
                  <a:pt x="3421" y="3588"/>
                  <a:pt x="3421" y="3420"/>
                </a:cubicBezTo>
                <a:cubicBezTo>
                  <a:pt x="3421" y="948"/>
                  <a:pt x="3421" y="948"/>
                  <a:pt x="3421" y="948"/>
                </a:cubicBezTo>
                <a:cubicBezTo>
                  <a:pt x="3421" y="780"/>
                  <a:pt x="3283" y="642"/>
                  <a:pt x="3115" y="642"/>
                </a:cubicBezTo>
              </a:path>
            </a:pathLst>
          </a:custGeom>
          <a:solidFill>
            <a:srgbClr val="A82279"/>
          </a:solidFill>
          <a:ln w="9525" cap="flat">
            <a:noFill/>
            <a:bevel/>
            <a:headEnd/>
            <a:tailEnd/>
          </a:ln>
          <a:effectLst/>
        </p:spPr>
        <p:txBody>
          <a:bodyPr wrap="none" anchor="ctr"/>
          <a:lstStyle/>
          <a:p>
            <a:endParaRPr lang="en-US" sz="1801"/>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76509" y="3024269"/>
            <a:ext cx="1921262" cy="2081780"/>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5B74AF"/>
          </a:solidFill>
          <a:ln w="9525" cap="flat">
            <a:noFill/>
            <a:bevel/>
            <a:headEnd/>
            <a:tailEnd/>
          </a:ln>
          <a:effectLst/>
        </p:spPr>
        <p:txBody>
          <a:bodyPr wrap="none" anchor="ctr"/>
          <a:lstStyle/>
          <a:p>
            <a:endParaRPr lang="en-US" sz="1801"/>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846019" y="3772431"/>
            <a:ext cx="1903851" cy="1035946"/>
          </a:xfrm>
        </p:spPr>
        <p:txBody>
          <a:bodyPr anchor="ct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973022" y="3766181"/>
            <a:ext cx="1921262" cy="1035946"/>
          </a:xfrm>
        </p:spPr>
        <p:txBody>
          <a:bodyPr anchor="ct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116950" y="3757727"/>
            <a:ext cx="1908507" cy="1035946"/>
          </a:xfrm>
        </p:spPr>
        <p:txBody>
          <a:bodyPr anchor="ct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7271389" y="3751477"/>
            <a:ext cx="1890174" cy="1035946"/>
          </a:xfrm>
        </p:spPr>
        <p:txBody>
          <a:bodyPr anchor="ct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391239" y="3739902"/>
            <a:ext cx="1921262" cy="1035946"/>
          </a:xfrm>
        </p:spPr>
        <p:txBody>
          <a:bodyPr anchor="ct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4" name="Text Placeholder 23">
            <a:extLst>
              <a:ext uri="{FF2B5EF4-FFF2-40B4-BE49-F238E27FC236}">
                <a16:creationId xmlns:a16="http://schemas.microsoft.com/office/drawing/2014/main" id="{015BC25A-35C1-8746-B61A-3B1C393405B4}"/>
              </a:ext>
            </a:extLst>
          </p:cNvPr>
          <p:cNvSpPr>
            <a:spLocks noGrp="1"/>
          </p:cNvSpPr>
          <p:nvPr>
            <p:ph type="body" sz="quarter" idx="29" hasCustomPrompt="1"/>
          </p:nvPr>
        </p:nvSpPr>
        <p:spPr>
          <a:xfrm>
            <a:off x="10765" y="430462"/>
            <a:ext cx="12181236" cy="582221"/>
          </a:xfrm>
        </p:spPr>
        <p:txBody>
          <a:bodyPr>
            <a:normAutofit/>
          </a:bodyPr>
          <a:lstStyle>
            <a:lvl1pPr marL="0" indent="0" algn="ctr">
              <a:buNone/>
              <a:defRPr sz="3600" b="0" i="0">
                <a:solidFill>
                  <a:srgbClr val="1A1918"/>
                </a:solidFill>
                <a:latin typeface="+mn-lt"/>
              </a:defRPr>
            </a:lvl1pPr>
          </a:lstStyle>
          <a:p>
            <a:pPr lvl="0"/>
            <a:r>
              <a:rPr lang="en-US" dirty="0"/>
              <a:t>Heading</a:t>
            </a:r>
          </a:p>
        </p:txBody>
      </p:sp>
      <p:sp>
        <p:nvSpPr>
          <p:cNvPr id="19" name="TextBox 18">
            <a:extLst>
              <a:ext uri="{FF2B5EF4-FFF2-40B4-BE49-F238E27FC236}">
                <a16:creationId xmlns:a16="http://schemas.microsoft.com/office/drawing/2014/main" id="{1BCB36A1-50DB-5C47-A385-E89BA6146AFF}"/>
              </a:ext>
            </a:extLst>
          </p:cNvPr>
          <p:cNvSpPr txBox="1"/>
          <p:nvPr userDrawn="1"/>
        </p:nvSpPr>
        <p:spPr>
          <a:xfrm>
            <a:off x="10765" y="6284420"/>
            <a:ext cx="12181236"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405059520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154562" y="1887158"/>
            <a:ext cx="9882876" cy="2857960"/>
            <a:chOff x="1875859" y="4907106"/>
            <a:chExt cx="20625932" cy="5964670"/>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A8227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6" name="Block Arc 105">
              <a:extLst>
                <a:ext uri="{FF2B5EF4-FFF2-40B4-BE49-F238E27FC236}">
                  <a16:creationId xmlns:a16="http://schemas.microsoft.com/office/drawing/2014/main" id="{2CC5A5AC-8BF0-BA45-9D0A-A9E2B4F5D89D}"/>
                </a:ext>
              </a:extLst>
            </p:cNvPr>
            <p:cNvSpPr>
              <a:spLocks noChangeAspect="1"/>
            </p:cNvSpPr>
            <p:nvPr/>
          </p:nvSpPr>
          <p:spPr>
            <a:xfrm rot="10800000">
              <a:off x="18037332"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71CDDC">
                <a:alpha val="82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dirty="0">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71CDD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5B74AF">
                <a:alpha val="61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0" name="Block Arc 109">
              <a:extLst>
                <a:ext uri="{FF2B5EF4-FFF2-40B4-BE49-F238E27FC236}">
                  <a16:creationId xmlns:a16="http://schemas.microsoft.com/office/drawing/2014/main" id="{1937D021-BEEA-E74F-9D71-6852BF32CF1F}"/>
                </a:ext>
              </a:extLst>
            </p:cNvPr>
            <p:cNvSpPr>
              <a:spLocks noChangeAspect="1"/>
            </p:cNvSpPr>
            <p:nvPr/>
          </p:nvSpPr>
          <p:spPr>
            <a:xfrm>
              <a:off x="18037332" y="4907110"/>
              <a:ext cx="4464459" cy="4631501"/>
            </a:xfrm>
            <a:prstGeom prst="blockArc">
              <a:avLst>
                <a:gd name="adj1" fmla="val 10800000"/>
                <a:gd name="adj2" fmla="val 0"/>
                <a:gd name="adj3" fmla="val 9694"/>
              </a:avLst>
            </a:prstGeom>
            <a:solidFill>
              <a:srgbClr val="A8227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109365" y="10100699"/>
              <a:ext cx="2205372" cy="771077"/>
            </a:xfrm>
            <a:prstGeom prst="rect">
              <a:avLst/>
            </a:prstGeom>
            <a:noFill/>
          </p:spPr>
          <p:txBody>
            <a:bodyPr wrap="none" rtlCol="0">
              <a:spAutoFit/>
            </a:bodyPr>
            <a:lstStyle/>
            <a:p>
              <a:pPr algn="ctr"/>
              <a:r>
                <a:rPr lang="en-US" sz="1801"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224763" y="10100697"/>
              <a:ext cx="1847400" cy="771077"/>
            </a:xfrm>
            <a:prstGeom prst="rect">
              <a:avLst/>
            </a:prstGeom>
            <a:noFill/>
          </p:spPr>
          <p:txBody>
            <a:bodyPr wrap="none" rtlCol="0">
              <a:spAutoFit/>
            </a:bodyPr>
            <a:lstStyle/>
            <a:p>
              <a:pPr algn="ctr"/>
              <a:r>
                <a:rPr lang="en-US" sz="1801"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335389" y="10100697"/>
              <a:ext cx="1706890" cy="771077"/>
            </a:xfrm>
            <a:prstGeom prst="rect">
              <a:avLst/>
            </a:prstGeom>
            <a:noFill/>
          </p:spPr>
          <p:txBody>
            <a:bodyPr wrap="none" rtlCol="0">
              <a:spAutoFit/>
            </a:bodyPr>
            <a:lstStyle/>
            <a:p>
              <a:pPr algn="ctr"/>
              <a:r>
                <a:rPr lang="en-US" sz="1801"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235232" y="10100697"/>
              <a:ext cx="1987914" cy="771077"/>
            </a:xfrm>
            <a:prstGeom prst="rect">
              <a:avLst/>
            </a:prstGeom>
            <a:noFill/>
          </p:spPr>
          <p:txBody>
            <a:bodyPr wrap="none" rtlCol="0">
              <a:spAutoFit/>
            </a:bodyPr>
            <a:lstStyle/>
            <a:p>
              <a:pPr algn="ctr"/>
              <a:r>
                <a:rPr lang="en-US" sz="1801"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053131" y="10100697"/>
              <a:ext cx="2432868" cy="771077"/>
            </a:xfrm>
            <a:prstGeom prst="rect">
              <a:avLst/>
            </a:prstGeom>
            <a:noFill/>
          </p:spPr>
          <p:txBody>
            <a:bodyPr wrap="none" rtlCol="0">
              <a:spAutoFit/>
            </a:bodyPr>
            <a:lstStyle/>
            <a:p>
              <a:pPr algn="ctr"/>
              <a:r>
                <a:rPr lang="en-US" sz="1801"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4" y="4533162"/>
            <a:ext cx="1732731"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8" y="4533162"/>
            <a:ext cx="1732731"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72" y="4533162"/>
            <a:ext cx="1732731"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8" y="4533162"/>
            <a:ext cx="1732731"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7" y="4533162"/>
            <a:ext cx="1732731"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5" y="446203"/>
            <a:ext cx="12181236" cy="582221"/>
          </a:xfrm>
        </p:spPr>
        <p:txBody>
          <a:bodyPr>
            <a:normAutofit/>
          </a:bodyPr>
          <a:lstStyle>
            <a:lvl1pPr marL="0" indent="0" algn="ctr">
              <a:buNone/>
              <a:defRPr sz="3600" b="0" i="0">
                <a:solidFill>
                  <a:srgbClr val="1A1918"/>
                </a:solidFill>
                <a:latin typeface="+mn-lt"/>
              </a:defRPr>
            </a:lvl1pPr>
          </a:lstStyle>
          <a:p>
            <a:pPr lvl="0"/>
            <a:r>
              <a:rPr lang="en-US" dirty="0"/>
              <a:t>Heading</a:t>
            </a:r>
          </a:p>
        </p:txBody>
      </p:sp>
      <p:sp>
        <p:nvSpPr>
          <p:cNvPr id="25" name="TextBox 24">
            <a:extLst>
              <a:ext uri="{FF2B5EF4-FFF2-40B4-BE49-F238E27FC236}">
                <a16:creationId xmlns:a16="http://schemas.microsoft.com/office/drawing/2014/main" id="{665D833F-063E-744A-B15C-10AECE0F272A}"/>
              </a:ext>
            </a:extLst>
          </p:cNvPr>
          <p:cNvSpPr txBox="1"/>
          <p:nvPr userDrawn="1"/>
        </p:nvSpPr>
        <p:spPr>
          <a:xfrm>
            <a:off x="10765" y="6284420"/>
            <a:ext cx="12181236"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59276244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percentage graph x 4">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93BA184A-023C-D741-95F2-5828F3502BB6}"/>
              </a:ext>
            </a:extLst>
          </p:cNvPr>
          <p:cNvGrpSpPr/>
          <p:nvPr userDrawn="1"/>
        </p:nvGrpSpPr>
        <p:grpSpPr>
          <a:xfrm>
            <a:off x="958612" y="1840131"/>
            <a:ext cx="10383758" cy="2444009"/>
            <a:chOff x="2122935" y="4949396"/>
            <a:chExt cx="20123405" cy="5130922"/>
          </a:xfrm>
        </p:grpSpPr>
        <p:sp>
          <p:nvSpPr>
            <p:cNvPr id="30" name="Shape 493">
              <a:extLst>
                <a:ext uri="{FF2B5EF4-FFF2-40B4-BE49-F238E27FC236}">
                  <a16:creationId xmlns:a16="http://schemas.microsoft.com/office/drawing/2014/main" id="{FA93A623-AC46-CA41-AB39-3D0015516C37}"/>
                </a:ext>
              </a:extLst>
            </p:cNvPr>
            <p:cNvSpPr/>
            <p:nvPr/>
          </p:nvSpPr>
          <p:spPr>
            <a:xfrm>
              <a:off x="2122935" y="4949396"/>
              <a:ext cx="3790687"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6" name="Shape 493">
              <a:extLst>
                <a:ext uri="{FF2B5EF4-FFF2-40B4-BE49-F238E27FC236}">
                  <a16:creationId xmlns:a16="http://schemas.microsoft.com/office/drawing/2014/main" id="{38C420ED-6E9F-674D-A99A-935C1707DBD8}"/>
                </a:ext>
              </a:extLst>
            </p:cNvPr>
            <p:cNvSpPr/>
            <p:nvPr/>
          </p:nvSpPr>
          <p:spPr>
            <a:xfrm>
              <a:off x="7490990"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8" name="Shape 493">
              <a:extLst>
                <a:ext uri="{FF2B5EF4-FFF2-40B4-BE49-F238E27FC236}">
                  <a16:creationId xmlns:a16="http://schemas.microsoft.com/office/drawing/2014/main" id="{AC29EF66-7866-244A-901E-6F9DA32957D7}"/>
                </a:ext>
              </a:extLst>
            </p:cNvPr>
            <p:cNvSpPr/>
            <p:nvPr/>
          </p:nvSpPr>
          <p:spPr>
            <a:xfrm>
              <a:off x="12851432"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40" name="Shape 493">
              <a:extLst>
                <a:ext uri="{FF2B5EF4-FFF2-40B4-BE49-F238E27FC236}">
                  <a16:creationId xmlns:a16="http://schemas.microsoft.com/office/drawing/2014/main" id="{092AE388-879D-3241-A548-3530A2E53D68}"/>
                </a:ext>
              </a:extLst>
            </p:cNvPr>
            <p:cNvSpPr/>
            <p:nvPr/>
          </p:nvSpPr>
          <p:spPr>
            <a:xfrm>
              <a:off x="18219487"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52" name="TextBox 51">
              <a:extLst>
                <a:ext uri="{FF2B5EF4-FFF2-40B4-BE49-F238E27FC236}">
                  <a16:creationId xmlns:a16="http://schemas.microsoft.com/office/drawing/2014/main" id="{28835238-EF0F-C945-85D9-9B4D8000EB04}"/>
                </a:ext>
              </a:extLst>
            </p:cNvPr>
            <p:cNvSpPr txBox="1"/>
            <p:nvPr/>
          </p:nvSpPr>
          <p:spPr>
            <a:xfrm>
              <a:off x="12638768" y="9304678"/>
              <a:ext cx="4216021" cy="775640"/>
            </a:xfrm>
            <a:prstGeom prst="rect">
              <a:avLst/>
            </a:prstGeom>
            <a:noFill/>
          </p:spPr>
          <p:txBody>
            <a:bodyPr wrap="square" rtlCol="0">
              <a:spAutoFit/>
            </a:bodyPr>
            <a:lstStyle/>
            <a:p>
              <a:pPr algn="ctr"/>
              <a:r>
                <a:rPr lang="en-US" sz="1801" dirty="0">
                  <a:solidFill>
                    <a:schemeClr val="tx2"/>
                  </a:solidFill>
                  <a:latin typeface="Montserrat" pitchFamily="2" charset="77"/>
                  <a:ea typeface="Montserrat" charset="0"/>
                  <a:cs typeface="Montserrat" charset="0"/>
                </a:rPr>
                <a:t>Title Three</a:t>
              </a:r>
            </a:p>
          </p:txBody>
        </p:sp>
        <p:sp>
          <p:nvSpPr>
            <p:cNvPr id="50" name="TextBox 49">
              <a:extLst>
                <a:ext uri="{FF2B5EF4-FFF2-40B4-BE49-F238E27FC236}">
                  <a16:creationId xmlns:a16="http://schemas.microsoft.com/office/drawing/2014/main" id="{739C8343-8EBC-0249-A505-2B9597148B52}"/>
                </a:ext>
              </a:extLst>
            </p:cNvPr>
            <p:cNvSpPr txBox="1"/>
            <p:nvPr/>
          </p:nvSpPr>
          <p:spPr>
            <a:xfrm>
              <a:off x="18030319" y="9304676"/>
              <a:ext cx="4216021" cy="775640"/>
            </a:xfrm>
            <a:prstGeom prst="rect">
              <a:avLst/>
            </a:prstGeom>
            <a:noFill/>
          </p:spPr>
          <p:txBody>
            <a:bodyPr wrap="square" rtlCol="0">
              <a:spAutoFit/>
            </a:bodyPr>
            <a:lstStyle/>
            <a:p>
              <a:pPr algn="ctr"/>
              <a:r>
                <a:rPr lang="en-US" sz="1801" dirty="0">
                  <a:solidFill>
                    <a:schemeClr val="tx2"/>
                  </a:solidFill>
                  <a:latin typeface="Montserrat" pitchFamily="2" charset="77"/>
                  <a:ea typeface="Montserrat" charset="0"/>
                  <a:cs typeface="Montserrat" charset="0"/>
                </a:rPr>
                <a:t>Title Four</a:t>
              </a:r>
            </a:p>
          </p:txBody>
        </p:sp>
      </p:grpSp>
      <p:sp>
        <p:nvSpPr>
          <p:cNvPr id="58" name="Text Placeholder 17">
            <a:extLst>
              <a:ext uri="{FF2B5EF4-FFF2-40B4-BE49-F238E27FC236}">
                <a16:creationId xmlns:a16="http://schemas.microsoft.com/office/drawing/2014/main" id="{45DC1254-EFA2-0246-97A8-B695C82306D2}"/>
              </a:ext>
            </a:extLst>
          </p:cNvPr>
          <p:cNvSpPr>
            <a:spLocks noGrp="1"/>
          </p:cNvSpPr>
          <p:nvPr>
            <p:ph type="body" sz="quarter" idx="31" hasCustomPrompt="1"/>
          </p:nvPr>
        </p:nvSpPr>
        <p:spPr>
          <a:xfrm>
            <a:off x="893815" y="4265992"/>
            <a:ext cx="2106524"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9" name="Text Placeholder 17">
            <a:extLst>
              <a:ext uri="{FF2B5EF4-FFF2-40B4-BE49-F238E27FC236}">
                <a16:creationId xmlns:a16="http://schemas.microsoft.com/office/drawing/2014/main" id="{1CCAFBB9-7E7E-5240-A8B6-015D5A5457C9}"/>
              </a:ext>
            </a:extLst>
          </p:cNvPr>
          <p:cNvSpPr>
            <a:spLocks noGrp="1"/>
          </p:cNvSpPr>
          <p:nvPr>
            <p:ph type="body" sz="quarter" idx="35" hasCustomPrompt="1"/>
          </p:nvPr>
        </p:nvSpPr>
        <p:spPr>
          <a:xfrm>
            <a:off x="3660246" y="4251143"/>
            <a:ext cx="2106524"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60" name="Text Placeholder 17">
            <a:extLst>
              <a:ext uri="{FF2B5EF4-FFF2-40B4-BE49-F238E27FC236}">
                <a16:creationId xmlns:a16="http://schemas.microsoft.com/office/drawing/2014/main" id="{B76C1A38-EC9E-5E4C-8AA6-04B4158CC289}"/>
              </a:ext>
            </a:extLst>
          </p:cNvPr>
          <p:cNvSpPr>
            <a:spLocks noGrp="1"/>
          </p:cNvSpPr>
          <p:nvPr>
            <p:ph type="body" sz="quarter" idx="36" hasCustomPrompt="1"/>
          </p:nvPr>
        </p:nvSpPr>
        <p:spPr>
          <a:xfrm>
            <a:off x="6427563" y="4217369"/>
            <a:ext cx="2106524"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61" name="Text Placeholder 17">
            <a:extLst>
              <a:ext uri="{FF2B5EF4-FFF2-40B4-BE49-F238E27FC236}">
                <a16:creationId xmlns:a16="http://schemas.microsoft.com/office/drawing/2014/main" id="{2A7D1C48-2B49-5F45-B3A3-A718156361A9}"/>
              </a:ext>
            </a:extLst>
          </p:cNvPr>
          <p:cNvSpPr>
            <a:spLocks noGrp="1"/>
          </p:cNvSpPr>
          <p:nvPr>
            <p:ph type="body" sz="quarter" idx="37" hasCustomPrompt="1"/>
          </p:nvPr>
        </p:nvSpPr>
        <p:spPr>
          <a:xfrm>
            <a:off x="9193993" y="4202520"/>
            <a:ext cx="2106524" cy="1237497"/>
          </a:xfrm>
        </p:spPr>
        <p:txBody>
          <a:bodyPr>
            <a:normAutofit/>
          </a:bodyPr>
          <a:lstStyle>
            <a:lvl1pPr marL="228607" marR="0" indent="-228607" algn="ctr" defTabSz="914423" rtl="0" eaLnBrk="1" fontAlgn="auto" latinLnBrk="0" hangingPunct="1">
              <a:lnSpc>
                <a:spcPct val="90000"/>
              </a:lnSpc>
              <a:spcBef>
                <a:spcPts val="1001"/>
              </a:spcBef>
              <a:spcAft>
                <a:spcPts val="0"/>
              </a:spcAft>
              <a:buClrTx/>
              <a:buSzTx/>
              <a:buFont typeface="Arial" panose="020B0604020202020204" pitchFamily="34" charset="0"/>
              <a:buNone/>
              <a:tabLst/>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66" name="Text Placeholder 17">
            <a:extLst>
              <a:ext uri="{FF2B5EF4-FFF2-40B4-BE49-F238E27FC236}">
                <a16:creationId xmlns:a16="http://schemas.microsoft.com/office/drawing/2014/main" id="{BF0A50F1-0099-544E-BA47-5E868B197C6C}"/>
              </a:ext>
            </a:extLst>
          </p:cNvPr>
          <p:cNvSpPr>
            <a:spLocks noGrp="1"/>
          </p:cNvSpPr>
          <p:nvPr>
            <p:ph type="body" sz="quarter" idx="38" hasCustomPrompt="1"/>
          </p:nvPr>
        </p:nvSpPr>
        <p:spPr>
          <a:xfrm>
            <a:off x="904743" y="2534901"/>
            <a:ext cx="2106524" cy="1237497"/>
          </a:xfrm>
        </p:spPr>
        <p:txBody>
          <a:bodyPr/>
          <a:lstStyle>
            <a:lvl1pPr algn="ctr">
              <a:buNone/>
              <a:defRPr sz="3600" b="1" i="0" spc="0">
                <a:solidFill>
                  <a:srgbClr val="A82279"/>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15%</a:t>
            </a:r>
            <a:endParaRPr lang="en-US" dirty="0"/>
          </a:p>
        </p:txBody>
      </p:sp>
      <p:sp>
        <p:nvSpPr>
          <p:cNvPr id="67" name="Text Placeholder 17">
            <a:extLst>
              <a:ext uri="{FF2B5EF4-FFF2-40B4-BE49-F238E27FC236}">
                <a16:creationId xmlns:a16="http://schemas.microsoft.com/office/drawing/2014/main" id="{1D253296-4B46-D842-847C-C71F08289F3D}"/>
              </a:ext>
            </a:extLst>
          </p:cNvPr>
          <p:cNvSpPr>
            <a:spLocks noGrp="1"/>
          </p:cNvSpPr>
          <p:nvPr>
            <p:ph type="body" sz="quarter" idx="39" hasCustomPrompt="1"/>
          </p:nvPr>
        </p:nvSpPr>
        <p:spPr>
          <a:xfrm>
            <a:off x="3697638" y="2534901"/>
            <a:ext cx="2106524" cy="1237497"/>
          </a:xfrm>
        </p:spPr>
        <p:txBody>
          <a:bodyPr/>
          <a:lstStyle>
            <a:lvl1pPr algn="ctr">
              <a:buNone/>
              <a:defRPr sz="3600" b="1" i="0" spc="0">
                <a:solidFill>
                  <a:srgbClr val="71CDDC"/>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75%</a:t>
            </a:r>
            <a:endParaRPr lang="en-US" dirty="0"/>
          </a:p>
        </p:txBody>
      </p:sp>
      <p:sp>
        <p:nvSpPr>
          <p:cNvPr id="68" name="Text Placeholder 17">
            <a:extLst>
              <a:ext uri="{FF2B5EF4-FFF2-40B4-BE49-F238E27FC236}">
                <a16:creationId xmlns:a16="http://schemas.microsoft.com/office/drawing/2014/main" id="{1163A095-438E-3846-9D31-7BCF50AB9F4A}"/>
              </a:ext>
            </a:extLst>
          </p:cNvPr>
          <p:cNvSpPr>
            <a:spLocks noGrp="1"/>
          </p:cNvSpPr>
          <p:nvPr>
            <p:ph type="body" sz="quarter" idx="40" hasCustomPrompt="1"/>
          </p:nvPr>
        </p:nvSpPr>
        <p:spPr>
          <a:xfrm>
            <a:off x="6477677" y="2534901"/>
            <a:ext cx="2106524" cy="1237497"/>
          </a:xfrm>
        </p:spPr>
        <p:txBody>
          <a:bodyPr/>
          <a:lstStyle>
            <a:lvl1pPr algn="ctr">
              <a:buNone/>
              <a:defRPr sz="3600" b="1" i="0" spc="0">
                <a:solidFill>
                  <a:srgbClr val="5B74AF"/>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40%</a:t>
            </a:r>
            <a:endParaRPr lang="en-US" dirty="0"/>
          </a:p>
        </p:txBody>
      </p:sp>
      <p:sp>
        <p:nvSpPr>
          <p:cNvPr id="69" name="Text Placeholder 17">
            <a:extLst>
              <a:ext uri="{FF2B5EF4-FFF2-40B4-BE49-F238E27FC236}">
                <a16:creationId xmlns:a16="http://schemas.microsoft.com/office/drawing/2014/main" id="{0D07E6F6-7E43-1545-B543-F570FB3E17CA}"/>
              </a:ext>
            </a:extLst>
          </p:cNvPr>
          <p:cNvSpPr>
            <a:spLocks noGrp="1"/>
          </p:cNvSpPr>
          <p:nvPr>
            <p:ph type="body" sz="quarter" idx="41" hasCustomPrompt="1"/>
          </p:nvPr>
        </p:nvSpPr>
        <p:spPr>
          <a:xfrm>
            <a:off x="9270571" y="2534901"/>
            <a:ext cx="2106524" cy="1237497"/>
          </a:xfrm>
        </p:spPr>
        <p:txBody>
          <a:bodyPr/>
          <a:lstStyle>
            <a:lvl1pPr algn="ctr">
              <a:buNone/>
              <a:defRPr sz="3600" b="1" i="0" spc="0">
                <a:solidFill>
                  <a:srgbClr val="A9D8E4"/>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60%</a:t>
            </a:r>
            <a:endParaRPr lang="en-US" dirty="0"/>
          </a:p>
        </p:txBody>
      </p:sp>
      <p:sp>
        <p:nvSpPr>
          <p:cNvPr id="22" name="Text Placeholder 23">
            <a:extLst>
              <a:ext uri="{FF2B5EF4-FFF2-40B4-BE49-F238E27FC236}">
                <a16:creationId xmlns:a16="http://schemas.microsoft.com/office/drawing/2014/main" id="{1BC55702-7786-944E-BD19-9AD3785AFC44}"/>
              </a:ext>
            </a:extLst>
          </p:cNvPr>
          <p:cNvSpPr>
            <a:spLocks noGrp="1"/>
          </p:cNvSpPr>
          <p:nvPr>
            <p:ph type="body" sz="quarter" idx="29" hasCustomPrompt="1"/>
          </p:nvPr>
        </p:nvSpPr>
        <p:spPr>
          <a:xfrm>
            <a:off x="104893" y="443909"/>
            <a:ext cx="12181236" cy="582221"/>
          </a:xfrm>
        </p:spPr>
        <p:txBody>
          <a:bodyPr>
            <a:normAutofit/>
          </a:bodyPr>
          <a:lstStyle>
            <a:lvl1pPr marL="0" indent="0" algn="ctr">
              <a:buNone/>
              <a:defRPr sz="3600" b="0" i="0">
                <a:solidFill>
                  <a:srgbClr val="1A1918"/>
                </a:solidFill>
                <a:latin typeface="+mn-lt"/>
              </a:defRPr>
            </a:lvl1pPr>
          </a:lstStyle>
          <a:p>
            <a:pPr lvl="0"/>
            <a:r>
              <a:rPr lang="en-US" dirty="0"/>
              <a:t>Heading</a:t>
            </a:r>
          </a:p>
        </p:txBody>
      </p:sp>
      <p:sp>
        <p:nvSpPr>
          <p:cNvPr id="19" name="TextBox 18">
            <a:extLst>
              <a:ext uri="{FF2B5EF4-FFF2-40B4-BE49-F238E27FC236}">
                <a16:creationId xmlns:a16="http://schemas.microsoft.com/office/drawing/2014/main" id="{5E88A6D8-DA4B-2E46-B7D7-892A5F16CABC}"/>
              </a:ext>
            </a:extLst>
          </p:cNvPr>
          <p:cNvSpPr txBox="1"/>
          <p:nvPr userDrawn="1"/>
        </p:nvSpPr>
        <p:spPr>
          <a:xfrm>
            <a:off x="10765" y="6284420"/>
            <a:ext cx="12181236"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190370441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percentage graph x 3">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93BA184A-023C-D741-95F2-5828F3502BB6}"/>
              </a:ext>
            </a:extLst>
          </p:cNvPr>
          <p:cNvGrpSpPr/>
          <p:nvPr userDrawn="1"/>
        </p:nvGrpSpPr>
        <p:grpSpPr>
          <a:xfrm>
            <a:off x="2282521" y="1805254"/>
            <a:ext cx="7491957" cy="1805615"/>
            <a:chOff x="7490990" y="4949396"/>
            <a:chExt cx="14519185" cy="3790686"/>
          </a:xfrm>
        </p:grpSpPr>
        <p:sp>
          <p:nvSpPr>
            <p:cNvPr id="36" name="Shape 493">
              <a:extLst>
                <a:ext uri="{FF2B5EF4-FFF2-40B4-BE49-F238E27FC236}">
                  <a16:creationId xmlns:a16="http://schemas.microsoft.com/office/drawing/2014/main" id="{38C420ED-6E9F-674D-A99A-935C1707DBD8}"/>
                </a:ext>
              </a:extLst>
            </p:cNvPr>
            <p:cNvSpPr/>
            <p:nvPr/>
          </p:nvSpPr>
          <p:spPr>
            <a:xfrm>
              <a:off x="7490990"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8" name="Shape 493">
              <a:extLst>
                <a:ext uri="{FF2B5EF4-FFF2-40B4-BE49-F238E27FC236}">
                  <a16:creationId xmlns:a16="http://schemas.microsoft.com/office/drawing/2014/main" id="{AC29EF66-7866-244A-901E-6F9DA32957D7}"/>
                </a:ext>
              </a:extLst>
            </p:cNvPr>
            <p:cNvSpPr/>
            <p:nvPr/>
          </p:nvSpPr>
          <p:spPr>
            <a:xfrm>
              <a:off x="12851432"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40" name="Shape 493">
              <a:extLst>
                <a:ext uri="{FF2B5EF4-FFF2-40B4-BE49-F238E27FC236}">
                  <a16:creationId xmlns:a16="http://schemas.microsoft.com/office/drawing/2014/main" id="{092AE388-879D-3241-A548-3530A2E53D68}"/>
                </a:ext>
              </a:extLst>
            </p:cNvPr>
            <p:cNvSpPr/>
            <p:nvPr/>
          </p:nvSpPr>
          <p:spPr>
            <a:xfrm>
              <a:off x="18219487"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grpSp>
      <p:sp>
        <p:nvSpPr>
          <p:cNvPr id="59" name="Text Placeholder 17">
            <a:extLst>
              <a:ext uri="{FF2B5EF4-FFF2-40B4-BE49-F238E27FC236}">
                <a16:creationId xmlns:a16="http://schemas.microsoft.com/office/drawing/2014/main" id="{1CCAFBB9-7E7E-5240-A8B6-015D5A5457C9}"/>
              </a:ext>
            </a:extLst>
          </p:cNvPr>
          <p:cNvSpPr>
            <a:spLocks noGrp="1"/>
          </p:cNvSpPr>
          <p:nvPr>
            <p:ph type="body" sz="quarter" idx="35" hasCustomPrompt="1"/>
          </p:nvPr>
        </p:nvSpPr>
        <p:spPr>
          <a:xfrm>
            <a:off x="2214217" y="4216264"/>
            <a:ext cx="2106524"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60" name="Text Placeholder 17">
            <a:extLst>
              <a:ext uri="{FF2B5EF4-FFF2-40B4-BE49-F238E27FC236}">
                <a16:creationId xmlns:a16="http://schemas.microsoft.com/office/drawing/2014/main" id="{B76C1A38-EC9E-5E4C-8AA6-04B4158CC289}"/>
              </a:ext>
            </a:extLst>
          </p:cNvPr>
          <p:cNvSpPr>
            <a:spLocks noGrp="1"/>
          </p:cNvSpPr>
          <p:nvPr>
            <p:ph type="body" sz="quarter" idx="36" hasCustomPrompt="1"/>
          </p:nvPr>
        </p:nvSpPr>
        <p:spPr>
          <a:xfrm>
            <a:off x="4981534" y="4182490"/>
            <a:ext cx="2106524"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61" name="Text Placeholder 17">
            <a:extLst>
              <a:ext uri="{FF2B5EF4-FFF2-40B4-BE49-F238E27FC236}">
                <a16:creationId xmlns:a16="http://schemas.microsoft.com/office/drawing/2014/main" id="{2A7D1C48-2B49-5F45-B3A3-A718156361A9}"/>
              </a:ext>
            </a:extLst>
          </p:cNvPr>
          <p:cNvSpPr>
            <a:spLocks noGrp="1"/>
          </p:cNvSpPr>
          <p:nvPr>
            <p:ph type="body" sz="quarter" idx="37" hasCustomPrompt="1"/>
          </p:nvPr>
        </p:nvSpPr>
        <p:spPr>
          <a:xfrm>
            <a:off x="7747965" y="4167641"/>
            <a:ext cx="2106524"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67" name="Text Placeholder 17">
            <a:extLst>
              <a:ext uri="{FF2B5EF4-FFF2-40B4-BE49-F238E27FC236}">
                <a16:creationId xmlns:a16="http://schemas.microsoft.com/office/drawing/2014/main" id="{1D253296-4B46-D842-847C-C71F08289F3D}"/>
              </a:ext>
            </a:extLst>
          </p:cNvPr>
          <p:cNvSpPr>
            <a:spLocks noGrp="1"/>
          </p:cNvSpPr>
          <p:nvPr>
            <p:ph type="body" sz="quarter" idx="39" hasCustomPrompt="1"/>
          </p:nvPr>
        </p:nvSpPr>
        <p:spPr>
          <a:xfrm>
            <a:off x="2251611" y="2500022"/>
            <a:ext cx="2106524" cy="1237497"/>
          </a:xfrm>
        </p:spPr>
        <p:txBody>
          <a:bodyPr/>
          <a:lstStyle>
            <a:lvl1pPr algn="ctr">
              <a:buNone/>
              <a:defRPr sz="3600" b="1" i="0" spc="0">
                <a:solidFill>
                  <a:srgbClr val="A8227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75%</a:t>
            </a:r>
            <a:endParaRPr lang="en-US" dirty="0"/>
          </a:p>
        </p:txBody>
      </p:sp>
      <p:sp>
        <p:nvSpPr>
          <p:cNvPr id="68" name="Text Placeholder 17">
            <a:extLst>
              <a:ext uri="{FF2B5EF4-FFF2-40B4-BE49-F238E27FC236}">
                <a16:creationId xmlns:a16="http://schemas.microsoft.com/office/drawing/2014/main" id="{1163A095-438E-3846-9D31-7BCF50AB9F4A}"/>
              </a:ext>
            </a:extLst>
          </p:cNvPr>
          <p:cNvSpPr>
            <a:spLocks noGrp="1"/>
          </p:cNvSpPr>
          <p:nvPr>
            <p:ph type="body" sz="quarter" idx="40" hasCustomPrompt="1"/>
          </p:nvPr>
        </p:nvSpPr>
        <p:spPr>
          <a:xfrm>
            <a:off x="5031648" y="2500022"/>
            <a:ext cx="2106524" cy="1237497"/>
          </a:xfrm>
        </p:spPr>
        <p:txBody>
          <a:bodyPr/>
          <a:lstStyle>
            <a:lvl1pPr algn="ctr">
              <a:buNone/>
              <a:defRPr sz="3600" b="1" i="0" spc="0">
                <a:solidFill>
                  <a:srgbClr val="A9D8E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40%</a:t>
            </a:r>
            <a:endParaRPr lang="en-US" dirty="0"/>
          </a:p>
        </p:txBody>
      </p:sp>
      <p:sp>
        <p:nvSpPr>
          <p:cNvPr id="69" name="Text Placeholder 17">
            <a:extLst>
              <a:ext uri="{FF2B5EF4-FFF2-40B4-BE49-F238E27FC236}">
                <a16:creationId xmlns:a16="http://schemas.microsoft.com/office/drawing/2014/main" id="{0D07E6F6-7E43-1545-B543-F570FB3E17CA}"/>
              </a:ext>
            </a:extLst>
          </p:cNvPr>
          <p:cNvSpPr>
            <a:spLocks noGrp="1"/>
          </p:cNvSpPr>
          <p:nvPr>
            <p:ph type="body" sz="quarter" idx="41" hasCustomPrompt="1"/>
          </p:nvPr>
        </p:nvSpPr>
        <p:spPr>
          <a:xfrm>
            <a:off x="7824542" y="2500022"/>
            <a:ext cx="2106524" cy="1237497"/>
          </a:xfrm>
        </p:spPr>
        <p:txBody>
          <a:bodyPr/>
          <a:lstStyle>
            <a:lvl1pPr algn="ctr">
              <a:buNone/>
              <a:defRPr sz="3600" b="1" i="0" spc="0">
                <a:solidFill>
                  <a:srgbClr val="5B74AF"/>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60%</a:t>
            </a:r>
            <a:endParaRPr lang="en-US" dirty="0"/>
          </a:p>
        </p:txBody>
      </p:sp>
      <p:sp>
        <p:nvSpPr>
          <p:cNvPr id="22" name="Text Placeholder 23">
            <a:extLst>
              <a:ext uri="{FF2B5EF4-FFF2-40B4-BE49-F238E27FC236}">
                <a16:creationId xmlns:a16="http://schemas.microsoft.com/office/drawing/2014/main" id="{D2DAF5CD-B3CE-234A-9CAF-84513EFD18DB}"/>
              </a:ext>
            </a:extLst>
          </p:cNvPr>
          <p:cNvSpPr>
            <a:spLocks noGrp="1"/>
          </p:cNvSpPr>
          <p:nvPr>
            <p:ph type="body" sz="quarter" idx="29" hasCustomPrompt="1"/>
          </p:nvPr>
        </p:nvSpPr>
        <p:spPr>
          <a:xfrm>
            <a:off x="10765" y="430462"/>
            <a:ext cx="12181236" cy="582221"/>
          </a:xfrm>
        </p:spPr>
        <p:txBody>
          <a:bodyPr>
            <a:normAutofit/>
          </a:bodyPr>
          <a:lstStyle>
            <a:lvl1pPr marL="0" indent="0" algn="ctr">
              <a:buNone/>
              <a:defRPr sz="3600" b="0" i="0">
                <a:solidFill>
                  <a:srgbClr val="1A1918"/>
                </a:solidFill>
                <a:latin typeface="+mn-lt"/>
              </a:defRPr>
            </a:lvl1pPr>
          </a:lstStyle>
          <a:p>
            <a:pPr lvl="0"/>
            <a:r>
              <a:rPr lang="en-US" dirty="0"/>
              <a:t>Heading</a:t>
            </a:r>
          </a:p>
        </p:txBody>
      </p:sp>
      <p:sp>
        <p:nvSpPr>
          <p:cNvPr id="14" name="TextBox 13">
            <a:extLst>
              <a:ext uri="{FF2B5EF4-FFF2-40B4-BE49-F238E27FC236}">
                <a16:creationId xmlns:a16="http://schemas.microsoft.com/office/drawing/2014/main" id="{0FC34B70-C7AA-D940-88D0-D470CAA77AE8}"/>
              </a:ext>
            </a:extLst>
          </p:cNvPr>
          <p:cNvSpPr txBox="1"/>
          <p:nvPr userDrawn="1"/>
        </p:nvSpPr>
        <p:spPr>
          <a:xfrm>
            <a:off x="480182" y="6284420"/>
            <a:ext cx="11425605"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190210768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ircle icon graph">
    <p:spTree>
      <p:nvGrpSpPr>
        <p:cNvPr id="1" name=""/>
        <p:cNvGrpSpPr/>
        <p:nvPr/>
      </p:nvGrpSpPr>
      <p:grpSpPr>
        <a:xfrm>
          <a:off x="0" y="0"/>
          <a:ext cx="0" cy="0"/>
          <a:chOff x="0" y="0"/>
          <a:chExt cx="0" cy="0"/>
        </a:xfrm>
      </p:grpSpPr>
      <p:sp>
        <p:nvSpPr>
          <p:cNvPr id="3" name="Freeform 360">
            <a:extLst>
              <a:ext uri="{FF2B5EF4-FFF2-40B4-BE49-F238E27FC236}">
                <a16:creationId xmlns:a16="http://schemas.microsoft.com/office/drawing/2014/main" id="{444920D1-2F08-AC4B-8699-90F0CFC61A19}"/>
              </a:ext>
            </a:extLst>
          </p:cNvPr>
          <p:cNvSpPr>
            <a:spLocks noChangeArrowheads="1"/>
          </p:cNvSpPr>
          <p:nvPr/>
        </p:nvSpPr>
        <p:spPr bwMode="auto">
          <a:xfrm flipH="1">
            <a:off x="9854382" y="2432903"/>
            <a:ext cx="489419" cy="1476841"/>
          </a:xfrm>
          <a:custGeom>
            <a:avLst/>
            <a:gdLst>
              <a:gd name="T0" fmla="*/ 0 w 1005"/>
              <a:gd name="T1" fmla="*/ 2794 h 3034"/>
              <a:gd name="T2" fmla="*/ 0 w 1005"/>
              <a:gd name="T3" fmla="*/ 2794 h 3034"/>
              <a:gd name="T4" fmla="*/ 16 w 1005"/>
              <a:gd name="T5" fmla="*/ 2738 h 3034"/>
              <a:gd name="T6" fmla="*/ 207 w 1005"/>
              <a:gd name="T7" fmla="*/ 1520 h 3034"/>
              <a:gd name="T8" fmla="*/ 16 w 1005"/>
              <a:gd name="T9" fmla="*/ 294 h 3034"/>
              <a:gd name="T10" fmla="*/ 0 w 1005"/>
              <a:gd name="T11" fmla="*/ 247 h 3034"/>
              <a:gd name="T12" fmla="*/ 757 w 1005"/>
              <a:gd name="T13" fmla="*/ 0 h 3034"/>
              <a:gd name="T14" fmla="*/ 773 w 1005"/>
              <a:gd name="T15" fmla="*/ 48 h 3034"/>
              <a:gd name="T16" fmla="*/ 1004 w 1005"/>
              <a:gd name="T17" fmla="*/ 1520 h 3034"/>
              <a:gd name="T18" fmla="*/ 773 w 1005"/>
              <a:gd name="T19" fmla="*/ 2985 h 3034"/>
              <a:gd name="T20" fmla="*/ 757 w 1005"/>
              <a:gd name="T21" fmla="*/ 3033 h 3034"/>
              <a:gd name="T22" fmla="*/ 0 w 1005"/>
              <a:gd name="T23" fmla="*/ 2794 h 3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5" h="3034">
                <a:moveTo>
                  <a:pt x="0" y="2794"/>
                </a:moveTo>
                <a:lnTo>
                  <a:pt x="0" y="2794"/>
                </a:lnTo>
                <a:cubicBezTo>
                  <a:pt x="16" y="2738"/>
                  <a:pt x="16" y="2738"/>
                  <a:pt x="16" y="2738"/>
                </a:cubicBezTo>
                <a:cubicBezTo>
                  <a:pt x="144" y="2348"/>
                  <a:pt x="207" y="1934"/>
                  <a:pt x="207" y="1520"/>
                </a:cubicBezTo>
                <a:cubicBezTo>
                  <a:pt x="207" y="1099"/>
                  <a:pt x="144" y="693"/>
                  <a:pt x="16" y="294"/>
                </a:cubicBezTo>
                <a:cubicBezTo>
                  <a:pt x="0" y="247"/>
                  <a:pt x="0" y="247"/>
                  <a:pt x="0" y="247"/>
                </a:cubicBezTo>
                <a:cubicBezTo>
                  <a:pt x="757" y="0"/>
                  <a:pt x="757" y="0"/>
                  <a:pt x="757" y="0"/>
                </a:cubicBezTo>
                <a:cubicBezTo>
                  <a:pt x="773" y="48"/>
                  <a:pt x="773" y="48"/>
                  <a:pt x="773" y="48"/>
                </a:cubicBezTo>
                <a:cubicBezTo>
                  <a:pt x="932" y="526"/>
                  <a:pt x="1004" y="1019"/>
                  <a:pt x="1004" y="1520"/>
                </a:cubicBezTo>
                <a:cubicBezTo>
                  <a:pt x="1004" y="2022"/>
                  <a:pt x="932" y="2515"/>
                  <a:pt x="773" y="2985"/>
                </a:cubicBezTo>
                <a:cubicBezTo>
                  <a:pt x="757" y="3033"/>
                  <a:pt x="757" y="3033"/>
                  <a:pt x="757" y="3033"/>
                </a:cubicBezTo>
                <a:lnTo>
                  <a:pt x="0" y="2794"/>
                </a:lnTo>
              </a:path>
            </a:pathLst>
          </a:custGeom>
          <a:solidFill>
            <a:srgbClr val="5B74AF">
              <a:alpha val="76000"/>
            </a:srgbClr>
          </a:solidFill>
          <a:ln>
            <a:noFill/>
          </a:ln>
          <a:effectLst/>
        </p:spPr>
        <p:txBody>
          <a:bodyPr wrap="none" anchor="ctr"/>
          <a:lstStyle/>
          <a:p>
            <a:endParaRPr lang="en-US" sz="1801"/>
          </a:p>
        </p:txBody>
      </p:sp>
      <p:sp>
        <p:nvSpPr>
          <p:cNvPr id="4" name="Freeform 362">
            <a:extLst>
              <a:ext uri="{FF2B5EF4-FFF2-40B4-BE49-F238E27FC236}">
                <a16:creationId xmlns:a16="http://schemas.microsoft.com/office/drawing/2014/main" id="{7CCCF227-4B75-8E43-B1E3-6224CB19C115}"/>
              </a:ext>
            </a:extLst>
          </p:cNvPr>
          <p:cNvSpPr>
            <a:spLocks noChangeArrowheads="1"/>
          </p:cNvSpPr>
          <p:nvPr/>
        </p:nvSpPr>
        <p:spPr bwMode="auto">
          <a:xfrm flipH="1">
            <a:off x="10783847" y="863760"/>
            <a:ext cx="1408153" cy="768473"/>
          </a:xfrm>
          <a:custGeom>
            <a:avLst/>
            <a:gdLst>
              <a:gd name="T0" fmla="*/ 2381 w 2891"/>
              <a:gd name="T1" fmla="*/ 1545 h 1577"/>
              <a:gd name="T2" fmla="*/ 2381 w 2891"/>
              <a:gd name="T3" fmla="*/ 1545 h 1577"/>
              <a:gd name="T4" fmla="*/ 55 w 2891"/>
              <a:gd name="T5" fmla="*/ 796 h 1577"/>
              <a:gd name="T6" fmla="*/ 0 w 2891"/>
              <a:gd name="T7" fmla="*/ 796 h 1577"/>
              <a:gd name="T8" fmla="*/ 0 w 2891"/>
              <a:gd name="T9" fmla="*/ 0 h 1577"/>
              <a:gd name="T10" fmla="*/ 55 w 2891"/>
              <a:gd name="T11" fmla="*/ 0 h 1577"/>
              <a:gd name="T12" fmla="*/ 2851 w 2891"/>
              <a:gd name="T13" fmla="*/ 900 h 1577"/>
              <a:gd name="T14" fmla="*/ 2890 w 2891"/>
              <a:gd name="T15" fmla="*/ 931 h 1577"/>
              <a:gd name="T16" fmla="*/ 2420 w 2891"/>
              <a:gd name="T17" fmla="*/ 1576 h 1577"/>
              <a:gd name="T18" fmla="*/ 2381 w 2891"/>
              <a:gd name="T19" fmla="*/ 1545 h 1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77">
                <a:moveTo>
                  <a:pt x="2381" y="1545"/>
                </a:moveTo>
                <a:lnTo>
                  <a:pt x="2381" y="1545"/>
                </a:lnTo>
                <a:cubicBezTo>
                  <a:pt x="1704" y="1051"/>
                  <a:pt x="900" y="796"/>
                  <a:pt x="55" y="796"/>
                </a:cubicBezTo>
                <a:cubicBezTo>
                  <a:pt x="0" y="796"/>
                  <a:pt x="0" y="796"/>
                  <a:pt x="0" y="796"/>
                </a:cubicBezTo>
                <a:cubicBezTo>
                  <a:pt x="0" y="0"/>
                  <a:pt x="0" y="0"/>
                  <a:pt x="0" y="0"/>
                </a:cubicBezTo>
                <a:cubicBezTo>
                  <a:pt x="55" y="0"/>
                  <a:pt x="55" y="0"/>
                  <a:pt x="55" y="0"/>
                </a:cubicBezTo>
                <a:cubicBezTo>
                  <a:pt x="1067" y="0"/>
                  <a:pt x="2030" y="311"/>
                  <a:pt x="2851" y="900"/>
                </a:cubicBezTo>
                <a:cubicBezTo>
                  <a:pt x="2890" y="931"/>
                  <a:pt x="2890" y="931"/>
                  <a:pt x="2890" y="931"/>
                </a:cubicBezTo>
                <a:cubicBezTo>
                  <a:pt x="2420" y="1576"/>
                  <a:pt x="2420" y="1576"/>
                  <a:pt x="2420" y="1576"/>
                </a:cubicBezTo>
                <a:lnTo>
                  <a:pt x="2381" y="1545"/>
                </a:lnTo>
              </a:path>
            </a:pathLst>
          </a:custGeom>
          <a:solidFill>
            <a:srgbClr val="A82279"/>
          </a:solidFill>
          <a:ln>
            <a:noFill/>
          </a:ln>
          <a:effectLst/>
        </p:spPr>
        <p:txBody>
          <a:bodyPr wrap="none" anchor="ctr"/>
          <a:lstStyle/>
          <a:p>
            <a:endParaRPr lang="en-US" sz="1801"/>
          </a:p>
        </p:txBody>
      </p:sp>
      <p:sp>
        <p:nvSpPr>
          <p:cNvPr id="5" name="Freeform 364">
            <a:extLst>
              <a:ext uri="{FF2B5EF4-FFF2-40B4-BE49-F238E27FC236}">
                <a16:creationId xmlns:a16="http://schemas.microsoft.com/office/drawing/2014/main" id="{202302F4-CC55-1B49-AF69-5DF0D0B8B1FF}"/>
              </a:ext>
            </a:extLst>
          </p:cNvPr>
          <p:cNvSpPr>
            <a:spLocks noChangeArrowheads="1"/>
          </p:cNvSpPr>
          <p:nvPr/>
        </p:nvSpPr>
        <p:spPr bwMode="auto">
          <a:xfrm flipH="1">
            <a:off x="9959565" y="1286634"/>
            <a:ext cx="1096898" cy="1317995"/>
          </a:xfrm>
          <a:custGeom>
            <a:avLst/>
            <a:gdLst>
              <a:gd name="T0" fmla="*/ 1481 w 2255"/>
              <a:gd name="T1" fmla="*/ 2651 h 2708"/>
              <a:gd name="T2" fmla="*/ 1481 w 2255"/>
              <a:gd name="T3" fmla="*/ 2651 h 2708"/>
              <a:gd name="T4" fmla="*/ 916 w 2255"/>
              <a:gd name="T5" fmla="*/ 1553 h 2708"/>
              <a:gd name="T6" fmla="*/ 48 w 2255"/>
              <a:gd name="T7" fmla="*/ 677 h 2708"/>
              <a:gd name="T8" fmla="*/ 0 w 2255"/>
              <a:gd name="T9" fmla="*/ 645 h 2708"/>
              <a:gd name="T10" fmla="*/ 470 w 2255"/>
              <a:gd name="T11" fmla="*/ 0 h 2708"/>
              <a:gd name="T12" fmla="*/ 518 w 2255"/>
              <a:gd name="T13" fmla="*/ 32 h 2708"/>
              <a:gd name="T14" fmla="*/ 1561 w 2255"/>
              <a:gd name="T15" fmla="*/ 1083 h 2708"/>
              <a:gd name="T16" fmla="*/ 2238 w 2255"/>
              <a:gd name="T17" fmla="*/ 2405 h 2708"/>
              <a:gd name="T18" fmla="*/ 2254 w 2255"/>
              <a:gd name="T19" fmla="*/ 2460 h 2708"/>
              <a:gd name="T20" fmla="*/ 1497 w 2255"/>
              <a:gd name="T21" fmla="*/ 2707 h 2708"/>
              <a:gd name="T22" fmla="*/ 1481 w 2255"/>
              <a:gd name="T23" fmla="*/ 2651 h 2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5" h="2708">
                <a:moveTo>
                  <a:pt x="1481" y="2651"/>
                </a:moveTo>
                <a:lnTo>
                  <a:pt x="1481" y="2651"/>
                </a:lnTo>
                <a:cubicBezTo>
                  <a:pt x="1354" y="2261"/>
                  <a:pt x="1163" y="1887"/>
                  <a:pt x="916" y="1553"/>
                </a:cubicBezTo>
                <a:cubicBezTo>
                  <a:pt x="669" y="1218"/>
                  <a:pt x="382" y="923"/>
                  <a:pt x="48" y="677"/>
                </a:cubicBezTo>
                <a:cubicBezTo>
                  <a:pt x="0" y="645"/>
                  <a:pt x="0" y="645"/>
                  <a:pt x="0" y="645"/>
                </a:cubicBezTo>
                <a:cubicBezTo>
                  <a:pt x="470" y="0"/>
                  <a:pt x="470" y="0"/>
                  <a:pt x="470" y="0"/>
                </a:cubicBezTo>
                <a:cubicBezTo>
                  <a:pt x="518" y="32"/>
                  <a:pt x="518" y="32"/>
                  <a:pt x="518" y="32"/>
                </a:cubicBezTo>
                <a:cubicBezTo>
                  <a:pt x="916" y="326"/>
                  <a:pt x="1266" y="677"/>
                  <a:pt x="1561" y="1083"/>
                </a:cubicBezTo>
                <a:cubicBezTo>
                  <a:pt x="1855" y="1489"/>
                  <a:pt x="2086" y="1935"/>
                  <a:pt x="2238" y="2405"/>
                </a:cubicBezTo>
                <a:cubicBezTo>
                  <a:pt x="2254" y="2460"/>
                  <a:pt x="2254" y="2460"/>
                  <a:pt x="2254" y="2460"/>
                </a:cubicBezTo>
                <a:cubicBezTo>
                  <a:pt x="1497" y="2707"/>
                  <a:pt x="1497" y="2707"/>
                  <a:pt x="1497" y="2707"/>
                </a:cubicBezTo>
                <a:lnTo>
                  <a:pt x="1481" y="2651"/>
                </a:lnTo>
              </a:path>
            </a:pathLst>
          </a:custGeom>
          <a:solidFill>
            <a:srgbClr val="71CDDC">
              <a:alpha val="91000"/>
            </a:srgbClr>
          </a:solidFill>
          <a:ln>
            <a:noFill/>
          </a:ln>
          <a:effectLst/>
        </p:spPr>
        <p:txBody>
          <a:bodyPr wrap="none" anchor="ctr"/>
          <a:lstStyle/>
          <a:p>
            <a:endParaRPr lang="en-US" sz="1801">
              <a:solidFill>
                <a:schemeClr val="tx1"/>
              </a:solidFill>
            </a:endParaRPr>
          </a:p>
        </p:txBody>
      </p:sp>
      <p:sp>
        <p:nvSpPr>
          <p:cNvPr id="6" name="Freeform 366">
            <a:extLst>
              <a:ext uri="{FF2B5EF4-FFF2-40B4-BE49-F238E27FC236}">
                <a16:creationId xmlns:a16="http://schemas.microsoft.com/office/drawing/2014/main" id="{CB9C6474-133B-844D-9BD8-3E0B449C8704}"/>
              </a:ext>
            </a:extLst>
          </p:cNvPr>
          <p:cNvSpPr>
            <a:spLocks noChangeArrowheads="1"/>
          </p:cNvSpPr>
          <p:nvPr/>
        </p:nvSpPr>
        <p:spPr bwMode="auto">
          <a:xfrm flipH="1">
            <a:off x="10783847" y="4712560"/>
            <a:ext cx="1408153" cy="772766"/>
          </a:xfrm>
          <a:custGeom>
            <a:avLst/>
            <a:gdLst>
              <a:gd name="T0" fmla="*/ 0 w 2891"/>
              <a:gd name="T1" fmla="*/ 1585 h 1586"/>
              <a:gd name="T2" fmla="*/ 0 w 2891"/>
              <a:gd name="T3" fmla="*/ 1585 h 1586"/>
              <a:gd name="T4" fmla="*/ 0 w 2891"/>
              <a:gd name="T5" fmla="*/ 788 h 1586"/>
              <a:gd name="T6" fmla="*/ 55 w 2891"/>
              <a:gd name="T7" fmla="*/ 788 h 1586"/>
              <a:gd name="T8" fmla="*/ 2381 w 2891"/>
              <a:gd name="T9" fmla="*/ 32 h 1586"/>
              <a:gd name="T10" fmla="*/ 2420 w 2891"/>
              <a:gd name="T11" fmla="*/ 0 h 1586"/>
              <a:gd name="T12" fmla="*/ 2890 w 2891"/>
              <a:gd name="T13" fmla="*/ 645 h 1586"/>
              <a:gd name="T14" fmla="*/ 2851 w 2891"/>
              <a:gd name="T15" fmla="*/ 677 h 1586"/>
              <a:gd name="T16" fmla="*/ 55 w 2891"/>
              <a:gd name="T17" fmla="*/ 1585 h 1586"/>
              <a:gd name="T18" fmla="*/ 0 w 2891"/>
              <a:gd name="T19" fmla="*/ 1585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86">
                <a:moveTo>
                  <a:pt x="0" y="1585"/>
                </a:moveTo>
                <a:lnTo>
                  <a:pt x="0" y="1585"/>
                </a:lnTo>
                <a:cubicBezTo>
                  <a:pt x="0" y="788"/>
                  <a:pt x="0" y="788"/>
                  <a:pt x="0" y="788"/>
                </a:cubicBezTo>
                <a:cubicBezTo>
                  <a:pt x="55" y="788"/>
                  <a:pt x="55" y="788"/>
                  <a:pt x="55" y="788"/>
                </a:cubicBezTo>
                <a:cubicBezTo>
                  <a:pt x="900" y="788"/>
                  <a:pt x="1704" y="526"/>
                  <a:pt x="2381" y="32"/>
                </a:cubicBezTo>
                <a:cubicBezTo>
                  <a:pt x="2420" y="0"/>
                  <a:pt x="2420" y="0"/>
                  <a:pt x="2420" y="0"/>
                </a:cubicBezTo>
                <a:cubicBezTo>
                  <a:pt x="2890" y="645"/>
                  <a:pt x="2890" y="645"/>
                  <a:pt x="2890" y="645"/>
                </a:cubicBezTo>
                <a:cubicBezTo>
                  <a:pt x="2851" y="677"/>
                  <a:pt x="2851" y="677"/>
                  <a:pt x="2851" y="677"/>
                </a:cubicBezTo>
                <a:cubicBezTo>
                  <a:pt x="2030" y="1274"/>
                  <a:pt x="1067" y="1585"/>
                  <a:pt x="55" y="1585"/>
                </a:cubicBezTo>
                <a:lnTo>
                  <a:pt x="0" y="1585"/>
                </a:lnTo>
              </a:path>
            </a:pathLst>
          </a:custGeom>
          <a:solidFill>
            <a:srgbClr val="A82279">
              <a:alpha val="22000"/>
            </a:srgbClr>
          </a:solidFill>
          <a:ln>
            <a:noFill/>
          </a:ln>
          <a:effectLst/>
        </p:spPr>
        <p:txBody>
          <a:bodyPr wrap="none" anchor="ctr"/>
          <a:lstStyle/>
          <a:p>
            <a:endParaRPr lang="en-US" sz="1801"/>
          </a:p>
        </p:txBody>
      </p:sp>
      <p:sp>
        <p:nvSpPr>
          <p:cNvPr id="7" name="Freeform 368">
            <a:extLst>
              <a:ext uri="{FF2B5EF4-FFF2-40B4-BE49-F238E27FC236}">
                <a16:creationId xmlns:a16="http://schemas.microsoft.com/office/drawing/2014/main" id="{0A55155F-2169-8148-86C8-080AF2EBA8D3}"/>
              </a:ext>
            </a:extLst>
          </p:cNvPr>
          <p:cNvSpPr>
            <a:spLocks noChangeArrowheads="1"/>
          </p:cNvSpPr>
          <p:nvPr/>
        </p:nvSpPr>
        <p:spPr bwMode="auto">
          <a:xfrm flipH="1">
            <a:off x="9959565" y="3742312"/>
            <a:ext cx="1096898" cy="1315849"/>
          </a:xfrm>
          <a:custGeom>
            <a:avLst/>
            <a:gdLst>
              <a:gd name="T0" fmla="*/ 0 w 2255"/>
              <a:gd name="T1" fmla="*/ 2055 h 2701"/>
              <a:gd name="T2" fmla="*/ 0 w 2255"/>
              <a:gd name="T3" fmla="*/ 2055 h 2701"/>
              <a:gd name="T4" fmla="*/ 48 w 2255"/>
              <a:gd name="T5" fmla="*/ 2023 h 2701"/>
              <a:gd name="T6" fmla="*/ 916 w 2255"/>
              <a:gd name="T7" fmla="*/ 1155 h 2701"/>
              <a:gd name="T8" fmla="*/ 1481 w 2255"/>
              <a:gd name="T9" fmla="*/ 48 h 2701"/>
              <a:gd name="T10" fmla="*/ 1497 w 2255"/>
              <a:gd name="T11" fmla="*/ 0 h 2701"/>
              <a:gd name="T12" fmla="*/ 2254 w 2255"/>
              <a:gd name="T13" fmla="*/ 247 h 2701"/>
              <a:gd name="T14" fmla="*/ 2238 w 2255"/>
              <a:gd name="T15" fmla="*/ 295 h 2701"/>
              <a:gd name="T16" fmla="*/ 1561 w 2255"/>
              <a:gd name="T17" fmla="*/ 1625 h 2701"/>
              <a:gd name="T18" fmla="*/ 518 w 2255"/>
              <a:gd name="T19" fmla="*/ 2668 h 2701"/>
              <a:gd name="T20" fmla="*/ 470 w 2255"/>
              <a:gd name="T21" fmla="*/ 2700 h 2701"/>
              <a:gd name="T22" fmla="*/ 0 w 2255"/>
              <a:gd name="T23" fmla="*/ 2055 h 2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5" h="2701">
                <a:moveTo>
                  <a:pt x="0" y="2055"/>
                </a:moveTo>
                <a:lnTo>
                  <a:pt x="0" y="2055"/>
                </a:lnTo>
                <a:cubicBezTo>
                  <a:pt x="48" y="2023"/>
                  <a:pt x="48" y="2023"/>
                  <a:pt x="48" y="2023"/>
                </a:cubicBezTo>
                <a:cubicBezTo>
                  <a:pt x="382" y="1784"/>
                  <a:pt x="669" y="1489"/>
                  <a:pt x="916" y="1155"/>
                </a:cubicBezTo>
                <a:cubicBezTo>
                  <a:pt x="1163" y="820"/>
                  <a:pt x="1354" y="446"/>
                  <a:pt x="1481" y="48"/>
                </a:cubicBezTo>
                <a:cubicBezTo>
                  <a:pt x="1497" y="0"/>
                  <a:pt x="1497" y="0"/>
                  <a:pt x="1497" y="0"/>
                </a:cubicBezTo>
                <a:cubicBezTo>
                  <a:pt x="2254" y="247"/>
                  <a:pt x="2254" y="247"/>
                  <a:pt x="2254" y="247"/>
                </a:cubicBezTo>
                <a:cubicBezTo>
                  <a:pt x="2238" y="295"/>
                  <a:pt x="2238" y="295"/>
                  <a:pt x="2238" y="295"/>
                </a:cubicBezTo>
                <a:cubicBezTo>
                  <a:pt x="2086" y="773"/>
                  <a:pt x="1855" y="1219"/>
                  <a:pt x="1561" y="1625"/>
                </a:cubicBezTo>
                <a:cubicBezTo>
                  <a:pt x="1266" y="2023"/>
                  <a:pt x="916" y="2381"/>
                  <a:pt x="518" y="2668"/>
                </a:cubicBezTo>
                <a:cubicBezTo>
                  <a:pt x="470" y="2700"/>
                  <a:pt x="470" y="2700"/>
                  <a:pt x="470" y="2700"/>
                </a:cubicBezTo>
                <a:lnTo>
                  <a:pt x="0" y="2055"/>
                </a:lnTo>
              </a:path>
            </a:pathLst>
          </a:custGeom>
          <a:solidFill>
            <a:srgbClr val="A9D8E4">
              <a:alpha val="52000"/>
            </a:srgbClr>
          </a:solidFill>
          <a:ln>
            <a:noFill/>
          </a:ln>
          <a:effectLst/>
        </p:spPr>
        <p:txBody>
          <a:bodyPr wrap="none" anchor="ctr"/>
          <a:lstStyle/>
          <a:p>
            <a:endParaRPr lang="en-US" sz="1801"/>
          </a:p>
        </p:txBody>
      </p:sp>
      <p:sp>
        <p:nvSpPr>
          <p:cNvPr id="8" name="Line 370">
            <a:extLst>
              <a:ext uri="{FF2B5EF4-FFF2-40B4-BE49-F238E27FC236}">
                <a16:creationId xmlns:a16="http://schemas.microsoft.com/office/drawing/2014/main" id="{32F6DF3F-2938-BD4D-BF51-EE02DE58C7BC}"/>
              </a:ext>
            </a:extLst>
          </p:cNvPr>
          <p:cNvSpPr>
            <a:spLocks noChangeShapeType="1"/>
          </p:cNvSpPr>
          <p:nvPr/>
        </p:nvSpPr>
        <p:spPr bwMode="auto">
          <a:xfrm>
            <a:off x="10028256" y="908835"/>
            <a:ext cx="66542" cy="2147"/>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9" name="Line 371">
            <a:extLst>
              <a:ext uri="{FF2B5EF4-FFF2-40B4-BE49-F238E27FC236}">
                <a16:creationId xmlns:a16="http://schemas.microsoft.com/office/drawing/2014/main" id="{FD695B73-B2F8-604F-9235-05D969A31DC9}"/>
              </a:ext>
            </a:extLst>
          </p:cNvPr>
          <p:cNvSpPr>
            <a:spLocks noChangeShapeType="1"/>
          </p:cNvSpPr>
          <p:nvPr/>
        </p:nvSpPr>
        <p:spPr bwMode="auto">
          <a:xfrm>
            <a:off x="10150612" y="908835"/>
            <a:ext cx="66544" cy="2147"/>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10" name="Line 372">
            <a:extLst>
              <a:ext uri="{FF2B5EF4-FFF2-40B4-BE49-F238E27FC236}">
                <a16:creationId xmlns:a16="http://schemas.microsoft.com/office/drawing/2014/main" id="{CE8F5863-1C31-E94A-872C-236AA0936078}"/>
              </a:ext>
            </a:extLst>
          </p:cNvPr>
          <p:cNvSpPr>
            <a:spLocks noChangeShapeType="1"/>
          </p:cNvSpPr>
          <p:nvPr/>
        </p:nvSpPr>
        <p:spPr bwMode="auto">
          <a:xfrm>
            <a:off x="10275110" y="908835"/>
            <a:ext cx="66544" cy="2147"/>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11" name="Line 373">
            <a:extLst>
              <a:ext uri="{FF2B5EF4-FFF2-40B4-BE49-F238E27FC236}">
                <a16:creationId xmlns:a16="http://schemas.microsoft.com/office/drawing/2014/main" id="{3F78E116-88BE-424F-8426-F5289049A1C7}"/>
              </a:ext>
            </a:extLst>
          </p:cNvPr>
          <p:cNvSpPr>
            <a:spLocks noChangeShapeType="1"/>
          </p:cNvSpPr>
          <p:nvPr/>
        </p:nvSpPr>
        <p:spPr bwMode="auto">
          <a:xfrm>
            <a:off x="10399613" y="908835"/>
            <a:ext cx="66544" cy="2147"/>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12" name="Line 374">
            <a:extLst>
              <a:ext uri="{FF2B5EF4-FFF2-40B4-BE49-F238E27FC236}">
                <a16:creationId xmlns:a16="http://schemas.microsoft.com/office/drawing/2014/main" id="{6ECB9C51-5512-D341-8DEE-25BC594A98E2}"/>
              </a:ext>
            </a:extLst>
          </p:cNvPr>
          <p:cNvSpPr>
            <a:spLocks noChangeShapeType="1"/>
          </p:cNvSpPr>
          <p:nvPr/>
        </p:nvSpPr>
        <p:spPr bwMode="auto">
          <a:xfrm>
            <a:off x="10524115" y="908835"/>
            <a:ext cx="66544" cy="2147"/>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13" name="Line 375">
            <a:extLst>
              <a:ext uri="{FF2B5EF4-FFF2-40B4-BE49-F238E27FC236}">
                <a16:creationId xmlns:a16="http://schemas.microsoft.com/office/drawing/2014/main" id="{60BBF185-F8E8-A64F-9824-29CD57013338}"/>
              </a:ext>
            </a:extLst>
          </p:cNvPr>
          <p:cNvSpPr>
            <a:spLocks noChangeShapeType="1"/>
          </p:cNvSpPr>
          <p:nvPr/>
        </p:nvSpPr>
        <p:spPr bwMode="auto">
          <a:xfrm>
            <a:off x="10646469" y="908835"/>
            <a:ext cx="66542" cy="2147"/>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14" name="Line 376">
            <a:extLst>
              <a:ext uri="{FF2B5EF4-FFF2-40B4-BE49-F238E27FC236}">
                <a16:creationId xmlns:a16="http://schemas.microsoft.com/office/drawing/2014/main" id="{0B44548D-0436-1B4D-82BA-3F36597C0B2A}"/>
              </a:ext>
            </a:extLst>
          </p:cNvPr>
          <p:cNvSpPr>
            <a:spLocks noChangeShapeType="1"/>
          </p:cNvSpPr>
          <p:nvPr/>
        </p:nvSpPr>
        <p:spPr bwMode="auto">
          <a:xfrm>
            <a:off x="10770971" y="908835"/>
            <a:ext cx="66542" cy="2147"/>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15" name="Line 377">
            <a:extLst>
              <a:ext uri="{FF2B5EF4-FFF2-40B4-BE49-F238E27FC236}">
                <a16:creationId xmlns:a16="http://schemas.microsoft.com/office/drawing/2014/main" id="{1B930512-8211-0549-8411-C7237814C285}"/>
              </a:ext>
            </a:extLst>
          </p:cNvPr>
          <p:cNvSpPr>
            <a:spLocks noChangeShapeType="1"/>
          </p:cNvSpPr>
          <p:nvPr/>
        </p:nvSpPr>
        <p:spPr bwMode="auto">
          <a:xfrm>
            <a:off x="10895470" y="908835"/>
            <a:ext cx="66542" cy="2147"/>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16" name="Line 378">
            <a:extLst>
              <a:ext uri="{FF2B5EF4-FFF2-40B4-BE49-F238E27FC236}">
                <a16:creationId xmlns:a16="http://schemas.microsoft.com/office/drawing/2014/main" id="{97AF0131-21D4-1D48-8255-173B0EE6F7FC}"/>
              </a:ext>
            </a:extLst>
          </p:cNvPr>
          <p:cNvSpPr>
            <a:spLocks noChangeShapeType="1"/>
          </p:cNvSpPr>
          <p:nvPr/>
        </p:nvSpPr>
        <p:spPr bwMode="auto">
          <a:xfrm>
            <a:off x="11019972" y="908835"/>
            <a:ext cx="66542" cy="2147"/>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17" name="Freeform 379">
            <a:extLst>
              <a:ext uri="{FF2B5EF4-FFF2-40B4-BE49-F238E27FC236}">
                <a16:creationId xmlns:a16="http://schemas.microsoft.com/office/drawing/2014/main" id="{E06F29DA-7B97-804D-A43F-12391EF183B4}"/>
              </a:ext>
            </a:extLst>
          </p:cNvPr>
          <p:cNvSpPr>
            <a:spLocks noChangeArrowheads="1"/>
          </p:cNvSpPr>
          <p:nvPr/>
        </p:nvSpPr>
        <p:spPr bwMode="auto">
          <a:xfrm flipH="1">
            <a:off x="11144473" y="908836"/>
            <a:ext cx="55812" cy="19320"/>
          </a:xfrm>
          <a:custGeom>
            <a:avLst/>
            <a:gdLst>
              <a:gd name="T0" fmla="*/ 112 w 113"/>
              <a:gd name="T1" fmla="*/ 0 h 41"/>
              <a:gd name="T2" fmla="*/ 40 w 113"/>
              <a:gd name="T3" fmla="*/ 0 h 41"/>
              <a:gd name="T4" fmla="*/ 0 w 113"/>
              <a:gd name="T5" fmla="*/ 40 h 41"/>
            </a:gdLst>
            <a:ahLst/>
            <a:cxnLst>
              <a:cxn ang="0">
                <a:pos x="T0" y="T1"/>
              </a:cxn>
              <a:cxn ang="0">
                <a:pos x="T2" y="T3"/>
              </a:cxn>
              <a:cxn ang="0">
                <a:pos x="T4" y="T5"/>
              </a:cxn>
            </a:cxnLst>
            <a:rect l="0" t="0" r="r" b="b"/>
            <a:pathLst>
              <a:path w="113" h="41">
                <a:moveTo>
                  <a:pt x="112" y="0"/>
                </a:moveTo>
                <a:lnTo>
                  <a:pt x="40" y="0"/>
                </a:lnTo>
                <a:lnTo>
                  <a:pt x="0" y="40"/>
                </a:lnTo>
              </a:path>
            </a:pathLst>
          </a:cu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18" name="Line 380">
            <a:extLst>
              <a:ext uri="{FF2B5EF4-FFF2-40B4-BE49-F238E27FC236}">
                <a16:creationId xmlns:a16="http://schemas.microsoft.com/office/drawing/2014/main" id="{39489DCB-CD4C-5840-B2C1-7D81D07BE59D}"/>
              </a:ext>
            </a:extLst>
          </p:cNvPr>
          <p:cNvSpPr>
            <a:spLocks noChangeShapeType="1"/>
          </p:cNvSpPr>
          <p:nvPr/>
        </p:nvSpPr>
        <p:spPr bwMode="auto">
          <a:xfrm>
            <a:off x="11241069" y="975381"/>
            <a:ext cx="42932" cy="47225"/>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19" name="Line 381">
            <a:extLst>
              <a:ext uri="{FF2B5EF4-FFF2-40B4-BE49-F238E27FC236}">
                <a16:creationId xmlns:a16="http://schemas.microsoft.com/office/drawing/2014/main" id="{95643E82-7587-DC49-BC30-C0E6E404B9C4}"/>
              </a:ext>
            </a:extLst>
          </p:cNvPr>
          <p:cNvSpPr>
            <a:spLocks noChangeShapeType="1"/>
          </p:cNvSpPr>
          <p:nvPr/>
        </p:nvSpPr>
        <p:spPr bwMode="auto">
          <a:xfrm flipH="1">
            <a:off x="10215006" y="188981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20" name="Line 382">
            <a:extLst>
              <a:ext uri="{FF2B5EF4-FFF2-40B4-BE49-F238E27FC236}">
                <a16:creationId xmlns:a16="http://schemas.microsoft.com/office/drawing/2014/main" id="{D358734F-B9C8-BE43-A8DC-AC5B032EB038}"/>
              </a:ext>
            </a:extLst>
          </p:cNvPr>
          <p:cNvSpPr>
            <a:spLocks noChangeShapeType="1"/>
          </p:cNvSpPr>
          <p:nvPr/>
        </p:nvSpPr>
        <p:spPr bwMode="auto">
          <a:xfrm flipH="1">
            <a:off x="10090505" y="188981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21" name="Line 383">
            <a:extLst>
              <a:ext uri="{FF2B5EF4-FFF2-40B4-BE49-F238E27FC236}">
                <a16:creationId xmlns:a16="http://schemas.microsoft.com/office/drawing/2014/main" id="{AA567CB0-C7D0-4546-8B67-2094E0252F16}"/>
              </a:ext>
            </a:extLst>
          </p:cNvPr>
          <p:cNvSpPr>
            <a:spLocks noChangeShapeType="1"/>
          </p:cNvSpPr>
          <p:nvPr/>
        </p:nvSpPr>
        <p:spPr bwMode="auto">
          <a:xfrm flipH="1">
            <a:off x="9968151" y="188981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22" name="Line 384">
            <a:extLst>
              <a:ext uri="{FF2B5EF4-FFF2-40B4-BE49-F238E27FC236}">
                <a16:creationId xmlns:a16="http://schemas.microsoft.com/office/drawing/2014/main" id="{EA681CC9-5ABA-3248-A4A7-CB9CD72FD3B6}"/>
              </a:ext>
            </a:extLst>
          </p:cNvPr>
          <p:cNvSpPr>
            <a:spLocks noChangeShapeType="1"/>
          </p:cNvSpPr>
          <p:nvPr/>
        </p:nvSpPr>
        <p:spPr bwMode="auto">
          <a:xfrm flipH="1">
            <a:off x="9843651" y="188981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23" name="Line 385">
            <a:extLst>
              <a:ext uri="{FF2B5EF4-FFF2-40B4-BE49-F238E27FC236}">
                <a16:creationId xmlns:a16="http://schemas.microsoft.com/office/drawing/2014/main" id="{91F26741-DBCE-384F-B4F7-C04E11D09316}"/>
              </a:ext>
            </a:extLst>
          </p:cNvPr>
          <p:cNvSpPr>
            <a:spLocks noChangeShapeType="1"/>
          </p:cNvSpPr>
          <p:nvPr/>
        </p:nvSpPr>
        <p:spPr bwMode="auto">
          <a:xfrm flipH="1">
            <a:off x="9719148" y="188981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24" name="Line 386">
            <a:extLst>
              <a:ext uri="{FF2B5EF4-FFF2-40B4-BE49-F238E27FC236}">
                <a16:creationId xmlns:a16="http://schemas.microsoft.com/office/drawing/2014/main" id="{6F66E14C-E7D6-D147-95EB-7B8BEE4DDFBE}"/>
              </a:ext>
            </a:extLst>
          </p:cNvPr>
          <p:cNvSpPr>
            <a:spLocks noChangeShapeType="1"/>
          </p:cNvSpPr>
          <p:nvPr/>
        </p:nvSpPr>
        <p:spPr bwMode="auto">
          <a:xfrm flipH="1">
            <a:off x="9594647" y="188981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25" name="Line 387">
            <a:extLst>
              <a:ext uri="{FF2B5EF4-FFF2-40B4-BE49-F238E27FC236}">
                <a16:creationId xmlns:a16="http://schemas.microsoft.com/office/drawing/2014/main" id="{7AE857E7-44C1-BA4F-8375-C42C5C52CF05}"/>
              </a:ext>
            </a:extLst>
          </p:cNvPr>
          <p:cNvSpPr>
            <a:spLocks noChangeShapeType="1"/>
          </p:cNvSpPr>
          <p:nvPr/>
        </p:nvSpPr>
        <p:spPr bwMode="auto">
          <a:xfrm flipH="1">
            <a:off x="9470147" y="188981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26" name="Line 388">
            <a:extLst>
              <a:ext uri="{FF2B5EF4-FFF2-40B4-BE49-F238E27FC236}">
                <a16:creationId xmlns:a16="http://schemas.microsoft.com/office/drawing/2014/main" id="{A214FDBA-4EC5-5241-8B30-1FE689861B72}"/>
              </a:ext>
            </a:extLst>
          </p:cNvPr>
          <p:cNvSpPr>
            <a:spLocks noChangeShapeType="1"/>
          </p:cNvSpPr>
          <p:nvPr/>
        </p:nvSpPr>
        <p:spPr bwMode="auto">
          <a:xfrm flipH="1">
            <a:off x="9347792" y="188981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27" name="Line 389">
            <a:extLst>
              <a:ext uri="{FF2B5EF4-FFF2-40B4-BE49-F238E27FC236}">
                <a16:creationId xmlns:a16="http://schemas.microsoft.com/office/drawing/2014/main" id="{7C5E9A8F-8FDD-1A44-BF04-D0F310267E08}"/>
              </a:ext>
            </a:extLst>
          </p:cNvPr>
          <p:cNvSpPr>
            <a:spLocks noChangeShapeType="1"/>
          </p:cNvSpPr>
          <p:nvPr/>
        </p:nvSpPr>
        <p:spPr bwMode="auto">
          <a:xfrm flipH="1">
            <a:off x="9223292" y="188981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28" name="Line 390">
            <a:extLst>
              <a:ext uri="{FF2B5EF4-FFF2-40B4-BE49-F238E27FC236}">
                <a16:creationId xmlns:a16="http://schemas.microsoft.com/office/drawing/2014/main" id="{0EA9B8C0-EDFD-1046-AD55-42F87E61706A}"/>
              </a:ext>
            </a:extLst>
          </p:cNvPr>
          <p:cNvSpPr>
            <a:spLocks noChangeShapeType="1"/>
          </p:cNvSpPr>
          <p:nvPr/>
        </p:nvSpPr>
        <p:spPr bwMode="auto">
          <a:xfrm flipH="1">
            <a:off x="9126698" y="1889819"/>
            <a:ext cx="34345"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29" name="Line 391">
            <a:extLst>
              <a:ext uri="{FF2B5EF4-FFF2-40B4-BE49-F238E27FC236}">
                <a16:creationId xmlns:a16="http://schemas.microsoft.com/office/drawing/2014/main" id="{6A9289EF-1274-C94D-8B8B-4554E3135E0E}"/>
              </a:ext>
            </a:extLst>
          </p:cNvPr>
          <p:cNvSpPr>
            <a:spLocks noChangeShapeType="1"/>
          </p:cNvSpPr>
          <p:nvPr/>
        </p:nvSpPr>
        <p:spPr bwMode="auto">
          <a:xfrm flipH="1">
            <a:off x="9815744" y="317346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30" name="Line 392">
            <a:extLst>
              <a:ext uri="{FF2B5EF4-FFF2-40B4-BE49-F238E27FC236}">
                <a16:creationId xmlns:a16="http://schemas.microsoft.com/office/drawing/2014/main" id="{ED83F3A6-9F88-3742-A5D4-543111D2D583}"/>
              </a:ext>
            </a:extLst>
          </p:cNvPr>
          <p:cNvSpPr>
            <a:spLocks noChangeShapeType="1"/>
          </p:cNvSpPr>
          <p:nvPr/>
        </p:nvSpPr>
        <p:spPr bwMode="auto">
          <a:xfrm flipH="1">
            <a:off x="9691244" y="317346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31" name="Line 393">
            <a:extLst>
              <a:ext uri="{FF2B5EF4-FFF2-40B4-BE49-F238E27FC236}">
                <a16:creationId xmlns:a16="http://schemas.microsoft.com/office/drawing/2014/main" id="{16BB54F5-8C56-B548-B2EF-F47C4745ECC1}"/>
              </a:ext>
            </a:extLst>
          </p:cNvPr>
          <p:cNvSpPr>
            <a:spLocks noChangeShapeType="1"/>
          </p:cNvSpPr>
          <p:nvPr/>
        </p:nvSpPr>
        <p:spPr bwMode="auto">
          <a:xfrm flipH="1">
            <a:off x="9566741" y="317346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32" name="Line 394">
            <a:extLst>
              <a:ext uri="{FF2B5EF4-FFF2-40B4-BE49-F238E27FC236}">
                <a16:creationId xmlns:a16="http://schemas.microsoft.com/office/drawing/2014/main" id="{9C62878D-2275-144A-8646-33C664400DCB}"/>
              </a:ext>
            </a:extLst>
          </p:cNvPr>
          <p:cNvSpPr>
            <a:spLocks noChangeShapeType="1"/>
          </p:cNvSpPr>
          <p:nvPr/>
        </p:nvSpPr>
        <p:spPr bwMode="auto">
          <a:xfrm flipH="1">
            <a:off x="9444387" y="317346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33" name="Line 395">
            <a:extLst>
              <a:ext uri="{FF2B5EF4-FFF2-40B4-BE49-F238E27FC236}">
                <a16:creationId xmlns:a16="http://schemas.microsoft.com/office/drawing/2014/main" id="{6A2E1EEE-E9D7-8046-88D4-F7BD7218B303}"/>
              </a:ext>
            </a:extLst>
          </p:cNvPr>
          <p:cNvSpPr>
            <a:spLocks noChangeShapeType="1"/>
          </p:cNvSpPr>
          <p:nvPr/>
        </p:nvSpPr>
        <p:spPr bwMode="auto">
          <a:xfrm flipH="1">
            <a:off x="9319886" y="317346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34" name="Line 396">
            <a:extLst>
              <a:ext uri="{FF2B5EF4-FFF2-40B4-BE49-F238E27FC236}">
                <a16:creationId xmlns:a16="http://schemas.microsoft.com/office/drawing/2014/main" id="{0BAC68DC-5BAC-B440-B154-FC2AB78A8D22}"/>
              </a:ext>
            </a:extLst>
          </p:cNvPr>
          <p:cNvSpPr>
            <a:spLocks noChangeShapeType="1"/>
          </p:cNvSpPr>
          <p:nvPr/>
        </p:nvSpPr>
        <p:spPr bwMode="auto">
          <a:xfrm flipH="1">
            <a:off x="9195385" y="317346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35" name="Line 397">
            <a:extLst>
              <a:ext uri="{FF2B5EF4-FFF2-40B4-BE49-F238E27FC236}">
                <a16:creationId xmlns:a16="http://schemas.microsoft.com/office/drawing/2014/main" id="{C84BCC2E-BE5E-1245-AA45-C11AA6F0B561}"/>
              </a:ext>
            </a:extLst>
          </p:cNvPr>
          <p:cNvSpPr>
            <a:spLocks noChangeShapeType="1"/>
          </p:cNvSpPr>
          <p:nvPr/>
        </p:nvSpPr>
        <p:spPr bwMode="auto">
          <a:xfrm flipH="1">
            <a:off x="9070883" y="317346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36" name="Line 398">
            <a:extLst>
              <a:ext uri="{FF2B5EF4-FFF2-40B4-BE49-F238E27FC236}">
                <a16:creationId xmlns:a16="http://schemas.microsoft.com/office/drawing/2014/main" id="{8024D14E-8A2F-384A-96B7-48EC820B6406}"/>
              </a:ext>
            </a:extLst>
          </p:cNvPr>
          <p:cNvSpPr>
            <a:spLocks noChangeShapeType="1"/>
          </p:cNvSpPr>
          <p:nvPr/>
        </p:nvSpPr>
        <p:spPr bwMode="auto">
          <a:xfrm flipH="1">
            <a:off x="8946382" y="317346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37" name="Line 399">
            <a:extLst>
              <a:ext uri="{FF2B5EF4-FFF2-40B4-BE49-F238E27FC236}">
                <a16:creationId xmlns:a16="http://schemas.microsoft.com/office/drawing/2014/main" id="{FC644DFB-6F5B-9846-8E31-E325594B7683}"/>
              </a:ext>
            </a:extLst>
          </p:cNvPr>
          <p:cNvSpPr>
            <a:spLocks noChangeShapeType="1"/>
          </p:cNvSpPr>
          <p:nvPr/>
        </p:nvSpPr>
        <p:spPr bwMode="auto">
          <a:xfrm flipH="1">
            <a:off x="8824028" y="317346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38" name="Line 400">
            <a:extLst>
              <a:ext uri="{FF2B5EF4-FFF2-40B4-BE49-F238E27FC236}">
                <a16:creationId xmlns:a16="http://schemas.microsoft.com/office/drawing/2014/main" id="{8CFFFD75-3458-AA4C-837A-8E3E1FEA5A97}"/>
              </a:ext>
            </a:extLst>
          </p:cNvPr>
          <p:cNvSpPr>
            <a:spLocks noChangeShapeType="1"/>
          </p:cNvSpPr>
          <p:nvPr/>
        </p:nvSpPr>
        <p:spPr bwMode="auto">
          <a:xfrm flipH="1">
            <a:off x="8729579" y="3173469"/>
            <a:ext cx="32199"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39" name="Line 401">
            <a:extLst>
              <a:ext uri="{FF2B5EF4-FFF2-40B4-BE49-F238E27FC236}">
                <a16:creationId xmlns:a16="http://schemas.microsoft.com/office/drawing/2014/main" id="{64DA56AE-9533-3946-8D43-552F0D72211D}"/>
              </a:ext>
            </a:extLst>
          </p:cNvPr>
          <p:cNvSpPr>
            <a:spLocks noChangeShapeType="1"/>
          </p:cNvSpPr>
          <p:nvPr/>
        </p:nvSpPr>
        <p:spPr bwMode="auto">
          <a:xfrm flipH="1">
            <a:off x="10215006" y="4397016"/>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40" name="Line 402">
            <a:extLst>
              <a:ext uri="{FF2B5EF4-FFF2-40B4-BE49-F238E27FC236}">
                <a16:creationId xmlns:a16="http://schemas.microsoft.com/office/drawing/2014/main" id="{23E0164A-EDFA-D947-9627-70AE9E22BC9B}"/>
              </a:ext>
            </a:extLst>
          </p:cNvPr>
          <p:cNvSpPr>
            <a:spLocks noChangeShapeType="1"/>
          </p:cNvSpPr>
          <p:nvPr/>
        </p:nvSpPr>
        <p:spPr bwMode="auto">
          <a:xfrm flipH="1">
            <a:off x="10090505" y="4397016"/>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41" name="Line 403">
            <a:extLst>
              <a:ext uri="{FF2B5EF4-FFF2-40B4-BE49-F238E27FC236}">
                <a16:creationId xmlns:a16="http://schemas.microsoft.com/office/drawing/2014/main" id="{55D7BF5B-A0F1-5B45-8A0C-513859E3CD3F}"/>
              </a:ext>
            </a:extLst>
          </p:cNvPr>
          <p:cNvSpPr>
            <a:spLocks noChangeShapeType="1"/>
          </p:cNvSpPr>
          <p:nvPr/>
        </p:nvSpPr>
        <p:spPr bwMode="auto">
          <a:xfrm flipH="1">
            <a:off x="9968151" y="4397016"/>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42" name="Line 404">
            <a:extLst>
              <a:ext uri="{FF2B5EF4-FFF2-40B4-BE49-F238E27FC236}">
                <a16:creationId xmlns:a16="http://schemas.microsoft.com/office/drawing/2014/main" id="{9226F207-3C9C-4A4E-AC2F-68AF8098ACFA}"/>
              </a:ext>
            </a:extLst>
          </p:cNvPr>
          <p:cNvSpPr>
            <a:spLocks noChangeShapeType="1"/>
          </p:cNvSpPr>
          <p:nvPr/>
        </p:nvSpPr>
        <p:spPr bwMode="auto">
          <a:xfrm flipH="1">
            <a:off x="9843651" y="4397016"/>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43" name="Line 405">
            <a:extLst>
              <a:ext uri="{FF2B5EF4-FFF2-40B4-BE49-F238E27FC236}">
                <a16:creationId xmlns:a16="http://schemas.microsoft.com/office/drawing/2014/main" id="{8AE3256E-6B01-E94F-83AD-0640469CBA57}"/>
              </a:ext>
            </a:extLst>
          </p:cNvPr>
          <p:cNvSpPr>
            <a:spLocks noChangeShapeType="1"/>
          </p:cNvSpPr>
          <p:nvPr/>
        </p:nvSpPr>
        <p:spPr bwMode="auto">
          <a:xfrm flipH="1">
            <a:off x="9719148" y="4397016"/>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44" name="Line 406">
            <a:extLst>
              <a:ext uri="{FF2B5EF4-FFF2-40B4-BE49-F238E27FC236}">
                <a16:creationId xmlns:a16="http://schemas.microsoft.com/office/drawing/2014/main" id="{CFE84471-1439-E24B-8F5F-88A991330A6F}"/>
              </a:ext>
            </a:extLst>
          </p:cNvPr>
          <p:cNvSpPr>
            <a:spLocks noChangeShapeType="1"/>
          </p:cNvSpPr>
          <p:nvPr/>
        </p:nvSpPr>
        <p:spPr bwMode="auto">
          <a:xfrm flipH="1">
            <a:off x="9594647" y="4397016"/>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45" name="Line 407">
            <a:extLst>
              <a:ext uri="{FF2B5EF4-FFF2-40B4-BE49-F238E27FC236}">
                <a16:creationId xmlns:a16="http://schemas.microsoft.com/office/drawing/2014/main" id="{7CDC9049-3589-0A4F-8C41-0B15E6E51DC3}"/>
              </a:ext>
            </a:extLst>
          </p:cNvPr>
          <p:cNvSpPr>
            <a:spLocks noChangeShapeType="1"/>
          </p:cNvSpPr>
          <p:nvPr/>
        </p:nvSpPr>
        <p:spPr bwMode="auto">
          <a:xfrm flipH="1">
            <a:off x="9470147" y="4397016"/>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46" name="Line 408">
            <a:extLst>
              <a:ext uri="{FF2B5EF4-FFF2-40B4-BE49-F238E27FC236}">
                <a16:creationId xmlns:a16="http://schemas.microsoft.com/office/drawing/2014/main" id="{9FCE5874-AB01-B548-8426-B63F8BD5E496}"/>
              </a:ext>
            </a:extLst>
          </p:cNvPr>
          <p:cNvSpPr>
            <a:spLocks noChangeShapeType="1"/>
          </p:cNvSpPr>
          <p:nvPr/>
        </p:nvSpPr>
        <p:spPr bwMode="auto">
          <a:xfrm flipH="1">
            <a:off x="9347792" y="4397016"/>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47" name="Line 409">
            <a:extLst>
              <a:ext uri="{FF2B5EF4-FFF2-40B4-BE49-F238E27FC236}">
                <a16:creationId xmlns:a16="http://schemas.microsoft.com/office/drawing/2014/main" id="{5B0A45E2-43F1-4245-BE74-B8DDB9149A15}"/>
              </a:ext>
            </a:extLst>
          </p:cNvPr>
          <p:cNvSpPr>
            <a:spLocks noChangeShapeType="1"/>
          </p:cNvSpPr>
          <p:nvPr/>
        </p:nvSpPr>
        <p:spPr bwMode="auto">
          <a:xfrm flipH="1">
            <a:off x="9223292" y="4397016"/>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48" name="Line 410">
            <a:extLst>
              <a:ext uri="{FF2B5EF4-FFF2-40B4-BE49-F238E27FC236}">
                <a16:creationId xmlns:a16="http://schemas.microsoft.com/office/drawing/2014/main" id="{A4325D27-2F2A-4549-9938-093400ED854A}"/>
              </a:ext>
            </a:extLst>
          </p:cNvPr>
          <p:cNvSpPr>
            <a:spLocks noChangeShapeType="1"/>
          </p:cNvSpPr>
          <p:nvPr/>
        </p:nvSpPr>
        <p:spPr bwMode="auto">
          <a:xfrm flipH="1">
            <a:off x="9126698" y="4397016"/>
            <a:ext cx="34345"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49" name="Line 411">
            <a:extLst>
              <a:ext uri="{FF2B5EF4-FFF2-40B4-BE49-F238E27FC236}">
                <a16:creationId xmlns:a16="http://schemas.microsoft.com/office/drawing/2014/main" id="{D2CE3B69-9FD0-8644-BCD2-6DA75B4E10FC}"/>
              </a:ext>
            </a:extLst>
          </p:cNvPr>
          <p:cNvSpPr>
            <a:spLocks noChangeShapeType="1"/>
          </p:cNvSpPr>
          <p:nvPr/>
        </p:nvSpPr>
        <p:spPr bwMode="auto">
          <a:xfrm>
            <a:off x="10038989" y="5435956"/>
            <a:ext cx="66544"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50" name="Line 412">
            <a:extLst>
              <a:ext uri="{FF2B5EF4-FFF2-40B4-BE49-F238E27FC236}">
                <a16:creationId xmlns:a16="http://schemas.microsoft.com/office/drawing/2014/main" id="{A694A40C-F6C2-E148-9EC3-A2A831B33309}"/>
              </a:ext>
            </a:extLst>
          </p:cNvPr>
          <p:cNvSpPr>
            <a:spLocks noChangeShapeType="1"/>
          </p:cNvSpPr>
          <p:nvPr/>
        </p:nvSpPr>
        <p:spPr bwMode="auto">
          <a:xfrm>
            <a:off x="10163491" y="5435956"/>
            <a:ext cx="66544"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51" name="Line 413">
            <a:extLst>
              <a:ext uri="{FF2B5EF4-FFF2-40B4-BE49-F238E27FC236}">
                <a16:creationId xmlns:a16="http://schemas.microsoft.com/office/drawing/2014/main" id="{41F59115-16B6-2E43-AC26-21E4ACD6C0FB}"/>
              </a:ext>
            </a:extLst>
          </p:cNvPr>
          <p:cNvSpPr>
            <a:spLocks noChangeShapeType="1"/>
          </p:cNvSpPr>
          <p:nvPr/>
        </p:nvSpPr>
        <p:spPr bwMode="auto">
          <a:xfrm>
            <a:off x="10285845" y="5435956"/>
            <a:ext cx="66542"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52" name="Line 414">
            <a:extLst>
              <a:ext uri="{FF2B5EF4-FFF2-40B4-BE49-F238E27FC236}">
                <a16:creationId xmlns:a16="http://schemas.microsoft.com/office/drawing/2014/main" id="{0537ECC0-D32A-764E-A96A-3552CAE6DC1D}"/>
              </a:ext>
            </a:extLst>
          </p:cNvPr>
          <p:cNvSpPr>
            <a:spLocks noChangeShapeType="1"/>
          </p:cNvSpPr>
          <p:nvPr/>
        </p:nvSpPr>
        <p:spPr bwMode="auto">
          <a:xfrm>
            <a:off x="10410347" y="5435956"/>
            <a:ext cx="66542"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53" name="Line 415">
            <a:extLst>
              <a:ext uri="{FF2B5EF4-FFF2-40B4-BE49-F238E27FC236}">
                <a16:creationId xmlns:a16="http://schemas.microsoft.com/office/drawing/2014/main" id="{15FAE838-7622-654D-AED9-C2EB0B6AA901}"/>
              </a:ext>
            </a:extLst>
          </p:cNvPr>
          <p:cNvSpPr>
            <a:spLocks noChangeShapeType="1"/>
          </p:cNvSpPr>
          <p:nvPr/>
        </p:nvSpPr>
        <p:spPr bwMode="auto">
          <a:xfrm>
            <a:off x="10534846" y="5435956"/>
            <a:ext cx="66542"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54" name="Line 416">
            <a:extLst>
              <a:ext uri="{FF2B5EF4-FFF2-40B4-BE49-F238E27FC236}">
                <a16:creationId xmlns:a16="http://schemas.microsoft.com/office/drawing/2014/main" id="{6972A018-20F0-EF44-AE4C-DF35274893C5}"/>
              </a:ext>
            </a:extLst>
          </p:cNvPr>
          <p:cNvSpPr>
            <a:spLocks noChangeShapeType="1"/>
          </p:cNvSpPr>
          <p:nvPr/>
        </p:nvSpPr>
        <p:spPr bwMode="auto">
          <a:xfrm>
            <a:off x="10659348" y="5435956"/>
            <a:ext cx="66542"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55" name="Line 417">
            <a:extLst>
              <a:ext uri="{FF2B5EF4-FFF2-40B4-BE49-F238E27FC236}">
                <a16:creationId xmlns:a16="http://schemas.microsoft.com/office/drawing/2014/main" id="{420F8A13-E165-CE4F-9717-74AA01E94E33}"/>
              </a:ext>
            </a:extLst>
          </p:cNvPr>
          <p:cNvSpPr>
            <a:spLocks noChangeShapeType="1"/>
          </p:cNvSpPr>
          <p:nvPr/>
        </p:nvSpPr>
        <p:spPr bwMode="auto">
          <a:xfrm>
            <a:off x="10783849" y="5435956"/>
            <a:ext cx="66542"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56" name="Line 418">
            <a:extLst>
              <a:ext uri="{FF2B5EF4-FFF2-40B4-BE49-F238E27FC236}">
                <a16:creationId xmlns:a16="http://schemas.microsoft.com/office/drawing/2014/main" id="{290207CA-790D-4F42-A915-852BFBF8AB0E}"/>
              </a:ext>
            </a:extLst>
          </p:cNvPr>
          <p:cNvSpPr>
            <a:spLocks noChangeShapeType="1"/>
          </p:cNvSpPr>
          <p:nvPr/>
        </p:nvSpPr>
        <p:spPr bwMode="auto">
          <a:xfrm>
            <a:off x="10906205" y="5435956"/>
            <a:ext cx="66544"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57" name="Line 419">
            <a:extLst>
              <a:ext uri="{FF2B5EF4-FFF2-40B4-BE49-F238E27FC236}">
                <a16:creationId xmlns:a16="http://schemas.microsoft.com/office/drawing/2014/main" id="{AEDEFB3B-2FE6-0849-AB96-115C6B0DD259}"/>
              </a:ext>
            </a:extLst>
          </p:cNvPr>
          <p:cNvSpPr>
            <a:spLocks noChangeShapeType="1"/>
          </p:cNvSpPr>
          <p:nvPr/>
        </p:nvSpPr>
        <p:spPr bwMode="auto">
          <a:xfrm>
            <a:off x="11030707" y="5435956"/>
            <a:ext cx="66544"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58" name="Freeform 420">
            <a:extLst>
              <a:ext uri="{FF2B5EF4-FFF2-40B4-BE49-F238E27FC236}">
                <a16:creationId xmlns:a16="http://schemas.microsoft.com/office/drawing/2014/main" id="{826C0850-C623-2B48-916E-BC3BE18BEAE7}"/>
              </a:ext>
            </a:extLst>
          </p:cNvPr>
          <p:cNvSpPr>
            <a:spLocks noChangeArrowheads="1"/>
          </p:cNvSpPr>
          <p:nvPr/>
        </p:nvSpPr>
        <p:spPr bwMode="auto">
          <a:xfrm flipH="1">
            <a:off x="11157353" y="5412344"/>
            <a:ext cx="47225" cy="23613"/>
          </a:xfrm>
          <a:custGeom>
            <a:avLst/>
            <a:gdLst>
              <a:gd name="T0" fmla="*/ 96 w 97"/>
              <a:gd name="T1" fmla="*/ 48 h 49"/>
              <a:gd name="T2" fmla="*/ 32 w 97"/>
              <a:gd name="T3" fmla="*/ 48 h 49"/>
              <a:gd name="T4" fmla="*/ 0 w 97"/>
              <a:gd name="T5" fmla="*/ 0 h 49"/>
            </a:gdLst>
            <a:ahLst/>
            <a:cxnLst>
              <a:cxn ang="0">
                <a:pos x="T0" y="T1"/>
              </a:cxn>
              <a:cxn ang="0">
                <a:pos x="T2" y="T3"/>
              </a:cxn>
              <a:cxn ang="0">
                <a:pos x="T4" y="T5"/>
              </a:cxn>
            </a:cxnLst>
            <a:rect l="0" t="0" r="r" b="b"/>
            <a:pathLst>
              <a:path w="97" h="49">
                <a:moveTo>
                  <a:pt x="96" y="48"/>
                </a:moveTo>
                <a:lnTo>
                  <a:pt x="32" y="48"/>
                </a:lnTo>
                <a:lnTo>
                  <a:pt x="0" y="0"/>
                </a:lnTo>
              </a:path>
            </a:pathLst>
          </a:cu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59" name="Line 421">
            <a:extLst>
              <a:ext uri="{FF2B5EF4-FFF2-40B4-BE49-F238E27FC236}">
                <a16:creationId xmlns:a16="http://schemas.microsoft.com/office/drawing/2014/main" id="{E52B94A8-404A-0D4F-812A-80BA84B1376D}"/>
              </a:ext>
            </a:extLst>
          </p:cNvPr>
          <p:cNvSpPr>
            <a:spLocks noChangeShapeType="1"/>
          </p:cNvSpPr>
          <p:nvPr/>
        </p:nvSpPr>
        <p:spPr bwMode="auto">
          <a:xfrm flipV="1">
            <a:off x="11232482" y="5302870"/>
            <a:ext cx="38638" cy="57957"/>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88" name="Text Placeholder 17">
            <a:extLst>
              <a:ext uri="{FF2B5EF4-FFF2-40B4-BE49-F238E27FC236}">
                <a16:creationId xmlns:a16="http://schemas.microsoft.com/office/drawing/2014/main" id="{34F0C302-0D8D-5843-989D-B63B49CEDBB6}"/>
              </a:ext>
            </a:extLst>
          </p:cNvPr>
          <p:cNvSpPr>
            <a:spLocks noGrp="1"/>
          </p:cNvSpPr>
          <p:nvPr userDrawn="1">
            <p:ph type="body" sz="quarter" idx="18" hasCustomPrompt="1"/>
          </p:nvPr>
        </p:nvSpPr>
        <p:spPr>
          <a:xfrm>
            <a:off x="547925" y="1470038"/>
            <a:ext cx="4312551" cy="4147846"/>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90" name="Text Placeholder 23">
            <a:extLst>
              <a:ext uri="{FF2B5EF4-FFF2-40B4-BE49-F238E27FC236}">
                <a16:creationId xmlns:a16="http://schemas.microsoft.com/office/drawing/2014/main" id="{B4FF05A9-F886-404C-B3C2-76E4EDBDFD31}"/>
              </a:ext>
            </a:extLst>
          </p:cNvPr>
          <p:cNvSpPr>
            <a:spLocks noGrp="1"/>
          </p:cNvSpPr>
          <p:nvPr userDrawn="1">
            <p:ph type="body" sz="quarter" idx="16" hasCustomPrompt="1"/>
          </p:nvPr>
        </p:nvSpPr>
        <p:spPr>
          <a:xfrm>
            <a:off x="547928" y="636143"/>
            <a:ext cx="4308887" cy="582221"/>
          </a:xfrm>
        </p:spPr>
        <p:txBody>
          <a:bodyPr>
            <a:normAutofit/>
          </a:bodyPr>
          <a:lstStyle>
            <a:lvl1pPr marL="0" indent="0" algn="l">
              <a:buNone/>
              <a:defRPr sz="3600" b="0" i="0">
                <a:solidFill>
                  <a:srgbClr val="1A1918"/>
                </a:solidFill>
                <a:latin typeface="+mn-lt"/>
              </a:defRPr>
            </a:lvl1pPr>
          </a:lstStyle>
          <a:p>
            <a:pPr lvl="0"/>
            <a:r>
              <a:rPr lang="en-US" dirty="0"/>
              <a:t>Heading</a:t>
            </a:r>
          </a:p>
        </p:txBody>
      </p:sp>
      <p:sp>
        <p:nvSpPr>
          <p:cNvPr id="102" name="Text Placeholder 23">
            <a:extLst>
              <a:ext uri="{FF2B5EF4-FFF2-40B4-BE49-F238E27FC236}">
                <a16:creationId xmlns:a16="http://schemas.microsoft.com/office/drawing/2014/main" id="{4F90DD39-208A-0846-AC92-FAC36CE191A5}"/>
              </a:ext>
            </a:extLst>
          </p:cNvPr>
          <p:cNvSpPr>
            <a:spLocks noGrp="1"/>
          </p:cNvSpPr>
          <p:nvPr userDrawn="1">
            <p:ph type="body" sz="quarter" idx="20" hasCustomPrompt="1"/>
          </p:nvPr>
        </p:nvSpPr>
        <p:spPr>
          <a:xfrm>
            <a:off x="5425154" y="2951726"/>
            <a:ext cx="2219220" cy="442320"/>
          </a:xfrm>
        </p:spPr>
        <p:txBody>
          <a:bodyPr anchor="ctr">
            <a:normAutofit/>
          </a:bodyPr>
          <a:lstStyle>
            <a:lvl1pPr marL="0" indent="0" algn="r">
              <a:buNone/>
              <a:defRPr sz="2400" b="1" i="0">
                <a:solidFill>
                  <a:srgbClr val="1A1918"/>
                </a:solidFill>
                <a:latin typeface="+mn-lt"/>
              </a:defRPr>
            </a:lvl1pPr>
          </a:lstStyle>
          <a:p>
            <a:pPr lvl="0"/>
            <a:r>
              <a:rPr lang="en-US" dirty="0"/>
              <a:t>Title</a:t>
            </a:r>
          </a:p>
        </p:txBody>
      </p:sp>
      <p:sp>
        <p:nvSpPr>
          <p:cNvPr id="104" name="Text Placeholder 23">
            <a:extLst>
              <a:ext uri="{FF2B5EF4-FFF2-40B4-BE49-F238E27FC236}">
                <a16:creationId xmlns:a16="http://schemas.microsoft.com/office/drawing/2014/main" id="{DFCB3FD5-E40F-CE48-A411-1E3CAE3E9AC8}"/>
              </a:ext>
            </a:extLst>
          </p:cNvPr>
          <p:cNvSpPr>
            <a:spLocks noGrp="1"/>
          </p:cNvSpPr>
          <p:nvPr userDrawn="1">
            <p:ph type="body" sz="quarter" idx="22" hasCustomPrompt="1"/>
          </p:nvPr>
        </p:nvSpPr>
        <p:spPr>
          <a:xfrm>
            <a:off x="6351082" y="717532"/>
            <a:ext cx="2219220" cy="442320"/>
          </a:xfrm>
        </p:spPr>
        <p:txBody>
          <a:bodyPr anchor="ctr">
            <a:normAutofit/>
          </a:bodyPr>
          <a:lstStyle>
            <a:lvl1pPr marL="0" indent="0" algn="r">
              <a:buNone/>
              <a:defRPr sz="2400" b="1" i="0">
                <a:solidFill>
                  <a:srgbClr val="1A1918"/>
                </a:solidFill>
                <a:latin typeface="+mn-lt"/>
              </a:defRPr>
            </a:lvl1pPr>
          </a:lstStyle>
          <a:p>
            <a:pPr lvl="0"/>
            <a:r>
              <a:rPr lang="en-US" dirty="0"/>
              <a:t>Title</a:t>
            </a:r>
          </a:p>
        </p:txBody>
      </p:sp>
      <p:sp>
        <p:nvSpPr>
          <p:cNvPr id="106" name="Text Placeholder 23">
            <a:extLst>
              <a:ext uri="{FF2B5EF4-FFF2-40B4-BE49-F238E27FC236}">
                <a16:creationId xmlns:a16="http://schemas.microsoft.com/office/drawing/2014/main" id="{3C479639-2B37-234D-B21C-737A15B07610}"/>
              </a:ext>
            </a:extLst>
          </p:cNvPr>
          <p:cNvSpPr>
            <a:spLocks noGrp="1"/>
          </p:cNvSpPr>
          <p:nvPr userDrawn="1">
            <p:ph type="body" sz="quarter" idx="24" hasCustomPrompt="1"/>
          </p:nvPr>
        </p:nvSpPr>
        <p:spPr>
          <a:xfrm>
            <a:off x="6347597" y="5214796"/>
            <a:ext cx="2219220" cy="442320"/>
          </a:xfrm>
        </p:spPr>
        <p:txBody>
          <a:bodyPr anchor="ctr">
            <a:normAutofit/>
          </a:bodyPr>
          <a:lstStyle>
            <a:lvl1pPr marL="0" indent="0" algn="r">
              <a:buNone/>
              <a:defRPr sz="2400" b="1" i="0">
                <a:solidFill>
                  <a:srgbClr val="1A1918"/>
                </a:solidFill>
                <a:latin typeface="+mn-lt"/>
              </a:defRPr>
            </a:lvl1pPr>
          </a:lstStyle>
          <a:p>
            <a:pPr lvl="0"/>
            <a:r>
              <a:rPr lang="en-US" dirty="0"/>
              <a:t>Title</a:t>
            </a:r>
          </a:p>
        </p:txBody>
      </p:sp>
      <p:sp>
        <p:nvSpPr>
          <p:cNvPr id="108" name="Text Placeholder 23">
            <a:extLst>
              <a:ext uri="{FF2B5EF4-FFF2-40B4-BE49-F238E27FC236}">
                <a16:creationId xmlns:a16="http://schemas.microsoft.com/office/drawing/2014/main" id="{AF91F0CE-C7DF-B74F-B4D7-25C7ADC90465}"/>
              </a:ext>
            </a:extLst>
          </p:cNvPr>
          <p:cNvSpPr>
            <a:spLocks noGrp="1"/>
          </p:cNvSpPr>
          <p:nvPr userDrawn="1">
            <p:ph type="body" sz="quarter" idx="26" hasCustomPrompt="1"/>
          </p:nvPr>
        </p:nvSpPr>
        <p:spPr>
          <a:xfrm>
            <a:off x="5786747" y="4196612"/>
            <a:ext cx="2219220" cy="442320"/>
          </a:xfrm>
        </p:spPr>
        <p:txBody>
          <a:bodyPr anchor="ctr">
            <a:normAutofit/>
          </a:bodyPr>
          <a:lstStyle>
            <a:lvl1pPr marL="0" indent="0" algn="r">
              <a:buNone/>
              <a:defRPr sz="2400" b="1" i="0">
                <a:solidFill>
                  <a:srgbClr val="1A1918"/>
                </a:solidFill>
                <a:latin typeface="+mn-lt"/>
              </a:defRPr>
            </a:lvl1pPr>
          </a:lstStyle>
          <a:p>
            <a:pPr lvl="0"/>
            <a:r>
              <a:rPr lang="en-US" dirty="0"/>
              <a:t>Title</a:t>
            </a:r>
          </a:p>
        </p:txBody>
      </p:sp>
      <p:sp>
        <p:nvSpPr>
          <p:cNvPr id="110" name="Text Placeholder 23">
            <a:extLst>
              <a:ext uri="{FF2B5EF4-FFF2-40B4-BE49-F238E27FC236}">
                <a16:creationId xmlns:a16="http://schemas.microsoft.com/office/drawing/2014/main" id="{9D34396D-AAEA-8941-B9FA-2158B9F5BCD8}"/>
              </a:ext>
            </a:extLst>
          </p:cNvPr>
          <p:cNvSpPr>
            <a:spLocks noGrp="1"/>
          </p:cNvSpPr>
          <p:nvPr userDrawn="1">
            <p:ph type="body" sz="quarter" idx="28" hasCustomPrompt="1"/>
          </p:nvPr>
        </p:nvSpPr>
        <p:spPr>
          <a:xfrm>
            <a:off x="5779234" y="1667560"/>
            <a:ext cx="2219220" cy="442320"/>
          </a:xfrm>
        </p:spPr>
        <p:txBody>
          <a:bodyPr anchor="ctr">
            <a:normAutofit/>
          </a:bodyPr>
          <a:lstStyle>
            <a:lvl1pPr marL="0" indent="0" algn="r">
              <a:buNone/>
              <a:defRPr sz="2400" b="1" i="0">
                <a:solidFill>
                  <a:srgbClr val="1A1918"/>
                </a:solidFill>
                <a:latin typeface="+mn-lt"/>
              </a:defRPr>
            </a:lvl1pPr>
          </a:lstStyle>
          <a:p>
            <a:pPr lvl="0"/>
            <a:r>
              <a:rPr lang="en-US" dirty="0"/>
              <a:t>Title</a:t>
            </a:r>
          </a:p>
        </p:txBody>
      </p:sp>
      <p:sp>
        <p:nvSpPr>
          <p:cNvPr id="72" name="TextBox 71">
            <a:extLst>
              <a:ext uri="{FF2B5EF4-FFF2-40B4-BE49-F238E27FC236}">
                <a16:creationId xmlns:a16="http://schemas.microsoft.com/office/drawing/2014/main" id="{F6539D7C-9095-FF4E-AFF9-793999AB9937}"/>
              </a:ext>
            </a:extLst>
          </p:cNvPr>
          <p:cNvSpPr txBox="1"/>
          <p:nvPr userDrawn="1"/>
        </p:nvSpPr>
        <p:spPr>
          <a:xfrm>
            <a:off x="474478" y="6291768"/>
            <a:ext cx="11425605"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258253129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5 point number graph with icons A">
    <p:spTree>
      <p:nvGrpSpPr>
        <p:cNvPr id="1" name=""/>
        <p:cNvGrpSpPr/>
        <p:nvPr/>
      </p:nvGrpSpPr>
      <p:grpSpPr>
        <a:xfrm>
          <a:off x="0" y="0"/>
          <a:ext cx="0" cy="0"/>
          <a:chOff x="0" y="0"/>
          <a:chExt cx="0" cy="0"/>
        </a:xfrm>
      </p:grpSpPr>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411249" y="429621"/>
            <a:ext cx="4308887" cy="582221"/>
          </a:xfrm>
        </p:spPr>
        <p:txBody>
          <a:bodyPr>
            <a:normAutofit/>
          </a:bodyPr>
          <a:lstStyle>
            <a:lvl1pPr marL="0" indent="0" algn="l">
              <a:buNone/>
              <a:defRPr sz="3600" b="0" i="0">
                <a:solidFill>
                  <a:srgbClr val="1A1918"/>
                </a:solidFill>
                <a:latin typeface="+mn-lt"/>
              </a:defRPr>
            </a:lvl1pPr>
          </a:lstStyle>
          <a:p>
            <a:pPr lvl="0"/>
            <a:r>
              <a:rPr lang="en-US" dirty="0"/>
              <a:t>Heading</a:t>
            </a:r>
          </a:p>
        </p:txBody>
      </p:sp>
      <p:sp>
        <p:nvSpPr>
          <p:cNvPr id="76" name="Freeform 169">
            <a:extLst>
              <a:ext uri="{FF2B5EF4-FFF2-40B4-BE49-F238E27FC236}">
                <a16:creationId xmlns:a16="http://schemas.microsoft.com/office/drawing/2014/main" id="{38720E63-EB1C-BB42-A9BC-BBD00E84BC82}"/>
              </a:ext>
            </a:extLst>
          </p:cNvPr>
          <p:cNvSpPr>
            <a:spLocks noChangeArrowheads="1"/>
          </p:cNvSpPr>
          <p:nvPr/>
        </p:nvSpPr>
        <p:spPr bwMode="auto">
          <a:xfrm>
            <a:off x="2384304" y="2144026"/>
            <a:ext cx="2066436" cy="2071148"/>
          </a:xfrm>
          <a:custGeom>
            <a:avLst/>
            <a:gdLst>
              <a:gd name="T0" fmla="*/ 3867 w 3868"/>
              <a:gd name="T1" fmla="*/ 1932 h 3876"/>
              <a:gd name="T2" fmla="*/ 3867 w 3868"/>
              <a:gd name="T3" fmla="*/ 1932 h 3876"/>
              <a:gd name="T4" fmla="*/ 1933 w 3868"/>
              <a:gd name="T5" fmla="*/ 3875 h 3876"/>
              <a:gd name="T6" fmla="*/ 0 w 3868"/>
              <a:gd name="T7" fmla="*/ 1932 h 3876"/>
              <a:gd name="T8" fmla="*/ 1933 w 3868"/>
              <a:gd name="T9" fmla="*/ 0 h 3876"/>
              <a:gd name="T10" fmla="*/ 3867 w 3868"/>
              <a:gd name="T11" fmla="*/ 1932 h 3876"/>
            </a:gdLst>
            <a:ahLst/>
            <a:cxnLst>
              <a:cxn ang="0">
                <a:pos x="T0" y="T1"/>
              </a:cxn>
              <a:cxn ang="0">
                <a:pos x="T2" y="T3"/>
              </a:cxn>
              <a:cxn ang="0">
                <a:pos x="T4" y="T5"/>
              </a:cxn>
              <a:cxn ang="0">
                <a:pos x="T6" y="T7"/>
              </a:cxn>
              <a:cxn ang="0">
                <a:pos x="T8" y="T9"/>
              </a:cxn>
              <a:cxn ang="0">
                <a:pos x="T10" y="T11"/>
              </a:cxn>
            </a:cxnLst>
            <a:rect l="0" t="0" r="r" b="b"/>
            <a:pathLst>
              <a:path w="3868" h="3876">
                <a:moveTo>
                  <a:pt x="3867" y="1932"/>
                </a:moveTo>
                <a:lnTo>
                  <a:pt x="3867" y="1932"/>
                </a:lnTo>
                <a:cubicBezTo>
                  <a:pt x="3867" y="3007"/>
                  <a:pt x="3000" y="3875"/>
                  <a:pt x="1933" y="3875"/>
                </a:cubicBezTo>
                <a:cubicBezTo>
                  <a:pt x="867" y="3875"/>
                  <a:pt x="0" y="3007"/>
                  <a:pt x="0" y="1932"/>
                </a:cubicBezTo>
                <a:cubicBezTo>
                  <a:pt x="0" y="866"/>
                  <a:pt x="867" y="0"/>
                  <a:pt x="1933" y="0"/>
                </a:cubicBezTo>
                <a:cubicBezTo>
                  <a:pt x="3000" y="0"/>
                  <a:pt x="3867" y="866"/>
                  <a:pt x="3867" y="1932"/>
                </a:cubicBezTo>
              </a:path>
            </a:pathLst>
          </a:custGeom>
          <a:solidFill>
            <a:srgbClr val="A82279"/>
          </a:solidFill>
          <a:ln w="9525" cap="flat">
            <a:noFill/>
            <a:bevel/>
            <a:headEnd/>
            <a:tailEnd/>
          </a:ln>
          <a:effectLst/>
        </p:spPr>
        <p:txBody>
          <a:bodyPr wrap="none" anchor="ctr"/>
          <a:lstStyle/>
          <a:p>
            <a:endParaRPr lang="en-US" sz="1801"/>
          </a:p>
        </p:txBody>
      </p:sp>
      <p:sp>
        <p:nvSpPr>
          <p:cNvPr id="77" name="Freeform 170">
            <a:extLst>
              <a:ext uri="{FF2B5EF4-FFF2-40B4-BE49-F238E27FC236}">
                <a16:creationId xmlns:a16="http://schemas.microsoft.com/office/drawing/2014/main" id="{C82BD997-3E2D-3F4D-A216-D21A3434D7F1}"/>
              </a:ext>
            </a:extLst>
          </p:cNvPr>
          <p:cNvSpPr>
            <a:spLocks noChangeArrowheads="1"/>
          </p:cNvSpPr>
          <p:nvPr/>
        </p:nvSpPr>
        <p:spPr bwMode="auto">
          <a:xfrm>
            <a:off x="6875325" y="2733089"/>
            <a:ext cx="2365680" cy="2365680"/>
          </a:xfrm>
          <a:custGeom>
            <a:avLst/>
            <a:gdLst>
              <a:gd name="T0" fmla="*/ 4427 w 4428"/>
              <a:gd name="T1" fmla="*/ 2213 h 4428"/>
              <a:gd name="T2" fmla="*/ 4427 w 4428"/>
              <a:gd name="T3" fmla="*/ 2213 h 4428"/>
              <a:gd name="T4" fmla="*/ 2213 w 4428"/>
              <a:gd name="T5" fmla="*/ 4427 h 4428"/>
              <a:gd name="T6" fmla="*/ 0 w 4428"/>
              <a:gd name="T7" fmla="*/ 2213 h 4428"/>
              <a:gd name="T8" fmla="*/ 2213 w 4428"/>
              <a:gd name="T9" fmla="*/ 0 h 4428"/>
              <a:gd name="T10" fmla="*/ 4427 w 4428"/>
              <a:gd name="T11" fmla="*/ 2213 h 4428"/>
            </a:gdLst>
            <a:ahLst/>
            <a:cxnLst>
              <a:cxn ang="0">
                <a:pos x="T0" y="T1"/>
              </a:cxn>
              <a:cxn ang="0">
                <a:pos x="T2" y="T3"/>
              </a:cxn>
              <a:cxn ang="0">
                <a:pos x="T4" y="T5"/>
              </a:cxn>
              <a:cxn ang="0">
                <a:pos x="T6" y="T7"/>
              </a:cxn>
              <a:cxn ang="0">
                <a:pos x="T8" y="T9"/>
              </a:cxn>
              <a:cxn ang="0">
                <a:pos x="T10" y="T11"/>
              </a:cxn>
            </a:cxnLst>
            <a:rect l="0" t="0" r="r" b="b"/>
            <a:pathLst>
              <a:path w="4428" h="4428">
                <a:moveTo>
                  <a:pt x="4427" y="2213"/>
                </a:moveTo>
                <a:lnTo>
                  <a:pt x="4427" y="2213"/>
                </a:lnTo>
                <a:cubicBezTo>
                  <a:pt x="4427" y="3433"/>
                  <a:pt x="3433" y="4427"/>
                  <a:pt x="2213" y="4427"/>
                </a:cubicBezTo>
                <a:cubicBezTo>
                  <a:pt x="984" y="4427"/>
                  <a:pt x="0" y="3433"/>
                  <a:pt x="0" y="2213"/>
                </a:cubicBezTo>
                <a:cubicBezTo>
                  <a:pt x="0" y="985"/>
                  <a:pt x="984" y="0"/>
                  <a:pt x="2213" y="0"/>
                </a:cubicBezTo>
                <a:cubicBezTo>
                  <a:pt x="3433" y="0"/>
                  <a:pt x="4427" y="985"/>
                  <a:pt x="4427" y="2213"/>
                </a:cubicBezTo>
              </a:path>
            </a:pathLst>
          </a:custGeom>
          <a:solidFill>
            <a:srgbClr val="A9D8E4"/>
          </a:solidFill>
          <a:ln w="9525" cap="flat">
            <a:noFill/>
            <a:bevel/>
            <a:headEnd/>
            <a:tailEnd/>
          </a:ln>
          <a:effectLst/>
        </p:spPr>
        <p:txBody>
          <a:bodyPr wrap="none" anchor="ctr"/>
          <a:lstStyle/>
          <a:p>
            <a:endParaRPr lang="en-US" sz="1801"/>
          </a:p>
        </p:txBody>
      </p:sp>
      <p:sp>
        <p:nvSpPr>
          <p:cNvPr id="78" name="Freeform 171">
            <a:extLst>
              <a:ext uri="{FF2B5EF4-FFF2-40B4-BE49-F238E27FC236}">
                <a16:creationId xmlns:a16="http://schemas.microsoft.com/office/drawing/2014/main" id="{C68FEA06-8C7F-9F49-990B-23D42094A08A}"/>
              </a:ext>
            </a:extLst>
          </p:cNvPr>
          <p:cNvSpPr>
            <a:spLocks noChangeArrowheads="1"/>
          </p:cNvSpPr>
          <p:nvPr/>
        </p:nvSpPr>
        <p:spPr bwMode="auto">
          <a:xfrm>
            <a:off x="4224539" y="3013484"/>
            <a:ext cx="2313842" cy="2313842"/>
          </a:xfrm>
          <a:custGeom>
            <a:avLst/>
            <a:gdLst>
              <a:gd name="T0" fmla="*/ 4329 w 4330"/>
              <a:gd name="T1" fmla="*/ 2168 h 4329"/>
              <a:gd name="T2" fmla="*/ 4329 w 4330"/>
              <a:gd name="T3" fmla="*/ 2168 h 4329"/>
              <a:gd name="T4" fmla="*/ 2169 w 4330"/>
              <a:gd name="T5" fmla="*/ 4328 h 4329"/>
              <a:gd name="T6" fmla="*/ 0 w 4330"/>
              <a:gd name="T7" fmla="*/ 2168 h 4329"/>
              <a:gd name="T8" fmla="*/ 2169 w 4330"/>
              <a:gd name="T9" fmla="*/ 0 h 4329"/>
              <a:gd name="T10" fmla="*/ 4329 w 4330"/>
              <a:gd name="T11" fmla="*/ 2168 h 4329"/>
            </a:gdLst>
            <a:ahLst/>
            <a:cxnLst>
              <a:cxn ang="0">
                <a:pos x="T0" y="T1"/>
              </a:cxn>
              <a:cxn ang="0">
                <a:pos x="T2" y="T3"/>
              </a:cxn>
              <a:cxn ang="0">
                <a:pos x="T4" y="T5"/>
              </a:cxn>
              <a:cxn ang="0">
                <a:pos x="T6" y="T7"/>
              </a:cxn>
              <a:cxn ang="0">
                <a:pos x="T8" y="T9"/>
              </a:cxn>
              <a:cxn ang="0">
                <a:pos x="T10" y="T11"/>
              </a:cxn>
            </a:cxnLst>
            <a:rect l="0" t="0" r="r" b="b"/>
            <a:pathLst>
              <a:path w="4330" h="4329">
                <a:moveTo>
                  <a:pt x="4329" y="2168"/>
                </a:moveTo>
                <a:lnTo>
                  <a:pt x="4329" y="2168"/>
                </a:lnTo>
                <a:cubicBezTo>
                  <a:pt x="4329" y="3361"/>
                  <a:pt x="3362" y="4328"/>
                  <a:pt x="2169" y="4328"/>
                </a:cubicBezTo>
                <a:cubicBezTo>
                  <a:pt x="967" y="4328"/>
                  <a:pt x="0" y="3361"/>
                  <a:pt x="0" y="2168"/>
                </a:cubicBezTo>
                <a:cubicBezTo>
                  <a:pt x="0" y="976"/>
                  <a:pt x="967" y="0"/>
                  <a:pt x="2169" y="0"/>
                </a:cubicBezTo>
                <a:cubicBezTo>
                  <a:pt x="3362" y="0"/>
                  <a:pt x="4329" y="976"/>
                  <a:pt x="4329" y="2168"/>
                </a:cubicBezTo>
              </a:path>
            </a:pathLst>
          </a:custGeom>
          <a:solidFill>
            <a:srgbClr val="71CDDC"/>
          </a:solidFill>
          <a:ln w="9525" cap="flat">
            <a:noFill/>
            <a:bevel/>
            <a:headEnd/>
            <a:tailEnd/>
          </a:ln>
          <a:effectLst/>
        </p:spPr>
        <p:txBody>
          <a:bodyPr wrap="none" anchor="ctr"/>
          <a:lstStyle/>
          <a:p>
            <a:endParaRPr lang="en-US" sz="1801"/>
          </a:p>
        </p:txBody>
      </p:sp>
      <p:sp>
        <p:nvSpPr>
          <p:cNvPr id="79" name="Freeform 172">
            <a:extLst>
              <a:ext uri="{FF2B5EF4-FFF2-40B4-BE49-F238E27FC236}">
                <a16:creationId xmlns:a16="http://schemas.microsoft.com/office/drawing/2014/main" id="{4AC9A4FA-A4A1-1F44-874C-8BE1E0CAE5BF}"/>
              </a:ext>
            </a:extLst>
          </p:cNvPr>
          <p:cNvSpPr>
            <a:spLocks noChangeArrowheads="1"/>
          </p:cNvSpPr>
          <p:nvPr/>
        </p:nvSpPr>
        <p:spPr bwMode="auto">
          <a:xfrm>
            <a:off x="8911130" y="1536114"/>
            <a:ext cx="2690843" cy="2688487"/>
          </a:xfrm>
          <a:custGeom>
            <a:avLst/>
            <a:gdLst>
              <a:gd name="T0" fmla="*/ 5033 w 5034"/>
              <a:gd name="T1" fmla="*/ 2511 h 5033"/>
              <a:gd name="T2" fmla="*/ 5033 w 5034"/>
              <a:gd name="T3" fmla="*/ 2511 h 5033"/>
              <a:gd name="T4" fmla="*/ 2521 w 5034"/>
              <a:gd name="T5" fmla="*/ 5032 h 5033"/>
              <a:gd name="T6" fmla="*/ 0 w 5034"/>
              <a:gd name="T7" fmla="*/ 2511 h 5033"/>
              <a:gd name="T8" fmla="*/ 2521 w 5034"/>
              <a:gd name="T9" fmla="*/ 0 h 5033"/>
              <a:gd name="T10" fmla="*/ 5033 w 5034"/>
              <a:gd name="T11" fmla="*/ 2511 h 5033"/>
            </a:gdLst>
            <a:ahLst/>
            <a:cxnLst>
              <a:cxn ang="0">
                <a:pos x="T0" y="T1"/>
              </a:cxn>
              <a:cxn ang="0">
                <a:pos x="T2" y="T3"/>
              </a:cxn>
              <a:cxn ang="0">
                <a:pos x="T4" y="T5"/>
              </a:cxn>
              <a:cxn ang="0">
                <a:pos x="T6" y="T7"/>
              </a:cxn>
              <a:cxn ang="0">
                <a:pos x="T8" y="T9"/>
              </a:cxn>
              <a:cxn ang="0">
                <a:pos x="T10" y="T11"/>
              </a:cxn>
            </a:cxnLst>
            <a:rect l="0" t="0" r="r" b="b"/>
            <a:pathLst>
              <a:path w="5034" h="5033">
                <a:moveTo>
                  <a:pt x="5033" y="2511"/>
                </a:moveTo>
                <a:lnTo>
                  <a:pt x="5033" y="2511"/>
                </a:lnTo>
                <a:cubicBezTo>
                  <a:pt x="5033" y="3902"/>
                  <a:pt x="3904" y="5032"/>
                  <a:pt x="2521" y="5032"/>
                </a:cubicBezTo>
                <a:cubicBezTo>
                  <a:pt x="1130" y="5032"/>
                  <a:pt x="0" y="3902"/>
                  <a:pt x="0" y="2511"/>
                </a:cubicBezTo>
                <a:cubicBezTo>
                  <a:pt x="0" y="1120"/>
                  <a:pt x="1130" y="0"/>
                  <a:pt x="2521" y="0"/>
                </a:cubicBezTo>
                <a:cubicBezTo>
                  <a:pt x="3904" y="0"/>
                  <a:pt x="5033" y="1120"/>
                  <a:pt x="5033" y="2511"/>
                </a:cubicBezTo>
              </a:path>
            </a:pathLst>
          </a:custGeom>
          <a:solidFill>
            <a:srgbClr val="A82279"/>
          </a:solidFill>
          <a:ln w="9525" cap="flat">
            <a:noFill/>
            <a:bevel/>
            <a:headEnd/>
            <a:tailEnd/>
          </a:ln>
          <a:effectLst/>
        </p:spPr>
        <p:txBody>
          <a:bodyPr wrap="none" anchor="ctr"/>
          <a:lstStyle/>
          <a:p>
            <a:endParaRPr lang="en-US" sz="1801"/>
          </a:p>
        </p:txBody>
      </p:sp>
      <p:sp>
        <p:nvSpPr>
          <p:cNvPr id="80" name="Freeform 173">
            <a:extLst>
              <a:ext uri="{FF2B5EF4-FFF2-40B4-BE49-F238E27FC236}">
                <a16:creationId xmlns:a16="http://schemas.microsoft.com/office/drawing/2014/main" id="{27FCD08C-F550-D545-95E5-ACCEF51638A9}"/>
              </a:ext>
            </a:extLst>
          </p:cNvPr>
          <p:cNvSpPr>
            <a:spLocks noChangeArrowheads="1"/>
          </p:cNvSpPr>
          <p:nvPr/>
        </p:nvSpPr>
        <p:spPr bwMode="auto">
          <a:xfrm>
            <a:off x="5574671" y="1498412"/>
            <a:ext cx="1983966" cy="1979254"/>
          </a:xfrm>
          <a:custGeom>
            <a:avLst/>
            <a:gdLst>
              <a:gd name="T0" fmla="*/ 3713 w 3714"/>
              <a:gd name="T1" fmla="*/ 1851 h 3704"/>
              <a:gd name="T2" fmla="*/ 3713 w 3714"/>
              <a:gd name="T3" fmla="*/ 1851 h 3704"/>
              <a:gd name="T4" fmla="*/ 1862 w 3714"/>
              <a:gd name="T5" fmla="*/ 3703 h 3704"/>
              <a:gd name="T6" fmla="*/ 0 w 3714"/>
              <a:gd name="T7" fmla="*/ 1851 h 3704"/>
              <a:gd name="T8" fmla="*/ 1862 w 3714"/>
              <a:gd name="T9" fmla="*/ 0 h 3704"/>
              <a:gd name="T10" fmla="*/ 3713 w 3714"/>
              <a:gd name="T11" fmla="*/ 1851 h 3704"/>
            </a:gdLst>
            <a:ahLst/>
            <a:cxnLst>
              <a:cxn ang="0">
                <a:pos x="T0" y="T1"/>
              </a:cxn>
              <a:cxn ang="0">
                <a:pos x="T2" y="T3"/>
              </a:cxn>
              <a:cxn ang="0">
                <a:pos x="T4" y="T5"/>
              </a:cxn>
              <a:cxn ang="0">
                <a:pos x="T6" y="T7"/>
              </a:cxn>
              <a:cxn ang="0">
                <a:pos x="T8" y="T9"/>
              </a:cxn>
              <a:cxn ang="0">
                <a:pos x="T10" y="T11"/>
              </a:cxn>
            </a:cxnLst>
            <a:rect l="0" t="0" r="r" b="b"/>
            <a:pathLst>
              <a:path w="3714" h="3704">
                <a:moveTo>
                  <a:pt x="3713" y="1851"/>
                </a:moveTo>
                <a:lnTo>
                  <a:pt x="3713" y="1851"/>
                </a:lnTo>
                <a:cubicBezTo>
                  <a:pt x="3713" y="2872"/>
                  <a:pt x="2883" y="3703"/>
                  <a:pt x="1862" y="3703"/>
                </a:cubicBezTo>
                <a:cubicBezTo>
                  <a:pt x="832" y="3703"/>
                  <a:pt x="0" y="2872"/>
                  <a:pt x="0" y="1851"/>
                </a:cubicBezTo>
                <a:cubicBezTo>
                  <a:pt x="0" y="831"/>
                  <a:pt x="832" y="0"/>
                  <a:pt x="1862" y="0"/>
                </a:cubicBezTo>
                <a:cubicBezTo>
                  <a:pt x="2883" y="0"/>
                  <a:pt x="3713" y="831"/>
                  <a:pt x="3713" y="1851"/>
                </a:cubicBezTo>
              </a:path>
            </a:pathLst>
          </a:custGeom>
          <a:solidFill>
            <a:srgbClr val="5B74AF"/>
          </a:solidFill>
          <a:ln w="9525" cap="flat">
            <a:noFill/>
            <a:bevel/>
            <a:headEnd/>
            <a:tailEnd/>
          </a:ln>
          <a:effectLst/>
        </p:spPr>
        <p:txBody>
          <a:bodyPr wrap="none" anchor="ctr"/>
          <a:lstStyle/>
          <a:p>
            <a:endParaRPr lang="en-US" sz="1801"/>
          </a:p>
        </p:txBody>
      </p:sp>
      <p:sp>
        <p:nvSpPr>
          <p:cNvPr id="81" name="Freeform 174">
            <a:extLst>
              <a:ext uri="{FF2B5EF4-FFF2-40B4-BE49-F238E27FC236}">
                <a16:creationId xmlns:a16="http://schemas.microsoft.com/office/drawing/2014/main" id="{4A9CE79B-4F97-2642-817C-4F0E7F93E57E}"/>
              </a:ext>
            </a:extLst>
          </p:cNvPr>
          <p:cNvSpPr>
            <a:spLocks noChangeArrowheads="1"/>
          </p:cNvSpPr>
          <p:nvPr/>
        </p:nvSpPr>
        <p:spPr bwMode="auto">
          <a:xfrm>
            <a:off x="2108622" y="3272672"/>
            <a:ext cx="791701" cy="791702"/>
          </a:xfrm>
          <a:custGeom>
            <a:avLst/>
            <a:gdLst>
              <a:gd name="T0" fmla="*/ 1482 w 1483"/>
              <a:gd name="T1" fmla="*/ 740 h 1482"/>
              <a:gd name="T2" fmla="*/ 1482 w 1483"/>
              <a:gd name="T3" fmla="*/ 740 h 1482"/>
              <a:gd name="T4" fmla="*/ 741 w 1483"/>
              <a:gd name="T5" fmla="*/ 1481 h 1482"/>
              <a:gd name="T6" fmla="*/ 0 w 1483"/>
              <a:gd name="T7" fmla="*/ 740 h 1482"/>
              <a:gd name="T8" fmla="*/ 741 w 1483"/>
              <a:gd name="T9" fmla="*/ 0 h 1482"/>
              <a:gd name="T10" fmla="*/ 1482 w 1483"/>
              <a:gd name="T11" fmla="*/ 740 h 1482"/>
            </a:gdLst>
            <a:ahLst/>
            <a:cxnLst>
              <a:cxn ang="0">
                <a:pos x="T0" y="T1"/>
              </a:cxn>
              <a:cxn ang="0">
                <a:pos x="T2" y="T3"/>
              </a:cxn>
              <a:cxn ang="0">
                <a:pos x="T4" y="T5"/>
              </a:cxn>
              <a:cxn ang="0">
                <a:pos x="T6" y="T7"/>
              </a:cxn>
              <a:cxn ang="0">
                <a:pos x="T8" y="T9"/>
              </a:cxn>
              <a:cxn ang="0">
                <a:pos x="T10" y="T11"/>
              </a:cxn>
            </a:cxnLst>
            <a:rect l="0" t="0" r="r" b="b"/>
            <a:pathLst>
              <a:path w="1483" h="1482">
                <a:moveTo>
                  <a:pt x="1482" y="740"/>
                </a:moveTo>
                <a:lnTo>
                  <a:pt x="1482" y="740"/>
                </a:lnTo>
                <a:cubicBezTo>
                  <a:pt x="1482" y="1147"/>
                  <a:pt x="1147" y="1481"/>
                  <a:pt x="741" y="1481"/>
                </a:cubicBezTo>
                <a:cubicBezTo>
                  <a:pt x="334" y="1481"/>
                  <a:pt x="0" y="1147"/>
                  <a:pt x="0" y="740"/>
                </a:cubicBezTo>
                <a:cubicBezTo>
                  <a:pt x="0" y="334"/>
                  <a:pt x="334" y="0"/>
                  <a:pt x="741" y="0"/>
                </a:cubicBezTo>
                <a:cubicBezTo>
                  <a:pt x="1147" y="0"/>
                  <a:pt x="1482" y="334"/>
                  <a:pt x="1482" y="740"/>
                </a:cubicBezTo>
              </a:path>
            </a:pathLst>
          </a:custGeom>
          <a:solidFill>
            <a:srgbClr val="A82279"/>
          </a:solidFill>
          <a:ln w="9525" cap="flat">
            <a:noFill/>
            <a:bevel/>
            <a:headEnd/>
            <a:tailEnd/>
          </a:ln>
          <a:effectLst/>
        </p:spPr>
        <p:txBody>
          <a:bodyPr wrap="none" anchor="ctr"/>
          <a:lstStyle/>
          <a:p>
            <a:endParaRPr lang="en-US" sz="1801"/>
          </a:p>
        </p:txBody>
      </p:sp>
      <p:sp>
        <p:nvSpPr>
          <p:cNvPr id="82" name="Freeform 175">
            <a:extLst>
              <a:ext uri="{FF2B5EF4-FFF2-40B4-BE49-F238E27FC236}">
                <a16:creationId xmlns:a16="http://schemas.microsoft.com/office/drawing/2014/main" id="{06142319-C95F-814A-BCD5-AFEE8A77203B}"/>
              </a:ext>
            </a:extLst>
          </p:cNvPr>
          <p:cNvSpPr>
            <a:spLocks noChangeArrowheads="1"/>
          </p:cNvSpPr>
          <p:nvPr userDrawn="1"/>
        </p:nvSpPr>
        <p:spPr bwMode="auto">
          <a:xfrm>
            <a:off x="5923399" y="4495568"/>
            <a:ext cx="791701" cy="791702"/>
          </a:xfrm>
          <a:custGeom>
            <a:avLst/>
            <a:gdLst>
              <a:gd name="T0" fmla="*/ 1482 w 1483"/>
              <a:gd name="T1" fmla="*/ 741 h 1482"/>
              <a:gd name="T2" fmla="*/ 1482 w 1483"/>
              <a:gd name="T3" fmla="*/ 741 h 1482"/>
              <a:gd name="T4" fmla="*/ 741 w 1483"/>
              <a:gd name="T5" fmla="*/ 1481 h 1482"/>
              <a:gd name="T6" fmla="*/ 0 w 1483"/>
              <a:gd name="T7" fmla="*/ 741 h 1482"/>
              <a:gd name="T8" fmla="*/ 741 w 1483"/>
              <a:gd name="T9" fmla="*/ 0 h 1482"/>
              <a:gd name="T10" fmla="*/ 1482 w 1483"/>
              <a:gd name="T11" fmla="*/ 741 h 1482"/>
            </a:gdLst>
            <a:ahLst/>
            <a:cxnLst>
              <a:cxn ang="0">
                <a:pos x="T0" y="T1"/>
              </a:cxn>
              <a:cxn ang="0">
                <a:pos x="T2" y="T3"/>
              </a:cxn>
              <a:cxn ang="0">
                <a:pos x="T4" y="T5"/>
              </a:cxn>
              <a:cxn ang="0">
                <a:pos x="T6" y="T7"/>
              </a:cxn>
              <a:cxn ang="0">
                <a:pos x="T8" y="T9"/>
              </a:cxn>
              <a:cxn ang="0">
                <a:pos x="T10" y="T11"/>
              </a:cxn>
            </a:cxnLst>
            <a:rect l="0" t="0" r="r" b="b"/>
            <a:pathLst>
              <a:path w="1483" h="1482">
                <a:moveTo>
                  <a:pt x="1482" y="741"/>
                </a:moveTo>
                <a:lnTo>
                  <a:pt x="1482" y="741"/>
                </a:lnTo>
                <a:cubicBezTo>
                  <a:pt x="1482" y="1147"/>
                  <a:pt x="1148" y="1481"/>
                  <a:pt x="741" y="1481"/>
                </a:cubicBezTo>
                <a:cubicBezTo>
                  <a:pt x="334" y="1481"/>
                  <a:pt x="0" y="1147"/>
                  <a:pt x="0" y="741"/>
                </a:cubicBezTo>
                <a:cubicBezTo>
                  <a:pt x="0" y="334"/>
                  <a:pt x="334" y="0"/>
                  <a:pt x="741" y="0"/>
                </a:cubicBezTo>
                <a:cubicBezTo>
                  <a:pt x="1148" y="0"/>
                  <a:pt x="1482" y="334"/>
                  <a:pt x="1482" y="741"/>
                </a:cubicBezTo>
              </a:path>
            </a:pathLst>
          </a:custGeom>
          <a:solidFill>
            <a:srgbClr val="71CDDC"/>
          </a:solidFill>
          <a:ln w="9525" cap="flat">
            <a:noFill/>
            <a:bevel/>
            <a:headEnd/>
            <a:tailEnd/>
          </a:ln>
          <a:effectLst/>
        </p:spPr>
        <p:txBody>
          <a:bodyPr wrap="none" anchor="ctr"/>
          <a:lstStyle/>
          <a:p>
            <a:endParaRPr lang="en-US" sz="1801"/>
          </a:p>
        </p:txBody>
      </p:sp>
      <p:sp>
        <p:nvSpPr>
          <p:cNvPr id="83" name="Freeform 176">
            <a:extLst>
              <a:ext uri="{FF2B5EF4-FFF2-40B4-BE49-F238E27FC236}">
                <a16:creationId xmlns:a16="http://schemas.microsoft.com/office/drawing/2014/main" id="{91B82CE6-EFD3-C44A-97DF-D00B51610AC8}"/>
              </a:ext>
            </a:extLst>
          </p:cNvPr>
          <p:cNvSpPr>
            <a:spLocks noChangeArrowheads="1"/>
          </p:cNvSpPr>
          <p:nvPr/>
        </p:nvSpPr>
        <p:spPr bwMode="auto">
          <a:xfrm>
            <a:off x="5527547" y="1342900"/>
            <a:ext cx="791701" cy="786989"/>
          </a:xfrm>
          <a:custGeom>
            <a:avLst/>
            <a:gdLst>
              <a:gd name="T0" fmla="*/ 1482 w 1483"/>
              <a:gd name="T1" fmla="*/ 731 h 1473"/>
              <a:gd name="T2" fmla="*/ 1482 w 1483"/>
              <a:gd name="T3" fmla="*/ 731 h 1473"/>
              <a:gd name="T4" fmla="*/ 741 w 1483"/>
              <a:gd name="T5" fmla="*/ 1472 h 1473"/>
              <a:gd name="T6" fmla="*/ 0 w 1483"/>
              <a:gd name="T7" fmla="*/ 731 h 1473"/>
              <a:gd name="T8" fmla="*/ 741 w 1483"/>
              <a:gd name="T9" fmla="*/ 0 h 1473"/>
              <a:gd name="T10" fmla="*/ 1482 w 1483"/>
              <a:gd name="T11" fmla="*/ 731 h 1473"/>
            </a:gdLst>
            <a:ahLst/>
            <a:cxnLst>
              <a:cxn ang="0">
                <a:pos x="T0" y="T1"/>
              </a:cxn>
              <a:cxn ang="0">
                <a:pos x="T2" y="T3"/>
              </a:cxn>
              <a:cxn ang="0">
                <a:pos x="T4" y="T5"/>
              </a:cxn>
              <a:cxn ang="0">
                <a:pos x="T6" y="T7"/>
              </a:cxn>
              <a:cxn ang="0">
                <a:pos x="T8" y="T9"/>
              </a:cxn>
              <a:cxn ang="0">
                <a:pos x="T10" y="T11"/>
              </a:cxn>
            </a:cxnLst>
            <a:rect l="0" t="0" r="r" b="b"/>
            <a:pathLst>
              <a:path w="1483" h="1473">
                <a:moveTo>
                  <a:pt x="1482" y="731"/>
                </a:moveTo>
                <a:lnTo>
                  <a:pt x="1482" y="731"/>
                </a:lnTo>
                <a:cubicBezTo>
                  <a:pt x="1482" y="1147"/>
                  <a:pt x="1148" y="1472"/>
                  <a:pt x="741" y="1472"/>
                </a:cubicBezTo>
                <a:cubicBezTo>
                  <a:pt x="334" y="1472"/>
                  <a:pt x="0" y="1147"/>
                  <a:pt x="0" y="731"/>
                </a:cubicBezTo>
                <a:cubicBezTo>
                  <a:pt x="0" y="325"/>
                  <a:pt x="334" y="0"/>
                  <a:pt x="741" y="0"/>
                </a:cubicBezTo>
                <a:cubicBezTo>
                  <a:pt x="1148" y="0"/>
                  <a:pt x="1482" y="325"/>
                  <a:pt x="1482" y="731"/>
                </a:cubicBezTo>
              </a:path>
            </a:pathLst>
          </a:custGeom>
          <a:solidFill>
            <a:srgbClr val="5B74AF"/>
          </a:solidFill>
          <a:ln w="9525" cap="flat">
            <a:noFill/>
            <a:bevel/>
            <a:headEnd/>
            <a:tailEnd/>
          </a:ln>
          <a:effectLst/>
        </p:spPr>
        <p:txBody>
          <a:bodyPr wrap="none" anchor="ctr"/>
          <a:lstStyle/>
          <a:p>
            <a:endParaRPr lang="en-US" sz="1801"/>
          </a:p>
        </p:txBody>
      </p:sp>
      <p:sp>
        <p:nvSpPr>
          <p:cNvPr id="84" name="Freeform 177">
            <a:extLst>
              <a:ext uri="{FF2B5EF4-FFF2-40B4-BE49-F238E27FC236}">
                <a16:creationId xmlns:a16="http://schemas.microsoft.com/office/drawing/2014/main" id="{93A80B2C-5FD5-C347-BBB3-F9F251C50D45}"/>
              </a:ext>
            </a:extLst>
          </p:cNvPr>
          <p:cNvSpPr>
            <a:spLocks noChangeArrowheads="1"/>
          </p:cNvSpPr>
          <p:nvPr userDrawn="1"/>
        </p:nvSpPr>
        <p:spPr bwMode="auto">
          <a:xfrm>
            <a:off x="8058166" y="2400859"/>
            <a:ext cx="786988" cy="786989"/>
          </a:xfrm>
          <a:custGeom>
            <a:avLst/>
            <a:gdLst>
              <a:gd name="T0" fmla="*/ 1473 w 1474"/>
              <a:gd name="T1" fmla="*/ 740 h 1473"/>
              <a:gd name="T2" fmla="*/ 1473 w 1474"/>
              <a:gd name="T3" fmla="*/ 740 h 1473"/>
              <a:gd name="T4" fmla="*/ 741 w 1474"/>
              <a:gd name="T5" fmla="*/ 1472 h 1473"/>
              <a:gd name="T6" fmla="*/ 0 w 1474"/>
              <a:gd name="T7" fmla="*/ 740 h 1473"/>
              <a:gd name="T8" fmla="*/ 741 w 1474"/>
              <a:gd name="T9" fmla="*/ 0 h 1473"/>
              <a:gd name="T10" fmla="*/ 1473 w 1474"/>
              <a:gd name="T11" fmla="*/ 740 h 1473"/>
            </a:gdLst>
            <a:ahLst/>
            <a:cxnLst>
              <a:cxn ang="0">
                <a:pos x="T0" y="T1"/>
              </a:cxn>
              <a:cxn ang="0">
                <a:pos x="T2" y="T3"/>
              </a:cxn>
              <a:cxn ang="0">
                <a:pos x="T4" y="T5"/>
              </a:cxn>
              <a:cxn ang="0">
                <a:pos x="T6" y="T7"/>
              </a:cxn>
              <a:cxn ang="0">
                <a:pos x="T8" y="T9"/>
              </a:cxn>
              <a:cxn ang="0">
                <a:pos x="T10" y="T11"/>
              </a:cxn>
            </a:cxnLst>
            <a:rect l="0" t="0" r="r" b="b"/>
            <a:pathLst>
              <a:path w="1474" h="1473">
                <a:moveTo>
                  <a:pt x="1473" y="740"/>
                </a:moveTo>
                <a:lnTo>
                  <a:pt x="1473" y="740"/>
                </a:lnTo>
                <a:cubicBezTo>
                  <a:pt x="1473" y="1147"/>
                  <a:pt x="1147" y="1472"/>
                  <a:pt x="741" y="1472"/>
                </a:cubicBezTo>
                <a:cubicBezTo>
                  <a:pt x="325" y="1472"/>
                  <a:pt x="0" y="1147"/>
                  <a:pt x="0" y="740"/>
                </a:cubicBezTo>
                <a:cubicBezTo>
                  <a:pt x="0" y="325"/>
                  <a:pt x="325" y="0"/>
                  <a:pt x="741" y="0"/>
                </a:cubicBezTo>
                <a:cubicBezTo>
                  <a:pt x="1147" y="0"/>
                  <a:pt x="1473" y="325"/>
                  <a:pt x="1473" y="740"/>
                </a:cubicBezTo>
              </a:path>
            </a:pathLst>
          </a:custGeom>
          <a:solidFill>
            <a:srgbClr val="A9D8E4"/>
          </a:solidFill>
          <a:ln w="9525" cap="flat">
            <a:noFill/>
            <a:bevel/>
            <a:headEnd/>
            <a:tailEnd/>
          </a:ln>
          <a:effectLst/>
        </p:spPr>
        <p:txBody>
          <a:bodyPr wrap="none" anchor="ctr"/>
          <a:lstStyle/>
          <a:p>
            <a:endParaRPr lang="en-US" sz="1801"/>
          </a:p>
        </p:txBody>
      </p:sp>
      <p:sp>
        <p:nvSpPr>
          <p:cNvPr id="87" name="Freeform 178">
            <a:extLst>
              <a:ext uri="{FF2B5EF4-FFF2-40B4-BE49-F238E27FC236}">
                <a16:creationId xmlns:a16="http://schemas.microsoft.com/office/drawing/2014/main" id="{57E238EC-5E3B-724B-824A-991294CD73C2}"/>
              </a:ext>
            </a:extLst>
          </p:cNvPr>
          <p:cNvSpPr>
            <a:spLocks noChangeArrowheads="1"/>
          </p:cNvSpPr>
          <p:nvPr/>
        </p:nvSpPr>
        <p:spPr bwMode="auto">
          <a:xfrm>
            <a:off x="10852684" y="1609156"/>
            <a:ext cx="786988" cy="791702"/>
          </a:xfrm>
          <a:custGeom>
            <a:avLst/>
            <a:gdLst>
              <a:gd name="T0" fmla="*/ 1473 w 1474"/>
              <a:gd name="T1" fmla="*/ 740 h 1482"/>
              <a:gd name="T2" fmla="*/ 1473 w 1474"/>
              <a:gd name="T3" fmla="*/ 740 h 1482"/>
              <a:gd name="T4" fmla="*/ 733 w 1474"/>
              <a:gd name="T5" fmla="*/ 1481 h 1482"/>
              <a:gd name="T6" fmla="*/ 0 w 1474"/>
              <a:gd name="T7" fmla="*/ 740 h 1482"/>
              <a:gd name="T8" fmla="*/ 733 w 1474"/>
              <a:gd name="T9" fmla="*/ 0 h 1482"/>
              <a:gd name="T10" fmla="*/ 1473 w 1474"/>
              <a:gd name="T11" fmla="*/ 740 h 1482"/>
            </a:gdLst>
            <a:ahLst/>
            <a:cxnLst>
              <a:cxn ang="0">
                <a:pos x="T0" y="T1"/>
              </a:cxn>
              <a:cxn ang="0">
                <a:pos x="T2" y="T3"/>
              </a:cxn>
              <a:cxn ang="0">
                <a:pos x="T4" y="T5"/>
              </a:cxn>
              <a:cxn ang="0">
                <a:pos x="T6" y="T7"/>
              </a:cxn>
              <a:cxn ang="0">
                <a:pos x="T8" y="T9"/>
              </a:cxn>
              <a:cxn ang="0">
                <a:pos x="T10" y="T11"/>
              </a:cxn>
            </a:cxnLst>
            <a:rect l="0" t="0" r="r" b="b"/>
            <a:pathLst>
              <a:path w="1474" h="1482">
                <a:moveTo>
                  <a:pt x="1473" y="740"/>
                </a:moveTo>
                <a:lnTo>
                  <a:pt x="1473" y="740"/>
                </a:lnTo>
                <a:cubicBezTo>
                  <a:pt x="1473" y="1147"/>
                  <a:pt x="1148" y="1481"/>
                  <a:pt x="733" y="1481"/>
                </a:cubicBezTo>
                <a:cubicBezTo>
                  <a:pt x="326" y="1481"/>
                  <a:pt x="0" y="1147"/>
                  <a:pt x="0" y="740"/>
                </a:cubicBezTo>
                <a:cubicBezTo>
                  <a:pt x="0" y="334"/>
                  <a:pt x="326" y="0"/>
                  <a:pt x="733" y="0"/>
                </a:cubicBezTo>
                <a:cubicBezTo>
                  <a:pt x="1148" y="0"/>
                  <a:pt x="1473" y="334"/>
                  <a:pt x="1473" y="740"/>
                </a:cubicBezTo>
              </a:path>
            </a:pathLst>
          </a:custGeom>
          <a:solidFill>
            <a:srgbClr val="A82279"/>
          </a:solidFill>
          <a:ln w="9525" cap="flat">
            <a:noFill/>
            <a:bevel/>
            <a:headEnd/>
            <a:tailEnd/>
          </a:ln>
          <a:effectLst/>
        </p:spPr>
        <p:txBody>
          <a:bodyPr wrap="none" anchor="ctr"/>
          <a:lstStyle/>
          <a:p>
            <a:endParaRPr lang="en-US" sz="1801"/>
          </a:p>
        </p:txBody>
      </p:sp>
      <p:sp>
        <p:nvSpPr>
          <p:cNvPr id="144" name="Text Placeholder 17">
            <a:extLst>
              <a:ext uri="{FF2B5EF4-FFF2-40B4-BE49-F238E27FC236}">
                <a16:creationId xmlns:a16="http://schemas.microsoft.com/office/drawing/2014/main" id="{43A9646D-E0E8-9B4E-9F77-3E844CAD8BDC}"/>
              </a:ext>
            </a:extLst>
          </p:cNvPr>
          <p:cNvSpPr>
            <a:spLocks noGrp="1"/>
          </p:cNvSpPr>
          <p:nvPr userDrawn="1">
            <p:ph type="body" sz="quarter" idx="21" hasCustomPrompt="1"/>
          </p:nvPr>
        </p:nvSpPr>
        <p:spPr>
          <a:xfrm>
            <a:off x="2505117" y="2803265"/>
            <a:ext cx="1740791" cy="697634"/>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46" name="Text Placeholder 17">
            <a:extLst>
              <a:ext uri="{FF2B5EF4-FFF2-40B4-BE49-F238E27FC236}">
                <a16:creationId xmlns:a16="http://schemas.microsoft.com/office/drawing/2014/main" id="{4967DA91-F81D-4447-97B2-6C673397EF5C}"/>
              </a:ext>
            </a:extLst>
          </p:cNvPr>
          <p:cNvSpPr>
            <a:spLocks noGrp="1"/>
          </p:cNvSpPr>
          <p:nvPr userDrawn="1">
            <p:ph type="body" sz="quarter" idx="26" hasCustomPrompt="1"/>
          </p:nvPr>
        </p:nvSpPr>
        <p:spPr>
          <a:xfrm>
            <a:off x="4451915" y="3788978"/>
            <a:ext cx="1853076" cy="839438"/>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48" name="Text Placeholder 17">
            <a:extLst>
              <a:ext uri="{FF2B5EF4-FFF2-40B4-BE49-F238E27FC236}">
                <a16:creationId xmlns:a16="http://schemas.microsoft.com/office/drawing/2014/main" id="{B53006D1-ED98-8C47-8186-B2BFCF6FB790}"/>
              </a:ext>
            </a:extLst>
          </p:cNvPr>
          <p:cNvSpPr>
            <a:spLocks noGrp="1"/>
          </p:cNvSpPr>
          <p:nvPr userDrawn="1">
            <p:ph type="body" sz="quarter" idx="28" hasCustomPrompt="1"/>
          </p:nvPr>
        </p:nvSpPr>
        <p:spPr>
          <a:xfrm>
            <a:off x="6950565" y="3500901"/>
            <a:ext cx="2130962"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0" name="Text Placeholder 17">
            <a:extLst>
              <a:ext uri="{FF2B5EF4-FFF2-40B4-BE49-F238E27FC236}">
                <a16:creationId xmlns:a16="http://schemas.microsoft.com/office/drawing/2014/main" id="{FD8DCD0D-631E-D748-A38B-01AB4591DC09}"/>
              </a:ext>
            </a:extLst>
          </p:cNvPr>
          <p:cNvSpPr>
            <a:spLocks noGrp="1"/>
          </p:cNvSpPr>
          <p:nvPr userDrawn="1">
            <p:ph type="body" sz="quarter" idx="30" hasCustomPrompt="1"/>
          </p:nvPr>
        </p:nvSpPr>
        <p:spPr>
          <a:xfrm>
            <a:off x="9067270" y="2446430"/>
            <a:ext cx="2333957"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2" name="Text Placeholder 17">
            <a:extLst>
              <a:ext uri="{FF2B5EF4-FFF2-40B4-BE49-F238E27FC236}">
                <a16:creationId xmlns:a16="http://schemas.microsoft.com/office/drawing/2014/main" id="{504933AA-9772-824C-B12A-884D2266FA72}"/>
              </a:ext>
            </a:extLst>
          </p:cNvPr>
          <p:cNvSpPr>
            <a:spLocks noGrp="1"/>
          </p:cNvSpPr>
          <p:nvPr userDrawn="1">
            <p:ph type="body" sz="quarter" idx="32" hasCustomPrompt="1"/>
          </p:nvPr>
        </p:nvSpPr>
        <p:spPr>
          <a:xfrm>
            <a:off x="5645116" y="2214210"/>
            <a:ext cx="1740791"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9" name="Text Placeholder 17">
            <a:extLst>
              <a:ext uri="{FF2B5EF4-FFF2-40B4-BE49-F238E27FC236}">
                <a16:creationId xmlns:a16="http://schemas.microsoft.com/office/drawing/2014/main" id="{A3CE783B-4F94-684A-A655-1EC3B7D2DBBC}"/>
              </a:ext>
            </a:extLst>
          </p:cNvPr>
          <p:cNvSpPr>
            <a:spLocks noGrp="1"/>
          </p:cNvSpPr>
          <p:nvPr>
            <p:ph type="body" sz="quarter" idx="34" hasCustomPrompt="1"/>
          </p:nvPr>
        </p:nvSpPr>
        <p:spPr>
          <a:xfrm>
            <a:off x="2138039" y="3421579"/>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a:t>
            </a:r>
            <a:endParaRPr lang="en-US" dirty="0"/>
          </a:p>
        </p:txBody>
      </p:sp>
      <p:sp>
        <p:nvSpPr>
          <p:cNvPr id="40" name="Text Placeholder 17">
            <a:extLst>
              <a:ext uri="{FF2B5EF4-FFF2-40B4-BE49-F238E27FC236}">
                <a16:creationId xmlns:a16="http://schemas.microsoft.com/office/drawing/2014/main" id="{32AC59BA-DB0A-0F4D-8A41-51020A283BF5}"/>
              </a:ext>
            </a:extLst>
          </p:cNvPr>
          <p:cNvSpPr>
            <a:spLocks noGrp="1"/>
          </p:cNvSpPr>
          <p:nvPr>
            <p:ph type="body" sz="quarter" idx="35" hasCustomPrompt="1"/>
          </p:nvPr>
        </p:nvSpPr>
        <p:spPr>
          <a:xfrm>
            <a:off x="6003355" y="4641816"/>
            <a:ext cx="695250" cy="734798"/>
          </a:xfrm>
          <a:noFill/>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a:t>
            </a:r>
            <a:endParaRPr lang="en-US" dirty="0"/>
          </a:p>
        </p:txBody>
      </p:sp>
      <p:sp>
        <p:nvSpPr>
          <p:cNvPr id="41" name="Text Placeholder 17">
            <a:extLst>
              <a:ext uri="{FF2B5EF4-FFF2-40B4-BE49-F238E27FC236}">
                <a16:creationId xmlns:a16="http://schemas.microsoft.com/office/drawing/2014/main" id="{7E7B10FF-21A0-8B41-AD8C-CBE022FD4AD1}"/>
              </a:ext>
            </a:extLst>
          </p:cNvPr>
          <p:cNvSpPr>
            <a:spLocks noGrp="1"/>
          </p:cNvSpPr>
          <p:nvPr>
            <p:ph type="body" sz="quarter" idx="36" hasCustomPrompt="1"/>
          </p:nvPr>
        </p:nvSpPr>
        <p:spPr>
          <a:xfrm>
            <a:off x="5575772" y="1390066"/>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3</a:t>
            </a:r>
            <a:endParaRPr lang="en-US" dirty="0"/>
          </a:p>
        </p:txBody>
      </p:sp>
      <p:sp>
        <p:nvSpPr>
          <p:cNvPr id="42" name="Text Placeholder 17">
            <a:extLst>
              <a:ext uri="{FF2B5EF4-FFF2-40B4-BE49-F238E27FC236}">
                <a16:creationId xmlns:a16="http://schemas.microsoft.com/office/drawing/2014/main" id="{0A1E99C3-0847-A640-BEEE-F7D0DE1DEE43}"/>
              </a:ext>
            </a:extLst>
          </p:cNvPr>
          <p:cNvSpPr>
            <a:spLocks noGrp="1"/>
          </p:cNvSpPr>
          <p:nvPr>
            <p:ph type="body" sz="quarter" idx="37" hasCustomPrompt="1"/>
          </p:nvPr>
        </p:nvSpPr>
        <p:spPr>
          <a:xfrm>
            <a:off x="8119888" y="2463875"/>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a:t>
            </a:r>
            <a:endParaRPr lang="en-US" dirty="0"/>
          </a:p>
        </p:txBody>
      </p:sp>
      <p:sp>
        <p:nvSpPr>
          <p:cNvPr id="43" name="Text Placeholder 17">
            <a:extLst>
              <a:ext uri="{FF2B5EF4-FFF2-40B4-BE49-F238E27FC236}">
                <a16:creationId xmlns:a16="http://schemas.microsoft.com/office/drawing/2014/main" id="{1C0A1A59-1CF7-ED47-8C9C-D3CF59533D30}"/>
              </a:ext>
            </a:extLst>
          </p:cNvPr>
          <p:cNvSpPr>
            <a:spLocks noGrp="1"/>
          </p:cNvSpPr>
          <p:nvPr>
            <p:ph type="body" sz="quarter" idx="38" hasCustomPrompt="1"/>
          </p:nvPr>
        </p:nvSpPr>
        <p:spPr>
          <a:xfrm>
            <a:off x="10942078" y="1707788"/>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5</a:t>
            </a:r>
            <a:endParaRPr lang="en-US" dirty="0"/>
          </a:p>
        </p:txBody>
      </p:sp>
      <p:sp>
        <p:nvSpPr>
          <p:cNvPr id="29" name="TextBox 28">
            <a:extLst>
              <a:ext uri="{FF2B5EF4-FFF2-40B4-BE49-F238E27FC236}">
                <a16:creationId xmlns:a16="http://schemas.microsoft.com/office/drawing/2014/main" id="{AB335F1A-2100-A148-97AD-721D816F6638}"/>
              </a:ext>
            </a:extLst>
          </p:cNvPr>
          <p:cNvSpPr txBox="1"/>
          <p:nvPr userDrawn="1"/>
        </p:nvSpPr>
        <p:spPr>
          <a:xfrm>
            <a:off x="474478" y="6291768"/>
            <a:ext cx="11425605"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350771426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4 point number graph with icons ">
    <p:spTree>
      <p:nvGrpSpPr>
        <p:cNvPr id="1" name=""/>
        <p:cNvGrpSpPr/>
        <p:nvPr/>
      </p:nvGrpSpPr>
      <p:grpSpPr>
        <a:xfrm>
          <a:off x="0" y="0"/>
          <a:ext cx="0" cy="0"/>
          <a:chOff x="0" y="0"/>
          <a:chExt cx="0" cy="0"/>
        </a:xfrm>
      </p:grpSpPr>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411249" y="429621"/>
            <a:ext cx="4308887" cy="582221"/>
          </a:xfrm>
        </p:spPr>
        <p:txBody>
          <a:bodyPr>
            <a:normAutofit/>
          </a:bodyPr>
          <a:lstStyle>
            <a:lvl1pPr marL="0" indent="0" algn="l">
              <a:buNone/>
              <a:defRPr sz="3600" b="0" i="0">
                <a:solidFill>
                  <a:srgbClr val="1A1918"/>
                </a:solidFill>
                <a:latin typeface="Calibri" panose="020F0502020204030204" pitchFamily="34" charset="0"/>
                <a:cs typeface="Calibri" panose="020F0502020204030204" pitchFamily="34" charset="0"/>
              </a:defRPr>
            </a:lvl1pPr>
          </a:lstStyle>
          <a:p>
            <a:pPr lvl="0"/>
            <a:r>
              <a:rPr lang="en-US" dirty="0"/>
              <a:t>Heading</a:t>
            </a:r>
          </a:p>
        </p:txBody>
      </p:sp>
      <p:sp>
        <p:nvSpPr>
          <p:cNvPr id="33" name="Oval 32">
            <a:extLst>
              <a:ext uri="{FF2B5EF4-FFF2-40B4-BE49-F238E27FC236}">
                <a16:creationId xmlns:a16="http://schemas.microsoft.com/office/drawing/2014/main" id="{7EB02BD7-70AD-D749-AB02-A773D9584280}"/>
              </a:ext>
            </a:extLst>
          </p:cNvPr>
          <p:cNvSpPr/>
          <p:nvPr userDrawn="1"/>
        </p:nvSpPr>
        <p:spPr>
          <a:xfrm>
            <a:off x="2089893" y="2141095"/>
            <a:ext cx="2664101" cy="2664102"/>
          </a:xfrm>
          <a:prstGeom prst="ellipse">
            <a:avLst/>
          </a:prstGeom>
          <a:solidFill>
            <a:srgbClr val="A822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4" name="Oval 33">
            <a:extLst>
              <a:ext uri="{FF2B5EF4-FFF2-40B4-BE49-F238E27FC236}">
                <a16:creationId xmlns:a16="http://schemas.microsoft.com/office/drawing/2014/main" id="{9D30D462-B88D-4645-A255-F2108DEBADF2}"/>
              </a:ext>
            </a:extLst>
          </p:cNvPr>
          <p:cNvSpPr/>
          <p:nvPr userDrawn="1"/>
        </p:nvSpPr>
        <p:spPr>
          <a:xfrm>
            <a:off x="4385118" y="2141095"/>
            <a:ext cx="2664101" cy="2664102"/>
          </a:xfrm>
          <a:prstGeom prst="ellipse">
            <a:avLst/>
          </a:prstGeom>
          <a:solidFill>
            <a:srgbClr val="71CD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5" name="Oval 34">
            <a:extLst>
              <a:ext uri="{FF2B5EF4-FFF2-40B4-BE49-F238E27FC236}">
                <a16:creationId xmlns:a16="http://schemas.microsoft.com/office/drawing/2014/main" id="{9030B4BB-AEAA-B74F-9C0C-375C2CEE4D88}"/>
              </a:ext>
            </a:extLst>
          </p:cNvPr>
          <p:cNvSpPr/>
          <p:nvPr userDrawn="1"/>
        </p:nvSpPr>
        <p:spPr>
          <a:xfrm>
            <a:off x="6680344" y="2141095"/>
            <a:ext cx="2664101" cy="2664102"/>
          </a:xfrm>
          <a:prstGeom prst="ellipse">
            <a:avLst/>
          </a:prstGeom>
          <a:solidFill>
            <a:srgbClr val="5B7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6" name="Oval 35">
            <a:extLst>
              <a:ext uri="{FF2B5EF4-FFF2-40B4-BE49-F238E27FC236}">
                <a16:creationId xmlns:a16="http://schemas.microsoft.com/office/drawing/2014/main" id="{29A6A2A1-61AE-EA42-82A0-137FB4195E3E}"/>
              </a:ext>
            </a:extLst>
          </p:cNvPr>
          <p:cNvSpPr/>
          <p:nvPr userDrawn="1"/>
        </p:nvSpPr>
        <p:spPr>
          <a:xfrm>
            <a:off x="8975571" y="2141095"/>
            <a:ext cx="2664101" cy="2664102"/>
          </a:xfrm>
          <a:prstGeom prst="ellipse">
            <a:avLst/>
          </a:prstGeom>
          <a:solidFill>
            <a:srgbClr val="A9D8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7" name="Oval 36">
            <a:extLst>
              <a:ext uri="{FF2B5EF4-FFF2-40B4-BE49-F238E27FC236}">
                <a16:creationId xmlns:a16="http://schemas.microsoft.com/office/drawing/2014/main" id="{A9116FB9-51EC-4D4B-AECA-B8C5CE39EA90}"/>
              </a:ext>
            </a:extLst>
          </p:cNvPr>
          <p:cNvSpPr/>
          <p:nvPr/>
        </p:nvSpPr>
        <p:spPr>
          <a:xfrm>
            <a:off x="2458767" y="1698686"/>
            <a:ext cx="1268169" cy="1268168"/>
          </a:xfrm>
          <a:prstGeom prst="ellipse">
            <a:avLst/>
          </a:prstGeom>
          <a:solidFill>
            <a:srgbClr val="A822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8" name="Oval 37">
            <a:extLst>
              <a:ext uri="{FF2B5EF4-FFF2-40B4-BE49-F238E27FC236}">
                <a16:creationId xmlns:a16="http://schemas.microsoft.com/office/drawing/2014/main" id="{4DAB1F1D-D494-B64C-B788-EA224F69D000}"/>
              </a:ext>
            </a:extLst>
          </p:cNvPr>
          <p:cNvSpPr/>
          <p:nvPr/>
        </p:nvSpPr>
        <p:spPr>
          <a:xfrm>
            <a:off x="4753994" y="1698686"/>
            <a:ext cx="1268169" cy="1268168"/>
          </a:xfrm>
          <a:prstGeom prst="ellipse">
            <a:avLst/>
          </a:prstGeom>
          <a:solidFill>
            <a:srgbClr val="71CD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9" name="Oval 38">
            <a:extLst>
              <a:ext uri="{FF2B5EF4-FFF2-40B4-BE49-F238E27FC236}">
                <a16:creationId xmlns:a16="http://schemas.microsoft.com/office/drawing/2014/main" id="{EACA38CC-B881-B64C-986A-7396F7157B4A}"/>
              </a:ext>
            </a:extLst>
          </p:cNvPr>
          <p:cNvSpPr/>
          <p:nvPr userDrawn="1"/>
        </p:nvSpPr>
        <p:spPr>
          <a:xfrm>
            <a:off x="7049219" y="1698686"/>
            <a:ext cx="1268169" cy="1268168"/>
          </a:xfrm>
          <a:prstGeom prst="ellipse">
            <a:avLst/>
          </a:prstGeom>
          <a:solidFill>
            <a:srgbClr val="5B7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40" name="Oval 39">
            <a:extLst>
              <a:ext uri="{FF2B5EF4-FFF2-40B4-BE49-F238E27FC236}">
                <a16:creationId xmlns:a16="http://schemas.microsoft.com/office/drawing/2014/main" id="{1602613E-7EEE-C347-90CD-3FD01C4F925E}"/>
              </a:ext>
            </a:extLst>
          </p:cNvPr>
          <p:cNvSpPr/>
          <p:nvPr/>
        </p:nvSpPr>
        <p:spPr>
          <a:xfrm>
            <a:off x="9344445" y="1698686"/>
            <a:ext cx="1268169" cy="1268168"/>
          </a:xfrm>
          <a:prstGeom prst="ellipse">
            <a:avLst/>
          </a:prstGeom>
          <a:solidFill>
            <a:srgbClr val="A9D8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41" name="Oval 40">
            <a:extLst>
              <a:ext uri="{FF2B5EF4-FFF2-40B4-BE49-F238E27FC236}">
                <a16:creationId xmlns:a16="http://schemas.microsoft.com/office/drawing/2014/main" id="{AE668048-3D1A-0944-9382-E43B157DF0C1}"/>
              </a:ext>
            </a:extLst>
          </p:cNvPr>
          <p:cNvSpPr/>
          <p:nvPr/>
        </p:nvSpPr>
        <p:spPr>
          <a:xfrm>
            <a:off x="2562014" y="1786976"/>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42" name="Oval 41">
            <a:extLst>
              <a:ext uri="{FF2B5EF4-FFF2-40B4-BE49-F238E27FC236}">
                <a16:creationId xmlns:a16="http://schemas.microsoft.com/office/drawing/2014/main" id="{3D1DD726-B492-8E44-9918-192EF5BA2D3D}"/>
              </a:ext>
            </a:extLst>
          </p:cNvPr>
          <p:cNvSpPr/>
          <p:nvPr/>
        </p:nvSpPr>
        <p:spPr>
          <a:xfrm>
            <a:off x="4860745" y="1805440"/>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43" name="Oval 42">
            <a:extLst>
              <a:ext uri="{FF2B5EF4-FFF2-40B4-BE49-F238E27FC236}">
                <a16:creationId xmlns:a16="http://schemas.microsoft.com/office/drawing/2014/main" id="{4626D483-2F4C-9149-AE75-A1DB204AF180}"/>
              </a:ext>
            </a:extLst>
          </p:cNvPr>
          <p:cNvSpPr/>
          <p:nvPr/>
        </p:nvSpPr>
        <p:spPr>
          <a:xfrm>
            <a:off x="7155971" y="1805441"/>
            <a:ext cx="1054660" cy="1054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44" name="Oval 43">
            <a:extLst>
              <a:ext uri="{FF2B5EF4-FFF2-40B4-BE49-F238E27FC236}">
                <a16:creationId xmlns:a16="http://schemas.microsoft.com/office/drawing/2014/main" id="{5CC52548-81E9-E848-ACC2-147DFAA24991}"/>
              </a:ext>
            </a:extLst>
          </p:cNvPr>
          <p:cNvSpPr/>
          <p:nvPr/>
        </p:nvSpPr>
        <p:spPr>
          <a:xfrm>
            <a:off x="9451196" y="1805439"/>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45" name="Oval 44">
            <a:extLst>
              <a:ext uri="{FF2B5EF4-FFF2-40B4-BE49-F238E27FC236}">
                <a16:creationId xmlns:a16="http://schemas.microsoft.com/office/drawing/2014/main" id="{615F96DE-6B77-E34D-972D-58623A9BC87D}"/>
              </a:ext>
            </a:extLst>
          </p:cNvPr>
          <p:cNvSpPr/>
          <p:nvPr userDrawn="1"/>
        </p:nvSpPr>
        <p:spPr>
          <a:xfrm>
            <a:off x="3435378" y="4279580"/>
            <a:ext cx="879737" cy="879735"/>
          </a:xfrm>
          <a:prstGeom prst="ellipse">
            <a:avLst/>
          </a:prstGeom>
          <a:solidFill>
            <a:srgbClr val="A822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46" name="Oval 45">
            <a:extLst>
              <a:ext uri="{FF2B5EF4-FFF2-40B4-BE49-F238E27FC236}">
                <a16:creationId xmlns:a16="http://schemas.microsoft.com/office/drawing/2014/main" id="{94673B41-433E-E44D-900C-5050C967F29E}"/>
              </a:ext>
            </a:extLst>
          </p:cNvPr>
          <p:cNvSpPr/>
          <p:nvPr userDrawn="1"/>
        </p:nvSpPr>
        <p:spPr>
          <a:xfrm>
            <a:off x="5798873" y="4279580"/>
            <a:ext cx="879737" cy="879735"/>
          </a:xfrm>
          <a:prstGeom prst="ellipse">
            <a:avLst/>
          </a:prstGeom>
          <a:solidFill>
            <a:srgbClr val="71CD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47" name="Oval 46">
            <a:extLst>
              <a:ext uri="{FF2B5EF4-FFF2-40B4-BE49-F238E27FC236}">
                <a16:creationId xmlns:a16="http://schemas.microsoft.com/office/drawing/2014/main" id="{64773E4C-32A9-DB4E-BCDC-F968258A12B8}"/>
              </a:ext>
            </a:extLst>
          </p:cNvPr>
          <p:cNvSpPr/>
          <p:nvPr userDrawn="1"/>
        </p:nvSpPr>
        <p:spPr>
          <a:xfrm>
            <a:off x="8095831" y="4279580"/>
            <a:ext cx="879737" cy="879735"/>
          </a:xfrm>
          <a:prstGeom prst="ellipse">
            <a:avLst/>
          </a:prstGeom>
          <a:solidFill>
            <a:srgbClr val="5B7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48" name="Oval 47">
            <a:extLst>
              <a:ext uri="{FF2B5EF4-FFF2-40B4-BE49-F238E27FC236}">
                <a16:creationId xmlns:a16="http://schemas.microsoft.com/office/drawing/2014/main" id="{FF264980-2C35-3447-8873-1AA9114E2FDB}"/>
              </a:ext>
            </a:extLst>
          </p:cNvPr>
          <p:cNvSpPr/>
          <p:nvPr userDrawn="1"/>
        </p:nvSpPr>
        <p:spPr>
          <a:xfrm>
            <a:off x="10526240" y="4279580"/>
            <a:ext cx="879737" cy="879735"/>
          </a:xfrm>
          <a:prstGeom prst="ellipse">
            <a:avLst/>
          </a:prstGeom>
          <a:solidFill>
            <a:srgbClr val="A9D8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61" name="Text Placeholder 17">
            <a:extLst>
              <a:ext uri="{FF2B5EF4-FFF2-40B4-BE49-F238E27FC236}">
                <a16:creationId xmlns:a16="http://schemas.microsoft.com/office/drawing/2014/main" id="{6ADBD416-235E-8042-9F21-FF4E75B4608C}"/>
              </a:ext>
            </a:extLst>
          </p:cNvPr>
          <p:cNvSpPr>
            <a:spLocks noGrp="1"/>
          </p:cNvSpPr>
          <p:nvPr userDrawn="1">
            <p:ph type="body" sz="quarter" idx="34" hasCustomPrompt="1"/>
          </p:nvPr>
        </p:nvSpPr>
        <p:spPr>
          <a:xfrm>
            <a:off x="2747941" y="1946907"/>
            <a:ext cx="695250" cy="734798"/>
          </a:xfrm>
        </p:spPr>
        <p:txBody>
          <a:bodyPr/>
          <a:lstStyle>
            <a:lvl1pPr algn="ctr">
              <a:buNone/>
              <a:defRPr sz="4800" b="1"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a:t>
            </a:r>
            <a:endParaRPr lang="en-US" dirty="0"/>
          </a:p>
        </p:txBody>
      </p:sp>
      <p:sp>
        <p:nvSpPr>
          <p:cNvPr id="63" name="Text Placeholder 17">
            <a:extLst>
              <a:ext uri="{FF2B5EF4-FFF2-40B4-BE49-F238E27FC236}">
                <a16:creationId xmlns:a16="http://schemas.microsoft.com/office/drawing/2014/main" id="{2BBAC9AE-474F-0D44-9EBA-0537E6983137}"/>
              </a:ext>
            </a:extLst>
          </p:cNvPr>
          <p:cNvSpPr>
            <a:spLocks noGrp="1"/>
          </p:cNvSpPr>
          <p:nvPr userDrawn="1">
            <p:ph type="body" sz="quarter" idx="35" hasCustomPrompt="1"/>
          </p:nvPr>
        </p:nvSpPr>
        <p:spPr>
          <a:xfrm>
            <a:off x="5064547" y="1949503"/>
            <a:ext cx="695250" cy="734798"/>
          </a:xfrm>
        </p:spPr>
        <p:txBody>
          <a:bodyPr/>
          <a:lstStyle>
            <a:lvl1pPr algn="ctr">
              <a:buNone/>
              <a:defRPr sz="4800" b="1"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a:t>
            </a:r>
            <a:endParaRPr lang="en-US" dirty="0"/>
          </a:p>
        </p:txBody>
      </p:sp>
      <p:sp>
        <p:nvSpPr>
          <p:cNvPr id="64" name="Text Placeholder 17">
            <a:extLst>
              <a:ext uri="{FF2B5EF4-FFF2-40B4-BE49-F238E27FC236}">
                <a16:creationId xmlns:a16="http://schemas.microsoft.com/office/drawing/2014/main" id="{BF9CAB18-1D38-D644-A81F-70E5466D0389}"/>
              </a:ext>
            </a:extLst>
          </p:cNvPr>
          <p:cNvSpPr>
            <a:spLocks noGrp="1"/>
          </p:cNvSpPr>
          <p:nvPr userDrawn="1">
            <p:ph type="body" sz="quarter" idx="36" hasCustomPrompt="1"/>
          </p:nvPr>
        </p:nvSpPr>
        <p:spPr>
          <a:xfrm>
            <a:off x="7338393" y="1962861"/>
            <a:ext cx="695250" cy="734798"/>
          </a:xfrm>
        </p:spPr>
        <p:txBody>
          <a:bodyPr/>
          <a:lstStyle>
            <a:lvl1pPr algn="ctr">
              <a:buNone/>
              <a:defRPr sz="4800" b="1"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3</a:t>
            </a:r>
            <a:endParaRPr lang="en-US" dirty="0"/>
          </a:p>
        </p:txBody>
      </p:sp>
      <p:sp>
        <p:nvSpPr>
          <p:cNvPr id="65" name="Text Placeholder 17">
            <a:extLst>
              <a:ext uri="{FF2B5EF4-FFF2-40B4-BE49-F238E27FC236}">
                <a16:creationId xmlns:a16="http://schemas.microsoft.com/office/drawing/2014/main" id="{A8A502A8-834D-C94A-9859-BACB55444207}"/>
              </a:ext>
            </a:extLst>
          </p:cNvPr>
          <p:cNvSpPr>
            <a:spLocks noGrp="1"/>
          </p:cNvSpPr>
          <p:nvPr>
            <p:ph type="body" sz="quarter" idx="37" hasCustomPrompt="1"/>
          </p:nvPr>
        </p:nvSpPr>
        <p:spPr>
          <a:xfrm>
            <a:off x="9655001" y="1965457"/>
            <a:ext cx="695250" cy="734798"/>
          </a:xfrm>
          <a:noFill/>
        </p:spPr>
        <p:txBody>
          <a:bodyPr/>
          <a:lstStyle>
            <a:lvl1pPr algn="ctr">
              <a:buNone/>
              <a:defRPr sz="4800" b="1"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a:t>
            </a:r>
            <a:endParaRPr lang="en-US" dirty="0"/>
          </a:p>
        </p:txBody>
      </p:sp>
      <p:sp>
        <p:nvSpPr>
          <p:cNvPr id="70" name="Text Placeholder 17">
            <a:extLst>
              <a:ext uri="{FF2B5EF4-FFF2-40B4-BE49-F238E27FC236}">
                <a16:creationId xmlns:a16="http://schemas.microsoft.com/office/drawing/2014/main" id="{084B4BE7-DD1C-1743-85E4-D3ED17FE67F2}"/>
              </a:ext>
            </a:extLst>
          </p:cNvPr>
          <p:cNvSpPr>
            <a:spLocks noGrp="1"/>
          </p:cNvSpPr>
          <p:nvPr userDrawn="1">
            <p:ph type="body" sz="quarter" idx="21" hasCustomPrompt="1"/>
          </p:nvPr>
        </p:nvSpPr>
        <p:spPr>
          <a:xfrm>
            <a:off x="2291887" y="3135867"/>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1" name="Text Placeholder 17">
            <a:extLst>
              <a:ext uri="{FF2B5EF4-FFF2-40B4-BE49-F238E27FC236}">
                <a16:creationId xmlns:a16="http://schemas.microsoft.com/office/drawing/2014/main" id="{5E862C59-ABDF-FB45-866F-C33FB45F9EE7}"/>
              </a:ext>
            </a:extLst>
          </p:cNvPr>
          <p:cNvSpPr>
            <a:spLocks noGrp="1"/>
          </p:cNvSpPr>
          <p:nvPr userDrawn="1">
            <p:ph type="body" sz="quarter" idx="38" hasCustomPrompt="1"/>
          </p:nvPr>
        </p:nvSpPr>
        <p:spPr>
          <a:xfrm>
            <a:off x="4623112" y="3117069"/>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2" name="Text Placeholder 17">
            <a:extLst>
              <a:ext uri="{FF2B5EF4-FFF2-40B4-BE49-F238E27FC236}">
                <a16:creationId xmlns:a16="http://schemas.microsoft.com/office/drawing/2014/main" id="{16252092-110B-DF41-BAA1-24D8CA1DA645}"/>
              </a:ext>
            </a:extLst>
          </p:cNvPr>
          <p:cNvSpPr>
            <a:spLocks noGrp="1"/>
          </p:cNvSpPr>
          <p:nvPr userDrawn="1">
            <p:ph type="body" sz="quarter" idx="39" hasCustomPrompt="1"/>
          </p:nvPr>
        </p:nvSpPr>
        <p:spPr>
          <a:xfrm>
            <a:off x="6878373" y="3121537"/>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3" name="Text Placeholder 17">
            <a:extLst>
              <a:ext uri="{FF2B5EF4-FFF2-40B4-BE49-F238E27FC236}">
                <a16:creationId xmlns:a16="http://schemas.microsoft.com/office/drawing/2014/main" id="{6BE3560E-17BA-CF47-9892-C7DA0E586994}"/>
              </a:ext>
            </a:extLst>
          </p:cNvPr>
          <p:cNvSpPr>
            <a:spLocks noGrp="1"/>
          </p:cNvSpPr>
          <p:nvPr userDrawn="1">
            <p:ph type="body" sz="quarter" idx="40" hasCustomPrompt="1"/>
          </p:nvPr>
        </p:nvSpPr>
        <p:spPr>
          <a:xfrm>
            <a:off x="9209599" y="3102740"/>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8" name="TextBox 27">
            <a:extLst>
              <a:ext uri="{FF2B5EF4-FFF2-40B4-BE49-F238E27FC236}">
                <a16:creationId xmlns:a16="http://schemas.microsoft.com/office/drawing/2014/main" id="{5F10E9D6-29D6-D84E-83A5-6701511BE254}"/>
              </a:ext>
            </a:extLst>
          </p:cNvPr>
          <p:cNvSpPr txBox="1"/>
          <p:nvPr userDrawn="1"/>
        </p:nvSpPr>
        <p:spPr>
          <a:xfrm>
            <a:off x="374734" y="6286927"/>
            <a:ext cx="11425605" cy="246349"/>
          </a:xfrm>
          <a:prstGeom prst="rect">
            <a:avLst/>
          </a:prstGeom>
          <a:noFill/>
        </p:spPr>
        <p:txBody>
          <a:bodyPr wrap="square" rtlCol="0">
            <a:spAutoFit/>
          </a:bodyPr>
          <a:lstStyle/>
          <a:p>
            <a:pPr algn="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93999680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4 point icon graph">
    <p:spTree>
      <p:nvGrpSpPr>
        <p:cNvPr id="1" name=""/>
        <p:cNvGrpSpPr/>
        <p:nvPr/>
      </p:nvGrpSpPr>
      <p:grpSpPr>
        <a:xfrm>
          <a:off x="0" y="0"/>
          <a:ext cx="0" cy="0"/>
          <a:chOff x="0" y="0"/>
          <a:chExt cx="0" cy="0"/>
        </a:xfrm>
      </p:grpSpPr>
      <p:sp>
        <p:nvSpPr>
          <p:cNvPr id="49" name="Freeform 48">
            <a:extLst>
              <a:ext uri="{FF2B5EF4-FFF2-40B4-BE49-F238E27FC236}">
                <a16:creationId xmlns:a16="http://schemas.microsoft.com/office/drawing/2014/main" id="{C2DB8636-C798-AD47-8DC9-47814E3387DD}"/>
              </a:ext>
            </a:extLst>
          </p:cNvPr>
          <p:cNvSpPr/>
          <p:nvPr/>
        </p:nvSpPr>
        <p:spPr>
          <a:xfrm>
            <a:off x="4292838" y="2475931"/>
            <a:ext cx="1660393" cy="233707"/>
          </a:xfrm>
          <a:custGeom>
            <a:avLst/>
            <a:gdLst/>
            <a:ahLst/>
            <a:cxnLst>
              <a:cxn ang="3cd4">
                <a:pos x="hc" y="t"/>
              </a:cxn>
              <a:cxn ang="cd2">
                <a:pos x="l" y="vc"/>
              </a:cxn>
              <a:cxn ang="cd4">
                <a:pos x="hc" y="b"/>
              </a:cxn>
              <a:cxn ang="0">
                <a:pos x="r" y="vc"/>
              </a:cxn>
            </a:cxnLst>
            <a:rect l="l" t="t" r="r" b="b"/>
            <a:pathLst>
              <a:path w="1088" h="154">
                <a:moveTo>
                  <a:pt x="1066" y="76"/>
                </a:moveTo>
                <a:cubicBezTo>
                  <a:pt x="1066" y="49"/>
                  <a:pt x="1073"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71CDDC"/>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50" name="Freeform 49">
            <a:extLst>
              <a:ext uri="{FF2B5EF4-FFF2-40B4-BE49-F238E27FC236}">
                <a16:creationId xmlns:a16="http://schemas.microsoft.com/office/drawing/2014/main" id="{A5ECD853-1DE4-6A49-83BF-BE872511E6E0}"/>
              </a:ext>
            </a:extLst>
          </p:cNvPr>
          <p:cNvSpPr/>
          <p:nvPr/>
        </p:nvSpPr>
        <p:spPr>
          <a:xfrm>
            <a:off x="3846807" y="2428578"/>
            <a:ext cx="323829" cy="326885"/>
          </a:xfrm>
          <a:custGeom>
            <a:avLst/>
            <a:gdLst/>
            <a:ahLst/>
            <a:cxnLst>
              <a:cxn ang="3cd4">
                <a:pos x="hc" y="t"/>
              </a:cxn>
              <a:cxn ang="cd2">
                <a:pos x="l" y="vc"/>
              </a:cxn>
              <a:cxn ang="cd4">
                <a:pos x="hc" y="b"/>
              </a:cxn>
              <a:cxn ang="0">
                <a:pos x="r" y="vc"/>
              </a:cxn>
            </a:cxnLst>
            <a:rect l="l" t="t" r="r" b="b"/>
            <a:pathLst>
              <a:path w="213" h="215">
                <a:moveTo>
                  <a:pt x="213" y="107"/>
                </a:moveTo>
                <a:cubicBezTo>
                  <a:pt x="213" y="166"/>
                  <a:pt x="166" y="215"/>
                  <a:pt x="106" y="215"/>
                </a:cubicBezTo>
                <a:cubicBezTo>
                  <a:pt x="48" y="215"/>
                  <a:pt x="0" y="166"/>
                  <a:pt x="0" y="107"/>
                </a:cubicBezTo>
                <a:cubicBezTo>
                  <a:pt x="0" y="48"/>
                  <a:pt x="48" y="0"/>
                  <a:pt x="106" y="0"/>
                </a:cubicBezTo>
                <a:cubicBezTo>
                  <a:pt x="166" y="0"/>
                  <a:pt x="213" y="48"/>
                  <a:pt x="213" y="107"/>
                </a:cubicBezTo>
                <a:close/>
              </a:path>
            </a:pathLst>
          </a:custGeom>
          <a:solidFill>
            <a:srgbClr val="A82279"/>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51" name="Freeform 50">
            <a:extLst>
              <a:ext uri="{FF2B5EF4-FFF2-40B4-BE49-F238E27FC236}">
                <a16:creationId xmlns:a16="http://schemas.microsoft.com/office/drawing/2014/main" id="{1FB605EC-FC6D-3D40-A5B0-5C7A5B28222F}"/>
              </a:ext>
            </a:extLst>
          </p:cNvPr>
          <p:cNvSpPr/>
          <p:nvPr/>
        </p:nvSpPr>
        <p:spPr>
          <a:xfrm>
            <a:off x="3912489" y="2494259"/>
            <a:ext cx="192466" cy="193992"/>
          </a:xfrm>
          <a:custGeom>
            <a:avLst/>
            <a:gdLst/>
            <a:ahLst/>
            <a:cxnLst>
              <a:cxn ang="3cd4">
                <a:pos x="hc" y="t"/>
              </a:cxn>
              <a:cxn ang="cd2">
                <a:pos x="l" y="vc"/>
              </a:cxn>
              <a:cxn ang="cd4">
                <a:pos x="hc" y="b"/>
              </a:cxn>
              <a:cxn ang="0">
                <a:pos x="r" y="vc"/>
              </a:cxn>
            </a:cxnLst>
            <a:rect l="l" t="t" r="r" b="b"/>
            <a:pathLst>
              <a:path w="127" h="128">
                <a:moveTo>
                  <a:pt x="127" y="64"/>
                </a:moveTo>
                <a:cubicBezTo>
                  <a:pt x="127" y="100"/>
                  <a:pt x="99" y="128"/>
                  <a:pt x="63" y="128"/>
                </a:cubicBezTo>
                <a:cubicBezTo>
                  <a:pt x="28" y="128"/>
                  <a:pt x="0" y="100"/>
                  <a:pt x="0" y="64"/>
                </a:cubicBezTo>
                <a:cubicBezTo>
                  <a:pt x="0" y="30"/>
                  <a:pt x="28" y="0"/>
                  <a:pt x="63" y="0"/>
                </a:cubicBezTo>
                <a:cubicBezTo>
                  <a:pt x="99" y="0"/>
                  <a:pt x="127" y="30"/>
                  <a:pt x="127" y="64"/>
                </a:cubicBezTo>
                <a:close/>
              </a:path>
            </a:pathLst>
          </a:custGeom>
          <a:solidFill>
            <a:srgbClr val="FFFFFF"/>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52" name="Freeform 51">
            <a:extLst>
              <a:ext uri="{FF2B5EF4-FFF2-40B4-BE49-F238E27FC236}">
                <a16:creationId xmlns:a16="http://schemas.microsoft.com/office/drawing/2014/main" id="{813784D3-D312-744B-8BF6-8D3D764C1FF8}"/>
              </a:ext>
            </a:extLst>
          </p:cNvPr>
          <p:cNvSpPr/>
          <p:nvPr/>
        </p:nvSpPr>
        <p:spPr>
          <a:xfrm>
            <a:off x="3324405" y="800259"/>
            <a:ext cx="1370167" cy="1510697"/>
          </a:xfrm>
          <a:custGeom>
            <a:avLst/>
            <a:gdLst/>
            <a:ahLst/>
            <a:cxnLst>
              <a:cxn ang="3cd4">
                <a:pos x="hc" y="t"/>
              </a:cxn>
              <a:cxn ang="cd2">
                <a:pos x="l" y="vc"/>
              </a:cxn>
              <a:cxn ang="cd4">
                <a:pos x="hc" y="b"/>
              </a:cxn>
              <a:cxn ang="0">
                <a:pos x="r" y="vc"/>
              </a:cxn>
            </a:cxnLst>
            <a:rect l="l" t="t" r="r" b="b"/>
            <a:pathLst>
              <a:path w="898" h="990">
                <a:moveTo>
                  <a:pt x="898" y="447"/>
                </a:moveTo>
                <a:cubicBezTo>
                  <a:pt x="898" y="649"/>
                  <a:pt x="765" y="819"/>
                  <a:pt x="583" y="875"/>
                </a:cubicBezTo>
                <a:cubicBezTo>
                  <a:pt x="541" y="889"/>
                  <a:pt x="471" y="936"/>
                  <a:pt x="448" y="990"/>
                </a:cubicBezTo>
                <a:cubicBezTo>
                  <a:pt x="427" y="941"/>
                  <a:pt x="357" y="889"/>
                  <a:pt x="314" y="875"/>
                </a:cubicBezTo>
                <a:cubicBezTo>
                  <a:pt x="131" y="817"/>
                  <a:pt x="0" y="649"/>
                  <a:pt x="0" y="447"/>
                </a:cubicBezTo>
                <a:cubicBezTo>
                  <a:pt x="0" y="200"/>
                  <a:pt x="201" y="0"/>
                  <a:pt x="448" y="0"/>
                </a:cubicBezTo>
                <a:cubicBezTo>
                  <a:pt x="696" y="0"/>
                  <a:pt x="898" y="200"/>
                  <a:pt x="898" y="447"/>
                </a:cubicBezTo>
                <a:close/>
              </a:path>
            </a:pathLst>
          </a:custGeom>
          <a:solidFill>
            <a:srgbClr val="A82279"/>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53" name="Freeform 52">
            <a:extLst>
              <a:ext uri="{FF2B5EF4-FFF2-40B4-BE49-F238E27FC236}">
                <a16:creationId xmlns:a16="http://schemas.microsoft.com/office/drawing/2014/main" id="{C952250C-2D0F-064B-B9BE-BB9EECA238E4}"/>
              </a:ext>
            </a:extLst>
          </p:cNvPr>
          <p:cNvSpPr/>
          <p:nvPr/>
        </p:nvSpPr>
        <p:spPr>
          <a:xfrm>
            <a:off x="6055574" y="2428578"/>
            <a:ext cx="325356" cy="326885"/>
          </a:xfrm>
          <a:custGeom>
            <a:avLst/>
            <a:gdLst/>
            <a:ahLst/>
            <a:cxnLst>
              <a:cxn ang="3cd4">
                <a:pos x="hc" y="t"/>
              </a:cxn>
              <a:cxn ang="cd2">
                <a:pos x="l" y="vc"/>
              </a:cxn>
              <a:cxn ang="cd4">
                <a:pos x="hc" y="b"/>
              </a:cxn>
              <a:cxn ang="0">
                <a:pos x="r" y="vc"/>
              </a:cxn>
            </a:cxnLst>
            <a:rect l="l" t="t" r="r" b="b"/>
            <a:pathLst>
              <a:path w="214" h="215">
                <a:moveTo>
                  <a:pt x="214" y="107"/>
                </a:moveTo>
                <a:cubicBezTo>
                  <a:pt x="214" y="166"/>
                  <a:pt x="165" y="215"/>
                  <a:pt x="106" y="215"/>
                </a:cubicBezTo>
                <a:cubicBezTo>
                  <a:pt x="46" y="215"/>
                  <a:pt x="0" y="166"/>
                  <a:pt x="0" y="107"/>
                </a:cubicBezTo>
                <a:cubicBezTo>
                  <a:pt x="0" y="48"/>
                  <a:pt x="46" y="0"/>
                  <a:pt x="106" y="0"/>
                </a:cubicBezTo>
                <a:cubicBezTo>
                  <a:pt x="165" y="0"/>
                  <a:pt x="214" y="48"/>
                  <a:pt x="214" y="107"/>
                </a:cubicBezTo>
                <a:close/>
              </a:path>
            </a:pathLst>
          </a:custGeom>
          <a:solidFill>
            <a:srgbClr val="71CDDC"/>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54" name="Freeform 53">
            <a:extLst>
              <a:ext uri="{FF2B5EF4-FFF2-40B4-BE49-F238E27FC236}">
                <a16:creationId xmlns:a16="http://schemas.microsoft.com/office/drawing/2014/main" id="{1383608B-3ED7-074D-A0C2-469C4A907A53}"/>
              </a:ext>
            </a:extLst>
          </p:cNvPr>
          <p:cNvSpPr/>
          <p:nvPr/>
        </p:nvSpPr>
        <p:spPr>
          <a:xfrm>
            <a:off x="6119729" y="2494259"/>
            <a:ext cx="193993" cy="193992"/>
          </a:xfrm>
          <a:custGeom>
            <a:avLst/>
            <a:gdLst/>
            <a:ahLst/>
            <a:cxnLst>
              <a:cxn ang="3cd4">
                <a:pos x="hc" y="t"/>
              </a:cxn>
              <a:cxn ang="cd2">
                <a:pos x="l" y="vc"/>
              </a:cxn>
              <a:cxn ang="cd4">
                <a:pos x="hc" y="b"/>
              </a:cxn>
              <a:cxn ang="0">
                <a:pos x="r" y="vc"/>
              </a:cxn>
            </a:cxnLst>
            <a:rect l="l" t="t" r="r" b="b"/>
            <a:pathLst>
              <a:path w="128" h="128">
                <a:moveTo>
                  <a:pt x="128" y="64"/>
                </a:moveTo>
                <a:cubicBezTo>
                  <a:pt x="128" y="100"/>
                  <a:pt x="100" y="128"/>
                  <a:pt x="64" y="128"/>
                </a:cubicBezTo>
                <a:cubicBezTo>
                  <a:pt x="28" y="128"/>
                  <a:pt x="0" y="100"/>
                  <a:pt x="0" y="64"/>
                </a:cubicBezTo>
                <a:cubicBezTo>
                  <a:pt x="0" y="30"/>
                  <a:pt x="28" y="0"/>
                  <a:pt x="64" y="0"/>
                </a:cubicBezTo>
                <a:cubicBezTo>
                  <a:pt x="100" y="0"/>
                  <a:pt x="128" y="30"/>
                  <a:pt x="128" y="64"/>
                </a:cubicBezTo>
                <a:close/>
              </a:path>
            </a:pathLst>
          </a:custGeom>
          <a:solidFill>
            <a:srgbClr val="FFFFFF"/>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55" name="Freeform 54">
            <a:extLst>
              <a:ext uri="{FF2B5EF4-FFF2-40B4-BE49-F238E27FC236}">
                <a16:creationId xmlns:a16="http://schemas.microsoft.com/office/drawing/2014/main" id="{49B34B02-D6BF-B143-85D1-021CEA346336}"/>
              </a:ext>
            </a:extLst>
          </p:cNvPr>
          <p:cNvSpPr/>
          <p:nvPr/>
        </p:nvSpPr>
        <p:spPr>
          <a:xfrm>
            <a:off x="5571979" y="2921959"/>
            <a:ext cx="1368640" cy="1512224"/>
          </a:xfrm>
          <a:custGeom>
            <a:avLst/>
            <a:gdLst/>
            <a:ahLst/>
            <a:cxnLst>
              <a:cxn ang="3cd4">
                <a:pos x="hc" y="t"/>
              </a:cxn>
              <a:cxn ang="cd2">
                <a:pos x="l" y="vc"/>
              </a:cxn>
              <a:cxn ang="cd4">
                <a:pos x="hc" y="b"/>
              </a:cxn>
              <a:cxn ang="0">
                <a:pos x="r" y="vc"/>
              </a:cxn>
            </a:cxnLst>
            <a:rect l="l" t="t" r="r" b="b"/>
            <a:pathLst>
              <a:path w="897" h="991">
                <a:moveTo>
                  <a:pt x="897" y="542"/>
                </a:moveTo>
                <a:cubicBezTo>
                  <a:pt x="897" y="341"/>
                  <a:pt x="766" y="172"/>
                  <a:pt x="584" y="114"/>
                </a:cubicBezTo>
                <a:cubicBezTo>
                  <a:pt x="541" y="101"/>
                  <a:pt x="471" y="54"/>
                  <a:pt x="449" y="0"/>
                </a:cubicBezTo>
                <a:cubicBezTo>
                  <a:pt x="426" y="50"/>
                  <a:pt x="357" y="101"/>
                  <a:pt x="315" y="114"/>
                </a:cubicBezTo>
                <a:cubicBezTo>
                  <a:pt x="132" y="172"/>
                  <a:pt x="0" y="342"/>
                  <a:pt x="0" y="542"/>
                </a:cubicBezTo>
                <a:cubicBezTo>
                  <a:pt x="0" y="789"/>
                  <a:pt x="202" y="991"/>
                  <a:pt x="449" y="991"/>
                </a:cubicBezTo>
                <a:cubicBezTo>
                  <a:pt x="697" y="991"/>
                  <a:pt x="897" y="789"/>
                  <a:pt x="897" y="542"/>
                </a:cubicBezTo>
                <a:close/>
              </a:path>
            </a:pathLst>
          </a:custGeom>
          <a:solidFill>
            <a:srgbClr val="71CDDC"/>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56" name="Freeform 55">
            <a:extLst>
              <a:ext uri="{FF2B5EF4-FFF2-40B4-BE49-F238E27FC236}">
                <a16:creationId xmlns:a16="http://schemas.microsoft.com/office/drawing/2014/main" id="{8BCF563E-9283-AC4E-8512-9E60AF0E8397}"/>
              </a:ext>
            </a:extLst>
          </p:cNvPr>
          <p:cNvSpPr/>
          <p:nvPr/>
        </p:nvSpPr>
        <p:spPr>
          <a:xfrm>
            <a:off x="6489382" y="2475931"/>
            <a:ext cx="1660393" cy="233707"/>
          </a:xfrm>
          <a:custGeom>
            <a:avLst/>
            <a:gdLst/>
            <a:ahLst/>
            <a:cxnLst>
              <a:cxn ang="3cd4">
                <a:pos x="hc" y="t"/>
              </a:cxn>
              <a:cxn ang="cd2">
                <a:pos x="l" y="vc"/>
              </a:cxn>
              <a:cxn ang="cd4">
                <a:pos x="hc" y="b"/>
              </a:cxn>
              <a:cxn ang="0">
                <a:pos x="r" y="vc"/>
              </a:cxn>
            </a:cxnLst>
            <a:rect l="l" t="t" r="r" b="b"/>
            <a:pathLst>
              <a:path w="1088" h="154">
                <a:moveTo>
                  <a:pt x="1066" y="76"/>
                </a:moveTo>
                <a:cubicBezTo>
                  <a:pt x="1066" y="49"/>
                  <a:pt x="1074"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5B74AF"/>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57" name="Freeform 56">
            <a:extLst>
              <a:ext uri="{FF2B5EF4-FFF2-40B4-BE49-F238E27FC236}">
                <a16:creationId xmlns:a16="http://schemas.microsoft.com/office/drawing/2014/main" id="{017F71C7-97C2-574F-826D-B09EC5C3194C}"/>
              </a:ext>
            </a:extLst>
          </p:cNvPr>
          <p:cNvSpPr/>
          <p:nvPr/>
        </p:nvSpPr>
        <p:spPr>
          <a:xfrm>
            <a:off x="8249062" y="2428578"/>
            <a:ext cx="326885" cy="326885"/>
          </a:xfrm>
          <a:custGeom>
            <a:avLst/>
            <a:gdLst/>
            <a:ahLst/>
            <a:cxnLst>
              <a:cxn ang="3cd4">
                <a:pos x="hc" y="t"/>
              </a:cxn>
              <a:cxn ang="cd2">
                <a:pos x="l" y="vc"/>
              </a:cxn>
              <a:cxn ang="cd4">
                <a:pos x="hc" y="b"/>
              </a:cxn>
              <a:cxn ang="0">
                <a:pos x="r" y="vc"/>
              </a:cxn>
            </a:cxnLst>
            <a:rect l="l" t="t" r="r" b="b"/>
            <a:pathLst>
              <a:path w="215" h="215">
                <a:moveTo>
                  <a:pt x="215" y="107"/>
                </a:moveTo>
                <a:cubicBezTo>
                  <a:pt x="215" y="166"/>
                  <a:pt x="167" y="215"/>
                  <a:pt x="108" y="215"/>
                </a:cubicBezTo>
                <a:cubicBezTo>
                  <a:pt x="49" y="215"/>
                  <a:pt x="0" y="166"/>
                  <a:pt x="0" y="107"/>
                </a:cubicBezTo>
                <a:cubicBezTo>
                  <a:pt x="0" y="48"/>
                  <a:pt x="49" y="0"/>
                  <a:pt x="108" y="0"/>
                </a:cubicBezTo>
                <a:cubicBezTo>
                  <a:pt x="167" y="0"/>
                  <a:pt x="215" y="48"/>
                  <a:pt x="215" y="107"/>
                </a:cubicBezTo>
                <a:close/>
              </a:path>
            </a:pathLst>
          </a:custGeom>
          <a:solidFill>
            <a:srgbClr val="5B74AF"/>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58" name="Freeform 57">
            <a:extLst>
              <a:ext uri="{FF2B5EF4-FFF2-40B4-BE49-F238E27FC236}">
                <a16:creationId xmlns:a16="http://schemas.microsoft.com/office/drawing/2014/main" id="{96F4A2A0-18C8-F044-A431-537EB66CDFB7}"/>
              </a:ext>
            </a:extLst>
          </p:cNvPr>
          <p:cNvSpPr/>
          <p:nvPr/>
        </p:nvSpPr>
        <p:spPr>
          <a:xfrm>
            <a:off x="8316270" y="2494259"/>
            <a:ext cx="192466" cy="193992"/>
          </a:xfrm>
          <a:custGeom>
            <a:avLst/>
            <a:gdLst/>
            <a:ahLst/>
            <a:cxnLst>
              <a:cxn ang="3cd4">
                <a:pos x="hc" y="t"/>
              </a:cxn>
              <a:cxn ang="cd2">
                <a:pos x="l" y="vc"/>
              </a:cxn>
              <a:cxn ang="cd4">
                <a:pos x="hc" y="b"/>
              </a:cxn>
              <a:cxn ang="0">
                <a:pos x="r" y="vc"/>
              </a:cxn>
            </a:cxnLst>
            <a:rect l="l" t="t" r="r" b="b"/>
            <a:pathLst>
              <a:path w="127" h="128">
                <a:moveTo>
                  <a:pt x="127" y="64"/>
                </a:moveTo>
                <a:cubicBezTo>
                  <a:pt x="127" y="100"/>
                  <a:pt x="98" y="128"/>
                  <a:pt x="64" y="128"/>
                </a:cubicBezTo>
                <a:cubicBezTo>
                  <a:pt x="29" y="128"/>
                  <a:pt x="0" y="100"/>
                  <a:pt x="0" y="64"/>
                </a:cubicBezTo>
                <a:cubicBezTo>
                  <a:pt x="0" y="30"/>
                  <a:pt x="29" y="0"/>
                  <a:pt x="64" y="0"/>
                </a:cubicBezTo>
                <a:cubicBezTo>
                  <a:pt x="98" y="0"/>
                  <a:pt x="127" y="30"/>
                  <a:pt x="127" y="64"/>
                </a:cubicBezTo>
                <a:close/>
              </a:path>
            </a:pathLst>
          </a:custGeom>
          <a:solidFill>
            <a:srgbClr val="FFFFFF"/>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59" name="Freeform 58">
            <a:extLst>
              <a:ext uri="{FF2B5EF4-FFF2-40B4-BE49-F238E27FC236}">
                <a16:creationId xmlns:a16="http://schemas.microsoft.com/office/drawing/2014/main" id="{4EE984EA-0E9E-E246-B144-9A6FBED36A0D}"/>
              </a:ext>
            </a:extLst>
          </p:cNvPr>
          <p:cNvSpPr/>
          <p:nvPr/>
        </p:nvSpPr>
        <p:spPr>
          <a:xfrm>
            <a:off x="7728186" y="800259"/>
            <a:ext cx="1367113" cy="1510697"/>
          </a:xfrm>
          <a:custGeom>
            <a:avLst/>
            <a:gdLst/>
            <a:ahLst/>
            <a:cxnLst>
              <a:cxn ang="3cd4">
                <a:pos x="hc" y="t"/>
              </a:cxn>
              <a:cxn ang="cd2">
                <a:pos x="l" y="vc"/>
              </a:cxn>
              <a:cxn ang="cd4">
                <a:pos x="hc" y="b"/>
              </a:cxn>
              <a:cxn ang="0">
                <a:pos x="r" y="vc"/>
              </a:cxn>
            </a:cxnLst>
            <a:rect l="l" t="t" r="r" b="b"/>
            <a:pathLst>
              <a:path w="896" h="990">
                <a:moveTo>
                  <a:pt x="896" y="447"/>
                </a:moveTo>
                <a:cubicBezTo>
                  <a:pt x="896" y="649"/>
                  <a:pt x="764" y="819"/>
                  <a:pt x="582" y="875"/>
                </a:cubicBezTo>
                <a:cubicBezTo>
                  <a:pt x="541" y="889"/>
                  <a:pt x="471" y="936"/>
                  <a:pt x="449" y="990"/>
                </a:cubicBezTo>
                <a:cubicBezTo>
                  <a:pt x="427" y="941"/>
                  <a:pt x="357" y="889"/>
                  <a:pt x="314" y="875"/>
                </a:cubicBezTo>
                <a:cubicBezTo>
                  <a:pt x="132" y="817"/>
                  <a:pt x="0" y="649"/>
                  <a:pt x="0" y="447"/>
                </a:cubicBezTo>
                <a:cubicBezTo>
                  <a:pt x="0" y="200"/>
                  <a:pt x="202" y="0"/>
                  <a:pt x="449" y="0"/>
                </a:cubicBezTo>
                <a:cubicBezTo>
                  <a:pt x="696" y="0"/>
                  <a:pt x="896" y="200"/>
                  <a:pt x="896" y="447"/>
                </a:cubicBezTo>
                <a:close/>
              </a:path>
            </a:pathLst>
          </a:custGeom>
          <a:solidFill>
            <a:srgbClr val="5B74AF"/>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60" name="Freeform 59">
            <a:extLst>
              <a:ext uri="{FF2B5EF4-FFF2-40B4-BE49-F238E27FC236}">
                <a16:creationId xmlns:a16="http://schemas.microsoft.com/office/drawing/2014/main" id="{33B7BA85-0535-9D4E-9ABA-CAF119D02F9C}"/>
              </a:ext>
            </a:extLst>
          </p:cNvPr>
          <p:cNvSpPr/>
          <p:nvPr/>
        </p:nvSpPr>
        <p:spPr>
          <a:xfrm>
            <a:off x="8684398" y="2475931"/>
            <a:ext cx="1661920" cy="233707"/>
          </a:xfrm>
          <a:custGeom>
            <a:avLst/>
            <a:gdLst/>
            <a:ahLst/>
            <a:cxnLst>
              <a:cxn ang="3cd4">
                <a:pos x="hc" y="t"/>
              </a:cxn>
              <a:cxn ang="cd2">
                <a:pos x="l" y="vc"/>
              </a:cxn>
              <a:cxn ang="cd4">
                <a:pos x="hc" y="b"/>
              </a:cxn>
              <a:cxn ang="0">
                <a:pos x="r" y="vc"/>
              </a:cxn>
            </a:cxnLst>
            <a:rect l="l" t="t" r="r" b="b"/>
            <a:pathLst>
              <a:path w="1089" h="154">
                <a:moveTo>
                  <a:pt x="1067" y="76"/>
                </a:moveTo>
                <a:cubicBezTo>
                  <a:pt x="1067" y="49"/>
                  <a:pt x="1074" y="23"/>
                  <a:pt x="1088" y="0"/>
                </a:cubicBezTo>
                <a:lnTo>
                  <a:pt x="2" y="0"/>
                </a:lnTo>
                <a:cubicBezTo>
                  <a:pt x="16" y="23"/>
                  <a:pt x="23" y="49"/>
                  <a:pt x="23" y="76"/>
                </a:cubicBezTo>
                <a:cubicBezTo>
                  <a:pt x="23" y="106"/>
                  <a:pt x="14" y="131"/>
                  <a:pt x="0" y="154"/>
                </a:cubicBezTo>
                <a:lnTo>
                  <a:pt x="1089" y="154"/>
                </a:lnTo>
                <a:cubicBezTo>
                  <a:pt x="1074" y="131"/>
                  <a:pt x="1067" y="106"/>
                  <a:pt x="1067" y="76"/>
                </a:cubicBezTo>
                <a:close/>
              </a:path>
            </a:pathLst>
          </a:custGeom>
          <a:solidFill>
            <a:srgbClr val="A9D8E4"/>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62" name="Freeform 61">
            <a:extLst>
              <a:ext uri="{FF2B5EF4-FFF2-40B4-BE49-F238E27FC236}">
                <a16:creationId xmlns:a16="http://schemas.microsoft.com/office/drawing/2014/main" id="{02BE76FA-A18A-5C43-8289-F22F35416D17}"/>
              </a:ext>
            </a:extLst>
          </p:cNvPr>
          <p:cNvSpPr/>
          <p:nvPr/>
        </p:nvSpPr>
        <p:spPr>
          <a:xfrm>
            <a:off x="10445606" y="2428578"/>
            <a:ext cx="325356" cy="326885"/>
          </a:xfrm>
          <a:custGeom>
            <a:avLst/>
            <a:gdLst/>
            <a:ahLst/>
            <a:cxnLst>
              <a:cxn ang="3cd4">
                <a:pos x="hc" y="t"/>
              </a:cxn>
              <a:cxn ang="cd2">
                <a:pos x="l" y="vc"/>
              </a:cxn>
              <a:cxn ang="cd4">
                <a:pos x="hc" y="b"/>
              </a:cxn>
              <a:cxn ang="0">
                <a:pos x="r" y="vc"/>
              </a:cxn>
            </a:cxnLst>
            <a:rect l="l" t="t" r="r" b="b"/>
            <a:pathLst>
              <a:path w="214" h="215">
                <a:moveTo>
                  <a:pt x="214" y="107"/>
                </a:moveTo>
                <a:cubicBezTo>
                  <a:pt x="214" y="166"/>
                  <a:pt x="167" y="215"/>
                  <a:pt x="108" y="215"/>
                </a:cubicBezTo>
                <a:cubicBezTo>
                  <a:pt x="49" y="215"/>
                  <a:pt x="0" y="166"/>
                  <a:pt x="0" y="107"/>
                </a:cubicBezTo>
                <a:cubicBezTo>
                  <a:pt x="0" y="48"/>
                  <a:pt x="49" y="0"/>
                  <a:pt x="108" y="0"/>
                </a:cubicBezTo>
                <a:cubicBezTo>
                  <a:pt x="167" y="0"/>
                  <a:pt x="214" y="48"/>
                  <a:pt x="214" y="107"/>
                </a:cubicBezTo>
                <a:close/>
              </a:path>
            </a:pathLst>
          </a:custGeom>
          <a:solidFill>
            <a:srgbClr val="A9D8E4"/>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66" name="Freeform 65">
            <a:extLst>
              <a:ext uri="{FF2B5EF4-FFF2-40B4-BE49-F238E27FC236}">
                <a16:creationId xmlns:a16="http://schemas.microsoft.com/office/drawing/2014/main" id="{30B312E8-A919-B644-AE39-4333DF830601}"/>
              </a:ext>
            </a:extLst>
          </p:cNvPr>
          <p:cNvSpPr/>
          <p:nvPr/>
        </p:nvSpPr>
        <p:spPr>
          <a:xfrm>
            <a:off x="10512816" y="2494259"/>
            <a:ext cx="190937" cy="193992"/>
          </a:xfrm>
          <a:custGeom>
            <a:avLst/>
            <a:gdLst/>
            <a:ahLst/>
            <a:cxnLst>
              <a:cxn ang="3cd4">
                <a:pos x="hc" y="t"/>
              </a:cxn>
              <a:cxn ang="cd2">
                <a:pos x="l" y="vc"/>
              </a:cxn>
              <a:cxn ang="cd4">
                <a:pos x="hc" y="b"/>
              </a:cxn>
              <a:cxn ang="0">
                <a:pos x="r" y="vc"/>
              </a:cxn>
            </a:cxnLst>
            <a:rect l="l" t="t" r="r" b="b"/>
            <a:pathLst>
              <a:path w="126" h="128">
                <a:moveTo>
                  <a:pt x="126" y="64"/>
                </a:moveTo>
                <a:cubicBezTo>
                  <a:pt x="126" y="100"/>
                  <a:pt x="98" y="128"/>
                  <a:pt x="64" y="128"/>
                </a:cubicBezTo>
                <a:cubicBezTo>
                  <a:pt x="28" y="128"/>
                  <a:pt x="0" y="100"/>
                  <a:pt x="0" y="64"/>
                </a:cubicBezTo>
                <a:cubicBezTo>
                  <a:pt x="0" y="30"/>
                  <a:pt x="28" y="0"/>
                  <a:pt x="64" y="0"/>
                </a:cubicBezTo>
                <a:cubicBezTo>
                  <a:pt x="98" y="0"/>
                  <a:pt x="126" y="30"/>
                  <a:pt x="126" y="64"/>
                </a:cubicBezTo>
                <a:close/>
              </a:path>
            </a:pathLst>
          </a:custGeom>
          <a:solidFill>
            <a:srgbClr val="FFFFFF"/>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67" name="Freeform 66">
            <a:extLst>
              <a:ext uri="{FF2B5EF4-FFF2-40B4-BE49-F238E27FC236}">
                <a16:creationId xmlns:a16="http://schemas.microsoft.com/office/drawing/2014/main" id="{F46B9467-BABF-064B-910D-2C704D814251}"/>
              </a:ext>
            </a:extLst>
          </p:cNvPr>
          <p:cNvSpPr/>
          <p:nvPr/>
        </p:nvSpPr>
        <p:spPr>
          <a:xfrm>
            <a:off x="9924730" y="2921959"/>
            <a:ext cx="1367113" cy="1512224"/>
          </a:xfrm>
          <a:custGeom>
            <a:avLst/>
            <a:gdLst/>
            <a:ahLst/>
            <a:cxnLst>
              <a:cxn ang="3cd4">
                <a:pos x="hc" y="t"/>
              </a:cxn>
              <a:cxn ang="cd2">
                <a:pos x="l" y="vc"/>
              </a:cxn>
              <a:cxn ang="cd4">
                <a:pos x="hc" y="b"/>
              </a:cxn>
              <a:cxn ang="0">
                <a:pos x="r" y="vc"/>
              </a:cxn>
            </a:cxnLst>
            <a:rect l="l" t="t" r="r" b="b"/>
            <a:pathLst>
              <a:path w="896" h="991">
                <a:moveTo>
                  <a:pt x="896" y="542"/>
                </a:moveTo>
                <a:cubicBezTo>
                  <a:pt x="896" y="341"/>
                  <a:pt x="764" y="172"/>
                  <a:pt x="582" y="114"/>
                </a:cubicBezTo>
                <a:cubicBezTo>
                  <a:pt x="541" y="101"/>
                  <a:pt x="471" y="54"/>
                  <a:pt x="449" y="0"/>
                </a:cubicBezTo>
                <a:cubicBezTo>
                  <a:pt x="427" y="50"/>
                  <a:pt x="355" y="101"/>
                  <a:pt x="314" y="114"/>
                </a:cubicBezTo>
                <a:cubicBezTo>
                  <a:pt x="132" y="172"/>
                  <a:pt x="0" y="342"/>
                  <a:pt x="0" y="542"/>
                </a:cubicBezTo>
                <a:cubicBezTo>
                  <a:pt x="0" y="789"/>
                  <a:pt x="200" y="991"/>
                  <a:pt x="449" y="991"/>
                </a:cubicBezTo>
                <a:cubicBezTo>
                  <a:pt x="696" y="991"/>
                  <a:pt x="896" y="789"/>
                  <a:pt x="896" y="542"/>
                </a:cubicBezTo>
                <a:close/>
              </a:path>
            </a:pathLst>
          </a:custGeom>
          <a:solidFill>
            <a:srgbClr val="A9D8E4"/>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80" name="TextBox 79">
            <a:extLst>
              <a:ext uri="{FF2B5EF4-FFF2-40B4-BE49-F238E27FC236}">
                <a16:creationId xmlns:a16="http://schemas.microsoft.com/office/drawing/2014/main" id="{B0E5118A-8174-6649-9B3B-D77A8707F876}"/>
              </a:ext>
            </a:extLst>
          </p:cNvPr>
          <p:cNvSpPr txBox="1"/>
          <p:nvPr/>
        </p:nvSpPr>
        <p:spPr>
          <a:xfrm>
            <a:off x="9977803" y="1322652"/>
            <a:ext cx="1274708" cy="369460"/>
          </a:xfrm>
          <a:prstGeom prst="rect">
            <a:avLst/>
          </a:prstGeom>
          <a:noFill/>
        </p:spPr>
        <p:txBody>
          <a:bodyPr wrap="none" rtlCol="0">
            <a:spAutoFit/>
          </a:bodyPr>
          <a:lstStyle/>
          <a:p>
            <a:pPr algn="ctr"/>
            <a:r>
              <a:rPr lang="en-US" sz="1801"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82" name="TextBox 81">
            <a:extLst>
              <a:ext uri="{FF2B5EF4-FFF2-40B4-BE49-F238E27FC236}">
                <a16:creationId xmlns:a16="http://schemas.microsoft.com/office/drawing/2014/main" id="{08E9F9D0-9E26-264C-AEC8-09904D07E9EC}"/>
              </a:ext>
            </a:extLst>
          </p:cNvPr>
          <p:cNvSpPr txBox="1"/>
          <p:nvPr/>
        </p:nvSpPr>
        <p:spPr>
          <a:xfrm>
            <a:off x="3477662" y="3013349"/>
            <a:ext cx="1066702" cy="369460"/>
          </a:xfrm>
          <a:prstGeom prst="rect">
            <a:avLst/>
          </a:prstGeom>
          <a:noFill/>
        </p:spPr>
        <p:txBody>
          <a:bodyPr wrap="none" rtlCol="0">
            <a:spAutoFit/>
          </a:bodyPr>
          <a:lstStyle/>
          <a:p>
            <a:pPr algn="ctr"/>
            <a:r>
              <a:rPr lang="en-US" sz="1801" dirty="0">
                <a:solidFill>
                  <a:schemeClr val="tx2"/>
                </a:solidFill>
                <a:latin typeface="+mn-lt"/>
                <a:ea typeface="Roboto Medium" panose="02000000000000000000" pitchFamily="2" charset="0"/>
                <a:cs typeface="Lato" panose="020F0502020204030203" pitchFamily="34" charset="0"/>
              </a:rPr>
              <a:t>Your Title</a:t>
            </a:r>
          </a:p>
        </p:txBody>
      </p:sp>
      <p:sp>
        <p:nvSpPr>
          <p:cNvPr id="84" name="TextBox 83">
            <a:extLst>
              <a:ext uri="{FF2B5EF4-FFF2-40B4-BE49-F238E27FC236}">
                <a16:creationId xmlns:a16="http://schemas.microsoft.com/office/drawing/2014/main" id="{93C43E96-4B36-3748-B67A-4817918F0204}"/>
              </a:ext>
            </a:extLst>
          </p:cNvPr>
          <p:cNvSpPr txBox="1"/>
          <p:nvPr/>
        </p:nvSpPr>
        <p:spPr>
          <a:xfrm>
            <a:off x="7780418" y="3013349"/>
            <a:ext cx="1274708" cy="369460"/>
          </a:xfrm>
          <a:prstGeom prst="rect">
            <a:avLst/>
          </a:prstGeom>
          <a:noFill/>
        </p:spPr>
        <p:txBody>
          <a:bodyPr wrap="none" rtlCol="0">
            <a:spAutoFit/>
          </a:bodyPr>
          <a:lstStyle/>
          <a:p>
            <a:pPr algn="ctr"/>
            <a:r>
              <a:rPr lang="en-US" sz="1801"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98" name="Text Placeholder 17">
            <a:extLst>
              <a:ext uri="{FF2B5EF4-FFF2-40B4-BE49-F238E27FC236}">
                <a16:creationId xmlns:a16="http://schemas.microsoft.com/office/drawing/2014/main" id="{3DED761C-20FA-594A-9976-CFD8D1D38242}"/>
              </a:ext>
            </a:extLst>
          </p:cNvPr>
          <p:cNvSpPr>
            <a:spLocks noGrp="1"/>
          </p:cNvSpPr>
          <p:nvPr>
            <p:ph type="body" sz="quarter" idx="31" hasCustomPrompt="1"/>
          </p:nvPr>
        </p:nvSpPr>
        <p:spPr>
          <a:xfrm>
            <a:off x="2833958" y="2984925"/>
            <a:ext cx="2253708" cy="1237497"/>
          </a:xfrm>
          <a:solidFill>
            <a:schemeClr val="bg1"/>
          </a:solidFill>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99" name="Text Placeholder 17">
            <a:extLst>
              <a:ext uri="{FF2B5EF4-FFF2-40B4-BE49-F238E27FC236}">
                <a16:creationId xmlns:a16="http://schemas.microsoft.com/office/drawing/2014/main" id="{ADC51583-6324-9C45-9B98-7374A9499F17}"/>
              </a:ext>
            </a:extLst>
          </p:cNvPr>
          <p:cNvSpPr>
            <a:spLocks noGrp="1"/>
          </p:cNvSpPr>
          <p:nvPr>
            <p:ph type="body" sz="quarter" idx="32" hasCustomPrompt="1"/>
          </p:nvPr>
        </p:nvSpPr>
        <p:spPr>
          <a:xfrm>
            <a:off x="7261649" y="2951028"/>
            <a:ext cx="2253708" cy="1237497"/>
          </a:xfrm>
          <a:solidFill>
            <a:schemeClr val="bg1"/>
          </a:solidFill>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0" name="Text Placeholder 17">
            <a:extLst>
              <a:ext uri="{FF2B5EF4-FFF2-40B4-BE49-F238E27FC236}">
                <a16:creationId xmlns:a16="http://schemas.microsoft.com/office/drawing/2014/main" id="{5D6484B6-6A23-DA4C-AFB8-4A3877BAEB9C}"/>
              </a:ext>
            </a:extLst>
          </p:cNvPr>
          <p:cNvSpPr>
            <a:spLocks noGrp="1"/>
          </p:cNvSpPr>
          <p:nvPr>
            <p:ph type="body" sz="quarter" idx="33" hasCustomPrompt="1"/>
          </p:nvPr>
        </p:nvSpPr>
        <p:spPr>
          <a:xfrm>
            <a:off x="5051400" y="1028524"/>
            <a:ext cx="2253708" cy="1237497"/>
          </a:xfrm>
          <a:solidFill>
            <a:schemeClr val="bg1"/>
          </a:solidFill>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1" name="Text Placeholder 17">
            <a:extLst>
              <a:ext uri="{FF2B5EF4-FFF2-40B4-BE49-F238E27FC236}">
                <a16:creationId xmlns:a16="http://schemas.microsoft.com/office/drawing/2014/main" id="{17E014FD-573A-CD4A-8E06-A12C82D41C31}"/>
              </a:ext>
            </a:extLst>
          </p:cNvPr>
          <p:cNvSpPr>
            <a:spLocks noGrp="1"/>
          </p:cNvSpPr>
          <p:nvPr>
            <p:ph type="body" sz="quarter" idx="34" hasCustomPrompt="1"/>
          </p:nvPr>
        </p:nvSpPr>
        <p:spPr>
          <a:xfrm>
            <a:off x="9377493" y="994627"/>
            <a:ext cx="2253708" cy="1237497"/>
          </a:xfrm>
          <a:solidFill>
            <a:schemeClr val="bg1"/>
          </a:solidFill>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5" name="Freeform 104">
            <a:extLst>
              <a:ext uri="{FF2B5EF4-FFF2-40B4-BE49-F238E27FC236}">
                <a16:creationId xmlns:a16="http://schemas.microsoft.com/office/drawing/2014/main" id="{337311E9-3EFE-D343-B68E-E469AF748125}"/>
              </a:ext>
            </a:extLst>
          </p:cNvPr>
          <p:cNvSpPr/>
          <p:nvPr userDrawn="1"/>
        </p:nvSpPr>
        <p:spPr>
          <a:xfrm>
            <a:off x="0" y="2489791"/>
            <a:ext cx="3733643" cy="233707"/>
          </a:xfrm>
          <a:custGeom>
            <a:avLst/>
            <a:gdLst>
              <a:gd name="connsiteX0" fmla="*/ 0 w 3733642"/>
              <a:gd name="connsiteY0" fmla="*/ 0 h 233707"/>
              <a:gd name="connsiteX1" fmla="*/ 2074776 w 3733642"/>
              <a:gd name="connsiteY1" fmla="*/ 0 h 233707"/>
              <a:gd name="connsiteX2" fmla="*/ 2492280 w 3733642"/>
              <a:gd name="connsiteY2" fmla="*/ 0 h 233707"/>
              <a:gd name="connsiteX3" fmla="*/ 3732116 w 3733642"/>
              <a:gd name="connsiteY3" fmla="*/ 0 h 233707"/>
              <a:gd name="connsiteX4" fmla="*/ 3700068 w 3733642"/>
              <a:gd name="connsiteY4" fmla="*/ 115336 h 233707"/>
              <a:gd name="connsiteX5" fmla="*/ 3733642 w 3733642"/>
              <a:gd name="connsiteY5" fmla="*/ 233707 h 233707"/>
              <a:gd name="connsiteX6" fmla="*/ 2494674 w 3733642"/>
              <a:gd name="connsiteY6" fmla="*/ 233707 h 233707"/>
              <a:gd name="connsiteX7" fmla="*/ 2073250 w 3733642"/>
              <a:gd name="connsiteY7" fmla="*/ 233707 h 233707"/>
              <a:gd name="connsiteX8" fmla="*/ 0 w 3733642"/>
              <a:gd name="connsiteY8" fmla="*/ 233707 h 233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33642" h="233707">
                <a:moveTo>
                  <a:pt x="0" y="0"/>
                </a:moveTo>
                <a:lnTo>
                  <a:pt x="2074776" y="0"/>
                </a:lnTo>
                <a:lnTo>
                  <a:pt x="2492280" y="0"/>
                </a:lnTo>
                <a:lnTo>
                  <a:pt x="3732116" y="0"/>
                </a:lnTo>
                <a:cubicBezTo>
                  <a:pt x="3710751" y="34904"/>
                  <a:pt x="3700068" y="74361"/>
                  <a:pt x="3700068" y="115336"/>
                </a:cubicBezTo>
                <a:cubicBezTo>
                  <a:pt x="3700068" y="160863"/>
                  <a:pt x="3713803" y="198803"/>
                  <a:pt x="3733642" y="233707"/>
                </a:cubicBezTo>
                <a:lnTo>
                  <a:pt x="2494674" y="233707"/>
                </a:lnTo>
                <a:lnTo>
                  <a:pt x="2073250" y="233707"/>
                </a:lnTo>
                <a:lnTo>
                  <a:pt x="0" y="233707"/>
                </a:lnTo>
                <a:close/>
              </a:path>
            </a:pathLst>
          </a:custGeom>
          <a:solidFill>
            <a:srgbClr val="A82279"/>
          </a:solidFill>
          <a:ln cap="flat">
            <a:noFill/>
            <a:prstDash val="solid"/>
          </a:ln>
        </p:spPr>
        <p:txBody>
          <a:bodyPr vert="horz" wrap="square" lIns="90000" tIns="45001" rIns="90000" bIns="45001" anchor="ctr" anchorCtr="1" compatLnSpc="0">
            <a:noAutofit/>
          </a:bodyPr>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26" name="TextBox 25">
            <a:extLst>
              <a:ext uri="{FF2B5EF4-FFF2-40B4-BE49-F238E27FC236}">
                <a16:creationId xmlns:a16="http://schemas.microsoft.com/office/drawing/2014/main" id="{61AC8286-0A03-944F-920A-294827A9F31A}"/>
              </a:ext>
            </a:extLst>
          </p:cNvPr>
          <p:cNvSpPr txBox="1"/>
          <p:nvPr userDrawn="1"/>
        </p:nvSpPr>
        <p:spPr>
          <a:xfrm>
            <a:off x="374734" y="6286927"/>
            <a:ext cx="11425605" cy="246349"/>
          </a:xfrm>
          <a:prstGeom prst="rect">
            <a:avLst/>
          </a:prstGeom>
          <a:noFill/>
        </p:spPr>
        <p:txBody>
          <a:bodyPr wrap="square" rtlCol="0">
            <a:spAutoFit/>
          </a:bodyPr>
          <a:lstStyle/>
          <a:p>
            <a:pPr algn="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22026889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troduction Slide with photo - purpl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7ABC1EA-B318-B44A-9929-FC663AD2D800}"/>
              </a:ext>
            </a:extLst>
          </p:cNvPr>
          <p:cNvSpPr/>
          <p:nvPr userDrawn="1"/>
        </p:nvSpPr>
        <p:spPr>
          <a:xfrm>
            <a:off x="6096000" y="633182"/>
            <a:ext cx="4503772" cy="5561140"/>
          </a:xfrm>
          <a:prstGeom prst="rect">
            <a:avLst/>
          </a:prstGeom>
          <a:solidFill>
            <a:schemeClr val="bg1"/>
          </a:solidFill>
          <a:ln w="76200">
            <a:solidFill>
              <a:srgbClr val="A822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9" name="Rectangle 8">
            <a:extLst>
              <a:ext uri="{FF2B5EF4-FFF2-40B4-BE49-F238E27FC236}">
                <a16:creationId xmlns:a16="http://schemas.microsoft.com/office/drawing/2014/main" id="{E35515E1-ADF1-7541-B9E9-04360AE4D14B}"/>
              </a:ext>
            </a:extLst>
          </p:cNvPr>
          <p:cNvSpPr/>
          <p:nvPr userDrawn="1"/>
        </p:nvSpPr>
        <p:spPr>
          <a:xfrm flipH="1" flipV="1">
            <a:off x="10833118" y="893914"/>
            <a:ext cx="1347353" cy="5070174"/>
          </a:xfrm>
          <a:prstGeom prst="rect">
            <a:avLst/>
          </a:prstGeom>
          <a:solidFill>
            <a:srgbClr val="A8227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1" dirty="0">
              <a:latin typeface="Montserrat Light" charset="0"/>
            </a:endParaRPr>
          </a:p>
        </p:txBody>
      </p:sp>
      <p:sp>
        <p:nvSpPr>
          <p:cNvPr id="10" name="Picture Placeholder 17">
            <a:extLst>
              <a:ext uri="{FF2B5EF4-FFF2-40B4-BE49-F238E27FC236}">
                <a16:creationId xmlns:a16="http://schemas.microsoft.com/office/drawing/2014/main" id="{49D70B79-694B-824F-A116-81DD49433E7A}"/>
              </a:ext>
            </a:extLst>
          </p:cNvPr>
          <p:cNvSpPr>
            <a:spLocks noGrp="1"/>
          </p:cNvSpPr>
          <p:nvPr>
            <p:ph type="pic" sz="quarter" idx="10"/>
          </p:nvPr>
        </p:nvSpPr>
        <p:spPr>
          <a:xfrm>
            <a:off x="5266269" y="865663"/>
            <a:ext cx="5606384" cy="5070174"/>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1" name="Text Placeholder 17">
            <a:extLst>
              <a:ext uri="{FF2B5EF4-FFF2-40B4-BE49-F238E27FC236}">
                <a16:creationId xmlns:a16="http://schemas.microsoft.com/office/drawing/2014/main" id="{37EE0C87-2F58-774F-B876-50E0C2C421E4}"/>
              </a:ext>
            </a:extLst>
          </p:cNvPr>
          <p:cNvSpPr>
            <a:spLocks noGrp="1"/>
          </p:cNvSpPr>
          <p:nvPr>
            <p:ph type="body" sz="quarter" idx="19" hasCustomPrompt="1"/>
          </p:nvPr>
        </p:nvSpPr>
        <p:spPr>
          <a:xfrm>
            <a:off x="480180" y="2550355"/>
            <a:ext cx="4401538" cy="3413732"/>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2" name="Text Placeholder 23">
            <a:extLst>
              <a:ext uri="{FF2B5EF4-FFF2-40B4-BE49-F238E27FC236}">
                <a16:creationId xmlns:a16="http://schemas.microsoft.com/office/drawing/2014/main" id="{17E59C58-DFC8-7F4F-86BE-8C41B0A98C7E}"/>
              </a:ext>
            </a:extLst>
          </p:cNvPr>
          <p:cNvSpPr>
            <a:spLocks noGrp="1"/>
          </p:cNvSpPr>
          <p:nvPr>
            <p:ph type="body" sz="quarter" idx="21" hasCustomPrompt="1"/>
          </p:nvPr>
        </p:nvSpPr>
        <p:spPr>
          <a:xfrm>
            <a:off x="480180" y="893914"/>
            <a:ext cx="4401538" cy="1480787"/>
          </a:xfrm>
          <a:solidFill>
            <a:schemeClr val="bg1"/>
          </a:solidFill>
        </p:spPr>
        <p:txBody>
          <a:bodyPr anchor="t">
            <a:noAutofit/>
          </a:bodyPr>
          <a:lstStyle>
            <a:lvl1pPr marL="0" indent="0" algn="l">
              <a:buNone/>
              <a:defRPr sz="3600" b="0" i="0">
                <a:solidFill>
                  <a:srgbClr val="1A1918"/>
                </a:solidFill>
                <a:latin typeface="+mn-lt"/>
              </a:defRPr>
            </a:lvl1pPr>
          </a:lstStyle>
          <a:p>
            <a:pPr lvl="0"/>
            <a:r>
              <a:rPr lang="en-US" dirty="0"/>
              <a:t>We are a great creative team</a:t>
            </a:r>
          </a:p>
        </p:txBody>
      </p:sp>
      <p:sp>
        <p:nvSpPr>
          <p:cNvPr id="13" name="Text Placeholder 23">
            <a:extLst>
              <a:ext uri="{FF2B5EF4-FFF2-40B4-BE49-F238E27FC236}">
                <a16:creationId xmlns:a16="http://schemas.microsoft.com/office/drawing/2014/main" id="{04AF1C98-E4C4-564A-B887-52F699EAF137}"/>
              </a:ext>
            </a:extLst>
          </p:cNvPr>
          <p:cNvSpPr>
            <a:spLocks noGrp="1"/>
          </p:cNvSpPr>
          <p:nvPr>
            <p:ph type="body" sz="quarter" idx="22" hasCustomPrompt="1"/>
          </p:nvPr>
        </p:nvSpPr>
        <p:spPr>
          <a:xfrm rot="16200000">
            <a:off x="8985835" y="2834917"/>
            <a:ext cx="5041923" cy="1159916"/>
          </a:xfrm>
          <a:noFill/>
        </p:spPr>
        <p:txBody>
          <a:bodyPr anchor="ctr">
            <a:noAutofit/>
          </a:bodyPr>
          <a:lstStyle>
            <a:lvl1pPr marL="0" indent="0" algn="ctr">
              <a:buNone/>
              <a:defRPr sz="3001" b="0" i="0">
                <a:solidFill>
                  <a:schemeClr val="bg1"/>
                </a:solidFill>
                <a:latin typeface="+mn-lt"/>
              </a:defRPr>
            </a:lvl1pPr>
          </a:lstStyle>
          <a:p>
            <a:pPr lvl="0"/>
            <a:r>
              <a:rPr lang="en-US" dirty="0"/>
              <a:t>Our Creative Team</a:t>
            </a:r>
          </a:p>
        </p:txBody>
      </p:sp>
      <p:sp>
        <p:nvSpPr>
          <p:cNvPr id="17" name="TextBox 16">
            <a:extLst>
              <a:ext uri="{FF2B5EF4-FFF2-40B4-BE49-F238E27FC236}">
                <a16:creationId xmlns:a16="http://schemas.microsoft.com/office/drawing/2014/main" id="{5997FFA8-07A3-D04B-A888-24AA075289E0}"/>
              </a:ext>
            </a:extLst>
          </p:cNvPr>
          <p:cNvSpPr txBox="1"/>
          <p:nvPr userDrawn="1"/>
        </p:nvSpPr>
        <p:spPr>
          <a:xfrm>
            <a:off x="5973099" y="6369226"/>
            <a:ext cx="4626676"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pic>
        <p:nvPicPr>
          <p:cNvPr id="2" name="Picture 1" descr="Graphical user interface, text&#10;&#10;Description automatically generated with medium confidence">
            <a:extLst>
              <a:ext uri="{FF2B5EF4-FFF2-40B4-BE49-F238E27FC236}">
                <a16:creationId xmlns:a16="http://schemas.microsoft.com/office/drawing/2014/main" id="{AB31C073-87D6-CCE4-0EFE-442814623CA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6805" b="64431"/>
          <a:stretch/>
        </p:blipFill>
        <p:spPr bwMode="auto">
          <a:xfrm>
            <a:off x="6596260" y="6369226"/>
            <a:ext cx="3399995" cy="23814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64932371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sp>
        <p:nvSpPr>
          <p:cNvPr id="5" name="Google Shape;482;p39">
            <a:extLst>
              <a:ext uri="{FF2B5EF4-FFF2-40B4-BE49-F238E27FC236}">
                <a16:creationId xmlns:a16="http://schemas.microsoft.com/office/drawing/2014/main" id="{EEC38ED6-50FB-8743-88C0-96E8A16C20B3}"/>
              </a:ext>
            </a:extLst>
          </p:cNvPr>
          <p:cNvSpPr/>
          <p:nvPr userDrawn="1"/>
        </p:nvSpPr>
        <p:spPr>
          <a:xfrm>
            <a:off x="2244542" y="4616963"/>
            <a:ext cx="229291" cy="200087"/>
          </a:xfrm>
          <a:custGeom>
            <a:avLst/>
            <a:gdLst/>
            <a:ahLst/>
            <a:cxnLst/>
            <a:rect l="l" t="t" r="r" b="b"/>
            <a:pathLst>
              <a:path w="18365" h="16026" fill="none" extrusionOk="0">
                <a:moveTo>
                  <a:pt x="9182" y="0"/>
                </a:moveTo>
                <a:lnTo>
                  <a:pt x="0" y="8841"/>
                </a:lnTo>
                <a:lnTo>
                  <a:pt x="2874" y="8841"/>
                </a:lnTo>
                <a:lnTo>
                  <a:pt x="2874" y="15246"/>
                </a:lnTo>
                <a:lnTo>
                  <a:pt x="2874" y="15246"/>
                </a:lnTo>
                <a:lnTo>
                  <a:pt x="2899" y="15417"/>
                </a:lnTo>
                <a:lnTo>
                  <a:pt x="2947" y="15563"/>
                </a:lnTo>
                <a:lnTo>
                  <a:pt x="3020" y="15685"/>
                </a:lnTo>
                <a:lnTo>
                  <a:pt x="3093" y="15806"/>
                </a:lnTo>
                <a:lnTo>
                  <a:pt x="3215" y="15904"/>
                </a:lnTo>
                <a:lnTo>
                  <a:pt x="3361" y="15977"/>
                </a:lnTo>
                <a:lnTo>
                  <a:pt x="3508" y="16026"/>
                </a:lnTo>
                <a:lnTo>
                  <a:pt x="3654" y="16026"/>
                </a:lnTo>
                <a:lnTo>
                  <a:pt x="7404" y="16026"/>
                </a:lnTo>
                <a:lnTo>
                  <a:pt x="7404" y="13420"/>
                </a:lnTo>
                <a:lnTo>
                  <a:pt x="7404" y="13420"/>
                </a:lnTo>
                <a:lnTo>
                  <a:pt x="7429" y="13127"/>
                </a:lnTo>
                <a:lnTo>
                  <a:pt x="7526" y="12860"/>
                </a:lnTo>
                <a:lnTo>
                  <a:pt x="7648" y="12616"/>
                </a:lnTo>
                <a:lnTo>
                  <a:pt x="7818" y="12421"/>
                </a:lnTo>
                <a:lnTo>
                  <a:pt x="8038" y="12251"/>
                </a:lnTo>
                <a:lnTo>
                  <a:pt x="8257" y="12129"/>
                </a:lnTo>
                <a:lnTo>
                  <a:pt x="8525" y="12031"/>
                </a:lnTo>
                <a:lnTo>
                  <a:pt x="8817" y="12007"/>
                </a:lnTo>
                <a:lnTo>
                  <a:pt x="9548" y="12007"/>
                </a:lnTo>
                <a:lnTo>
                  <a:pt x="9548" y="12007"/>
                </a:lnTo>
                <a:lnTo>
                  <a:pt x="9840" y="12031"/>
                </a:lnTo>
                <a:lnTo>
                  <a:pt x="10108" y="12129"/>
                </a:lnTo>
                <a:lnTo>
                  <a:pt x="10327" y="12251"/>
                </a:lnTo>
                <a:lnTo>
                  <a:pt x="10546" y="12421"/>
                </a:lnTo>
                <a:lnTo>
                  <a:pt x="10717" y="12616"/>
                </a:lnTo>
                <a:lnTo>
                  <a:pt x="10838" y="12860"/>
                </a:lnTo>
                <a:lnTo>
                  <a:pt x="10936" y="13127"/>
                </a:lnTo>
                <a:lnTo>
                  <a:pt x="10960" y="13420"/>
                </a:lnTo>
                <a:lnTo>
                  <a:pt x="10960" y="16026"/>
                </a:lnTo>
                <a:lnTo>
                  <a:pt x="14711" y="16026"/>
                </a:lnTo>
                <a:lnTo>
                  <a:pt x="14711" y="16026"/>
                </a:lnTo>
                <a:lnTo>
                  <a:pt x="14857" y="16026"/>
                </a:lnTo>
                <a:lnTo>
                  <a:pt x="15003" y="15977"/>
                </a:lnTo>
                <a:lnTo>
                  <a:pt x="15149" y="15904"/>
                </a:lnTo>
                <a:lnTo>
                  <a:pt x="15271" y="15806"/>
                </a:lnTo>
                <a:lnTo>
                  <a:pt x="15344" y="15685"/>
                </a:lnTo>
                <a:lnTo>
                  <a:pt x="15417" y="15563"/>
                </a:lnTo>
                <a:lnTo>
                  <a:pt x="15466" y="15417"/>
                </a:lnTo>
                <a:lnTo>
                  <a:pt x="15490" y="15246"/>
                </a:lnTo>
                <a:lnTo>
                  <a:pt x="15490" y="8841"/>
                </a:lnTo>
                <a:lnTo>
                  <a:pt x="18364" y="8841"/>
                </a:lnTo>
                <a:lnTo>
                  <a:pt x="9182" y="0"/>
                </a:lnTo>
                <a:close/>
              </a:path>
            </a:pathLst>
          </a:custGeom>
          <a:noFill/>
          <a:ln w="9525" cap="rnd" cmpd="sng">
            <a:solidFill>
              <a:schemeClr val="bg1"/>
            </a:solidFill>
            <a:prstDash val="solid"/>
            <a:round/>
            <a:headEnd type="none" w="sm" len="sm"/>
            <a:tailEnd type="none" w="sm" len="sm"/>
          </a:ln>
        </p:spPr>
        <p:txBody>
          <a:bodyPr spcFirstLastPara="1" wrap="square" lIns="91426" tIns="91426" rIns="91426" bIns="91426" anchor="ctr" anchorCtr="0">
            <a:noAutofit/>
          </a:bodyPr>
          <a:lstStyle/>
          <a:p>
            <a:pPr marL="0" lvl="0" indent="0" algn="l" rtl="0">
              <a:spcBef>
                <a:spcPts val="0"/>
              </a:spcBef>
              <a:spcAft>
                <a:spcPts val="0"/>
              </a:spcAft>
              <a:buNone/>
            </a:pPr>
            <a:endParaRPr sz="1801"/>
          </a:p>
        </p:txBody>
      </p:sp>
      <p:grpSp>
        <p:nvGrpSpPr>
          <p:cNvPr id="6" name="Google Shape;664;p39">
            <a:extLst>
              <a:ext uri="{FF2B5EF4-FFF2-40B4-BE49-F238E27FC236}">
                <a16:creationId xmlns:a16="http://schemas.microsoft.com/office/drawing/2014/main" id="{CC85109A-A3EC-3D46-89F2-96E07506BA98}"/>
              </a:ext>
            </a:extLst>
          </p:cNvPr>
          <p:cNvGrpSpPr/>
          <p:nvPr userDrawn="1"/>
        </p:nvGrpSpPr>
        <p:grpSpPr>
          <a:xfrm>
            <a:off x="2228342" y="5863147"/>
            <a:ext cx="233548" cy="233548"/>
            <a:chOff x="5941025" y="3634400"/>
            <a:chExt cx="467650" cy="467650"/>
          </a:xfrm>
        </p:grpSpPr>
        <p:sp>
          <p:nvSpPr>
            <p:cNvPr id="7" name="Google Shape;665;p39">
              <a:extLst>
                <a:ext uri="{FF2B5EF4-FFF2-40B4-BE49-F238E27FC236}">
                  <a16:creationId xmlns:a16="http://schemas.microsoft.com/office/drawing/2014/main" id="{8AE5DE59-CD7E-C247-8CC4-585D7EEC5EE4}"/>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1"/>
            </a:p>
          </p:txBody>
        </p:sp>
        <p:sp>
          <p:nvSpPr>
            <p:cNvPr id="8" name="Google Shape;666;p39">
              <a:extLst>
                <a:ext uri="{FF2B5EF4-FFF2-40B4-BE49-F238E27FC236}">
                  <a16:creationId xmlns:a16="http://schemas.microsoft.com/office/drawing/2014/main" id="{141E336F-B4CC-8243-BF7F-1553C0EA509D}"/>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1"/>
            </a:p>
          </p:txBody>
        </p:sp>
        <p:sp>
          <p:nvSpPr>
            <p:cNvPr id="9" name="Google Shape;667;p39">
              <a:extLst>
                <a:ext uri="{FF2B5EF4-FFF2-40B4-BE49-F238E27FC236}">
                  <a16:creationId xmlns:a16="http://schemas.microsoft.com/office/drawing/2014/main" id="{B7F1A6A5-0657-E242-BDC1-9059DBA33F9C}"/>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1"/>
            </a:p>
          </p:txBody>
        </p:sp>
        <p:sp>
          <p:nvSpPr>
            <p:cNvPr id="10" name="Google Shape;668;p39">
              <a:extLst>
                <a:ext uri="{FF2B5EF4-FFF2-40B4-BE49-F238E27FC236}">
                  <a16:creationId xmlns:a16="http://schemas.microsoft.com/office/drawing/2014/main" id="{C110D7FA-7DD5-4C43-80F0-95CFFA5A8617}"/>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1"/>
            </a:p>
          </p:txBody>
        </p:sp>
        <p:sp>
          <p:nvSpPr>
            <p:cNvPr id="11" name="Google Shape;669;p39">
              <a:extLst>
                <a:ext uri="{FF2B5EF4-FFF2-40B4-BE49-F238E27FC236}">
                  <a16:creationId xmlns:a16="http://schemas.microsoft.com/office/drawing/2014/main" id="{695A813B-B96B-044E-9680-414DFC05A657}"/>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1"/>
            </a:p>
          </p:txBody>
        </p:sp>
        <p:sp>
          <p:nvSpPr>
            <p:cNvPr id="12" name="Google Shape;670;p39">
              <a:extLst>
                <a:ext uri="{FF2B5EF4-FFF2-40B4-BE49-F238E27FC236}">
                  <a16:creationId xmlns:a16="http://schemas.microsoft.com/office/drawing/2014/main" id="{FF65CAE6-8287-454E-9FEF-03CB5CBA73CB}"/>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1"/>
            </a:p>
          </p:txBody>
        </p:sp>
      </p:grpSp>
      <p:grpSp>
        <p:nvGrpSpPr>
          <p:cNvPr id="13" name="Google Shape;506;p39">
            <a:extLst>
              <a:ext uri="{FF2B5EF4-FFF2-40B4-BE49-F238E27FC236}">
                <a16:creationId xmlns:a16="http://schemas.microsoft.com/office/drawing/2014/main" id="{BE36E1A7-274E-E141-9C59-C21A3978818E}"/>
              </a:ext>
            </a:extLst>
          </p:cNvPr>
          <p:cNvGrpSpPr/>
          <p:nvPr userDrawn="1"/>
        </p:nvGrpSpPr>
        <p:grpSpPr>
          <a:xfrm>
            <a:off x="2233577" y="5253087"/>
            <a:ext cx="232324" cy="156913"/>
            <a:chOff x="564675" y="1700625"/>
            <a:chExt cx="465200" cy="314200"/>
          </a:xfrm>
        </p:grpSpPr>
        <p:sp>
          <p:nvSpPr>
            <p:cNvPr id="14" name="Google Shape;507;p39">
              <a:extLst>
                <a:ext uri="{FF2B5EF4-FFF2-40B4-BE49-F238E27FC236}">
                  <a16:creationId xmlns:a16="http://schemas.microsoft.com/office/drawing/2014/main" id="{78B620C8-3961-A24A-95ED-BD7768E16E1D}"/>
                </a:ext>
              </a:extLst>
            </p:cNvPr>
            <p:cNvSpPr/>
            <p:nvPr/>
          </p:nvSpPr>
          <p:spPr>
            <a:xfrm>
              <a:off x="564675" y="1700625"/>
              <a:ext cx="465200" cy="29250"/>
            </a:xfrm>
            <a:custGeom>
              <a:avLst/>
              <a:gdLst/>
              <a:ahLst/>
              <a:cxnLst/>
              <a:rect l="l" t="t" r="r" b="b"/>
              <a:pathLst>
                <a:path w="18608" h="1170" fill="none" extrusionOk="0">
                  <a:moveTo>
                    <a:pt x="18608" y="1170"/>
                  </a:moveTo>
                  <a:lnTo>
                    <a:pt x="18608" y="488"/>
                  </a:lnTo>
                  <a:lnTo>
                    <a:pt x="18608" y="488"/>
                  </a:lnTo>
                  <a:lnTo>
                    <a:pt x="18608" y="390"/>
                  </a:lnTo>
                  <a:lnTo>
                    <a:pt x="18559" y="293"/>
                  </a:lnTo>
                  <a:lnTo>
                    <a:pt x="18535" y="220"/>
                  </a:lnTo>
                  <a:lnTo>
                    <a:pt x="18462" y="147"/>
                  </a:lnTo>
                  <a:lnTo>
                    <a:pt x="18389" y="74"/>
                  </a:lnTo>
                  <a:lnTo>
                    <a:pt x="18316" y="49"/>
                  </a:lnTo>
                  <a:lnTo>
                    <a:pt x="18218" y="1"/>
                  </a:lnTo>
                  <a:lnTo>
                    <a:pt x="18121" y="1"/>
                  </a:lnTo>
                  <a:lnTo>
                    <a:pt x="488" y="1"/>
                  </a:lnTo>
                  <a:lnTo>
                    <a:pt x="488" y="1"/>
                  </a:lnTo>
                  <a:lnTo>
                    <a:pt x="390" y="1"/>
                  </a:lnTo>
                  <a:lnTo>
                    <a:pt x="293" y="49"/>
                  </a:lnTo>
                  <a:lnTo>
                    <a:pt x="220" y="74"/>
                  </a:lnTo>
                  <a:lnTo>
                    <a:pt x="147" y="147"/>
                  </a:lnTo>
                  <a:lnTo>
                    <a:pt x="74" y="220"/>
                  </a:lnTo>
                  <a:lnTo>
                    <a:pt x="49" y="293"/>
                  </a:lnTo>
                  <a:lnTo>
                    <a:pt x="1" y="390"/>
                  </a:lnTo>
                  <a:lnTo>
                    <a:pt x="1" y="488"/>
                  </a:lnTo>
                  <a:lnTo>
                    <a:pt x="1" y="117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1"/>
            </a:p>
          </p:txBody>
        </p:sp>
        <p:sp>
          <p:nvSpPr>
            <p:cNvPr id="15" name="Google Shape;508;p39">
              <a:extLst>
                <a:ext uri="{FF2B5EF4-FFF2-40B4-BE49-F238E27FC236}">
                  <a16:creationId xmlns:a16="http://schemas.microsoft.com/office/drawing/2014/main" id="{D0414B44-6B53-BF4D-B0DF-78956131704E}"/>
                </a:ext>
              </a:extLst>
            </p:cNvPr>
            <p:cNvSpPr/>
            <p:nvPr/>
          </p:nvSpPr>
          <p:spPr>
            <a:xfrm>
              <a:off x="564675" y="1732300"/>
              <a:ext cx="465200" cy="272175"/>
            </a:xfrm>
            <a:custGeom>
              <a:avLst/>
              <a:gdLst/>
              <a:ahLst/>
              <a:cxnLst/>
              <a:rect l="l" t="t" r="r" b="b"/>
              <a:pathLst>
                <a:path w="18608" h="10887" fill="none" extrusionOk="0">
                  <a:moveTo>
                    <a:pt x="13493" y="7209"/>
                  </a:moveTo>
                  <a:lnTo>
                    <a:pt x="18608" y="10887"/>
                  </a:lnTo>
                  <a:lnTo>
                    <a:pt x="18608" y="10887"/>
                  </a:lnTo>
                  <a:lnTo>
                    <a:pt x="18608" y="10814"/>
                  </a:lnTo>
                  <a:lnTo>
                    <a:pt x="18608" y="0"/>
                  </a:lnTo>
                  <a:lnTo>
                    <a:pt x="9450" y="6625"/>
                  </a:lnTo>
                  <a:lnTo>
                    <a:pt x="9450" y="6625"/>
                  </a:lnTo>
                  <a:lnTo>
                    <a:pt x="9377" y="6673"/>
                  </a:lnTo>
                  <a:lnTo>
                    <a:pt x="9304" y="6673"/>
                  </a:lnTo>
                  <a:lnTo>
                    <a:pt x="9304" y="6673"/>
                  </a:lnTo>
                  <a:lnTo>
                    <a:pt x="9231" y="6673"/>
                  </a:lnTo>
                  <a:lnTo>
                    <a:pt x="9158" y="6625"/>
                  </a:lnTo>
                  <a:lnTo>
                    <a:pt x="1" y="0"/>
                  </a:lnTo>
                  <a:lnTo>
                    <a:pt x="1" y="10814"/>
                  </a:lnTo>
                  <a:lnTo>
                    <a:pt x="1" y="10814"/>
                  </a:lnTo>
                  <a:lnTo>
                    <a:pt x="1" y="10887"/>
                  </a:lnTo>
                  <a:lnTo>
                    <a:pt x="5115" y="7209"/>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1"/>
            </a:p>
          </p:txBody>
        </p:sp>
        <p:sp>
          <p:nvSpPr>
            <p:cNvPr id="16" name="Google Shape;509;p39">
              <a:extLst>
                <a:ext uri="{FF2B5EF4-FFF2-40B4-BE49-F238E27FC236}">
                  <a16:creationId xmlns:a16="http://schemas.microsoft.com/office/drawing/2014/main" id="{81197B7C-6E1B-B64F-995D-EA99DBC8C50F}"/>
                </a:ext>
              </a:extLst>
            </p:cNvPr>
            <p:cNvSpPr/>
            <p:nvPr/>
          </p:nvSpPr>
          <p:spPr>
            <a:xfrm>
              <a:off x="572600" y="2014200"/>
              <a:ext cx="449375" cy="625"/>
            </a:xfrm>
            <a:custGeom>
              <a:avLst/>
              <a:gdLst/>
              <a:ahLst/>
              <a:cxnLst/>
              <a:rect l="l" t="t" r="r" b="b"/>
              <a:pathLst>
                <a:path w="17975" h="25" fill="none" extrusionOk="0">
                  <a:moveTo>
                    <a:pt x="0" y="0"/>
                  </a:moveTo>
                  <a:lnTo>
                    <a:pt x="0" y="0"/>
                  </a:lnTo>
                  <a:lnTo>
                    <a:pt x="98" y="25"/>
                  </a:lnTo>
                  <a:lnTo>
                    <a:pt x="171" y="25"/>
                  </a:lnTo>
                  <a:lnTo>
                    <a:pt x="17804" y="25"/>
                  </a:lnTo>
                  <a:lnTo>
                    <a:pt x="17804" y="25"/>
                  </a:lnTo>
                  <a:lnTo>
                    <a:pt x="17877" y="25"/>
                  </a:lnTo>
                  <a:lnTo>
                    <a:pt x="17974" y="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1"/>
            </a:p>
          </p:txBody>
        </p:sp>
      </p:grpSp>
      <p:sp>
        <p:nvSpPr>
          <p:cNvPr id="19" name="Text Placeholder 17">
            <a:extLst>
              <a:ext uri="{FF2B5EF4-FFF2-40B4-BE49-F238E27FC236}">
                <a16:creationId xmlns:a16="http://schemas.microsoft.com/office/drawing/2014/main" id="{C149A2ED-4CA8-C043-B50B-8D1817BB1A26}"/>
              </a:ext>
            </a:extLst>
          </p:cNvPr>
          <p:cNvSpPr>
            <a:spLocks noGrp="1"/>
          </p:cNvSpPr>
          <p:nvPr>
            <p:ph type="body" sz="quarter" idx="25" hasCustomPrompt="1"/>
          </p:nvPr>
        </p:nvSpPr>
        <p:spPr>
          <a:xfrm>
            <a:off x="8902213" y="703464"/>
            <a:ext cx="2772000" cy="361924"/>
          </a:xfrm>
        </p:spPr>
        <p:txBody>
          <a:bodyPr anchor="t"/>
          <a:lstStyle>
            <a:lvl1pPr algn="l">
              <a:buNone/>
              <a:defRPr sz="1401" b="0" i="0" spc="0">
                <a:solidFill>
                  <a:srgbClr val="1A1918"/>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17">
            <a:extLst>
              <a:ext uri="{FF2B5EF4-FFF2-40B4-BE49-F238E27FC236}">
                <a16:creationId xmlns:a16="http://schemas.microsoft.com/office/drawing/2014/main" id="{B3B235D2-8B53-D94D-AB40-46FCD68B0F68}"/>
              </a:ext>
            </a:extLst>
          </p:cNvPr>
          <p:cNvSpPr>
            <a:spLocks noGrp="1"/>
          </p:cNvSpPr>
          <p:nvPr>
            <p:ph type="body" sz="quarter" idx="26" hasCustomPrompt="1"/>
          </p:nvPr>
        </p:nvSpPr>
        <p:spPr>
          <a:xfrm>
            <a:off x="8902213" y="1326423"/>
            <a:ext cx="2772000" cy="361924"/>
          </a:xfrm>
        </p:spPr>
        <p:txBody>
          <a:bodyPr anchor="t"/>
          <a:lstStyle>
            <a:lvl1pPr algn="l">
              <a:buNone/>
              <a:defRPr sz="1401" b="0" i="0" spc="0">
                <a:solidFill>
                  <a:srgbClr val="1A1918"/>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17">
            <a:extLst>
              <a:ext uri="{FF2B5EF4-FFF2-40B4-BE49-F238E27FC236}">
                <a16:creationId xmlns:a16="http://schemas.microsoft.com/office/drawing/2014/main" id="{38C72918-A963-5543-BE47-6799D21FAF65}"/>
              </a:ext>
            </a:extLst>
          </p:cNvPr>
          <p:cNvSpPr>
            <a:spLocks noGrp="1"/>
          </p:cNvSpPr>
          <p:nvPr>
            <p:ph type="body" sz="quarter" idx="27" hasCustomPrompt="1"/>
          </p:nvPr>
        </p:nvSpPr>
        <p:spPr>
          <a:xfrm>
            <a:off x="8910377" y="1969986"/>
            <a:ext cx="2772000" cy="361924"/>
          </a:xfrm>
        </p:spPr>
        <p:txBody>
          <a:bodyPr anchor="t"/>
          <a:lstStyle>
            <a:lvl1pPr algn="l">
              <a:buNone/>
              <a:defRPr sz="1401" b="0" i="0" spc="0">
                <a:solidFill>
                  <a:srgbClr val="1A1918"/>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pic>
        <p:nvPicPr>
          <p:cNvPr id="31" name="Picture 30" descr="A picture containing web&#10;&#10;Description automatically generated">
            <a:extLst>
              <a:ext uri="{FF2B5EF4-FFF2-40B4-BE49-F238E27FC236}">
                <a16:creationId xmlns:a16="http://schemas.microsoft.com/office/drawing/2014/main" id="{EECB92BF-9A8A-204A-B63B-01B53FA07A73}"/>
              </a:ext>
            </a:extLst>
          </p:cNvPr>
          <p:cNvPicPr/>
          <p:nvPr userDrawn="1"/>
        </p:nvPicPr>
        <p:blipFill rotWithShape="1">
          <a:blip r:embed="rId2">
            <a:extLst>
              <a:ext uri="{28A0092B-C50C-407E-A947-70E740481C1C}">
                <a14:useLocalDpi xmlns:a14="http://schemas.microsoft.com/office/drawing/2010/main" val="0"/>
              </a:ext>
            </a:extLst>
          </a:blip>
          <a:srcRect l="3081" t="5264" r="46280"/>
          <a:stretch/>
        </p:blipFill>
        <p:spPr>
          <a:xfrm flipH="1">
            <a:off x="8871" y="0"/>
            <a:ext cx="3742944" cy="6858000"/>
          </a:xfrm>
          <a:prstGeom prst="rect">
            <a:avLst/>
          </a:prstGeom>
        </p:spPr>
      </p:pic>
      <p:grpSp>
        <p:nvGrpSpPr>
          <p:cNvPr id="41" name="Group 40">
            <a:extLst>
              <a:ext uri="{FF2B5EF4-FFF2-40B4-BE49-F238E27FC236}">
                <a16:creationId xmlns:a16="http://schemas.microsoft.com/office/drawing/2014/main" id="{05A6226F-DB25-C245-A755-32E6E5E76749}"/>
              </a:ext>
            </a:extLst>
          </p:cNvPr>
          <p:cNvGrpSpPr/>
          <p:nvPr userDrawn="1"/>
        </p:nvGrpSpPr>
        <p:grpSpPr>
          <a:xfrm>
            <a:off x="-1237" y="5463670"/>
            <a:ext cx="2735993" cy="679345"/>
            <a:chOff x="0" y="0"/>
            <a:chExt cx="2301694" cy="571500"/>
          </a:xfrm>
        </p:grpSpPr>
        <p:sp>
          <p:nvSpPr>
            <p:cNvPr id="43" name="Rectangle 42">
              <a:extLst>
                <a:ext uri="{FF2B5EF4-FFF2-40B4-BE49-F238E27FC236}">
                  <a16:creationId xmlns:a16="http://schemas.microsoft.com/office/drawing/2014/main" id="{8D0625B1-084D-B946-A3EE-0A6E7EDFFDD7}"/>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sz="1801"/>
            </a:p>
          </p:txBody>
        </p:sp>
        <p:pic>
          <p:nvPicPr>
            <p:cNvPr id="44" name="Picture 43">
              <a:extLst>
                <a:ext uri="{FF2B5EF4-FFF2-40B4-BE49-F238E27FC236}">
                  <a16:creationId xmlns:a16="http://schemas.microsoft.com/office/drawing/2014/main" id="{1EC87311-30F3-954F-A406-88ADF94C772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pic>
        <p:nvPicPr>
          <p:cNvPr id="47" name="Picture 46" descr="A picture containing text&#10;&#10;Description automatically generated">
            <a:extLst>
              <a:ext uri="{FF2B5EF4-FFF2-40B4-BE49-F238E27FC236}">
                <a16:creationId xmlns:a16="http://schemas.microsoft.com/office/drawing/2014/main" id="{B816044F-77FD-EB41-AF10-A86BA88D1994}"/>
              </a:ext>
            </a:extLst>
          </p:cNvPr>
          <p:cNvPicPr>
            <a:picLocks noChangeAspect="1"/>
          </p:cNvPicPr>
          <p:nvPr userDrawn="1"/>
        </p:nvPicPr>
        <p:blipFill>
          <a:blip r:embed="rId4"/>
          <a:stretch>
            <a:fillRect/>
          </a:stretch>
        </p:blipFill>
        <p:spPr>
          <a:xfrm>
            <a:off x="7725251" y="2813248"/>
            <a:ext cx="4095973" cy="3685234"/>
          </a:xfrm>
          <a:prstGeom prst="rect">
            <a:avLst/>
          </a:prstGeom>
        </p:spPr>
      </p:pic>
      <p:sp>
        <p:nvSpPr>
          <p:cNvPr id="48" name="Rectangle 47">
            <a:extLst>
              <a:ext uri="{FF2B5EF4-FFF2-40B4-BE49-F238E27FC236}">
                <a16:creationId xmlns:a16="http://schemas.microsoft.com/office/drawing/2014/main" id="{7BF6DDE1-568E-6B42-9B24-1ECD9A89A666}"/>
              </a:ext>
            </a:extLst>
          </p:cNvPr>
          <p:cNvSpPr/>
          <p:nvPr userDrawn="1"/>
        </p:nvSpPr>
        <p:spPr>
          <a:xfrm>
            <a:off x="1903790" y="539544"/>
            <a:ext cx="2549900" cy="1835030"/>
          </a:xfrm>
          <a:prstGeom prst="rect">
            <a:avLst/>
          </a:prstGeom>
          <a:noFill/>
          <a:ln w="76200">
            <a:solidFill>
              <a:srgbClr val="1A19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50" name="Text Placeholder 23">
            <a:extLst>
              <a:ext uri="{FF2B5EF4-FFF2-40B4-BE49-F238E27FC236}">
                <a16:creationId xmlns:a16="http://schemas.microsoft.com/office/drawing/2014/main" id="{FE133E61-F50C-7346-A232-EA120C6944E3}"/>
              </a:ext>
            </a:extLst>
          </p:cNvPr>
          <p:cNvSpPr>
            <a:spLocks noGrp="1"/>
          </p:cNvSpPr>
          <p:nvPr>
            <p:ph type="body" sz="quarter" idx="19" hasCustomPrompt="1"/>
          </p:nvPr>
        </p:nvSpPr>
        <p:spPr>
          <a:xfrm>
            <a:off x="2960054" y="1513040"/>
            <a:ext cx="3195486" cy="731140"/>
          </a:xfrm>
          <a:solidFill>
            <a:schemeClr val="bg1"/>
          </a:solidFill>
        </p:spPr>
        <p:txBody>
          <a:bodyPr anchor="ctr">
            <a:normAutofit/>
          </a:bodyPr>
          <a:lstStyle>
            <a:lvl1pPr marL="0" indent="0" algn="l">
              <a:buNone/>
              <a:defRPr sz="2800" baseline="0">
                <a:solidFill>
                  <a:srgbClr val="1A1918"/>
                </a:solidFill>
                <a:latin typeface="+mn-lt"/>
              </a:defRPr>
            </a:lvl1pPr>
          </a:lstStyle>
          <a:p>
            <a:pPr lvl="0"/>
            <a:r>
              <a:rPr lang="en-US" dirty="0"/>
              <a:t>Any Questions?</a:t>
            </a:r>
          </a:p>
        </p:txBody>
      </p:sp>
      <p:sp>
        <p:nvSpPr>
          <p:cNvPr id="51" name="Text Placeholder 23">
            <a:extLst>
              <a:ext uri="{FF2B5EF4-FFF2-40B4-BE49-F238E27FC236}">
                <a16:creationId xmlns:a16="http://schemas.microsoft.com/office/drawing/2014/main" id="{2BFBE6F8-C34C-F147-9F0C-9617B37E30D3}"/>
              </a:ext>
            </a:extLst>
          </p:cNvPr>
          <p:cNvSpPr>
            <a:spLocks noGrp="1"/>
          </p:cNvSpPr>
          <p:nvPr>
            <p:ph type="body" sz="quarter" idx="20" hasCustomPrompt="1"/>
          </p:nvPr>
        </p:nvSpPr>
        <p:spPr>
          <a:xfrm>
            <a:off x="2960055" y="703465"/>
            <a:ext cx="3195484" cy="837258"/>
          </a:xfrm>
          <a:solidFill>
            <a:schemeClr val="bg1"/>
          </a:solidFill>
        </p:spPr>
        <p:txBody>
          <a:bodyPr anchor="ctr">
            <a:normAutofit/>
          </a:bodyPr>
          <a:lstStyle>
            <a:lvl1pPr marL="0" indent="0" algn="l">
              <a:buNone/>
              <a:defRPr sz="5001" baseline="0">
                <a:solidFill>
                  <a:srgbClr val="1A1918"/>
                </a:solidFill>
                <a:latin typeface="+mn-lt"/>
              </a:defRPr>
            </a:lvl1pPr>
          </a:lstStyle>
          <a:p>
            <a:pPr lvl="0"/>
            <a:r>
              <a:rPr lang="en-US" dirty="0"/>
              <a:t>Thank You</a:t>
            </a:r>
          </a:p>
        </p:txBody>
      </p:sp>
    </p:spTree>
    <p:extLst>
      <p:ext uri="{BB962C8B-B14F-4D97-AF65-F5344CB8AC3E}">
        <p14:creationId xmlns:p14="http://schemas.microsoft.com/office/powerpoint/2010/main" val="30970682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troduction Slide with photo -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7ABC1EA-B318-B44A-9929-FC663AD2D800}"/>
              </a:ext>
            </a:extLst>
          </p:cNvPr>
          <p:cNvSpPr/>
          <p:nvPr userDrawn="1"/>
        </p:nvSpPr>
        <p:spPr>
          <a:xfrm>
            <a:off x="6096000" y="633182"/>
            <a:ext cx="4503772" cy="5561140"/>
          </a:xfrm>
          <a:prstGeom prst="rect">
            <a:avLst/>
          </a:prstGeom>
          <a:solidFill>
            <a:schemeClr val="bg1"/>
          </a:solidFill>
          <a:ln w="76200">
            <a:solidFill>
              <a:srgbClr val="71C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9" name="Rectangle 8">
            <a:extLst>
              <a:ext uri="{FF2B5EF4-FFF2-40B4-BE49-F238E27FC236}">
                <a16:creationId xmlns:a16="http://schemas.microsoft.com/office/drawing/2014/main" id="{E35515E1-ADF1-7541-B9E9-04360AE4D14B}"/>
              </a:ext>
            </a:extLst>
          </p:cNvPr>
          <p:cNvSpPr/>
          <p:nvPr userDrawn="1"/>
        </p:nvSpPr>
        <p:spPr>
          <a:xfrm flipH="1" flipV="1">
            <a:off x="10833118" y="893914"/>
            <a:ext cx="1347353" cy="5070174"/>
          </a:xfrm>
          <a:prstGeom prst="rect">
            <a:avLst/>
          </a:prstGeom>
          <a:solidFill>
            <a:srgbClr val="71CDD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1" dirty="0">
              <a:solidFill>
                <a:srgbClr val="71CDDC"/>
              </a:solidFill>
              <a:latin typeface="Montserrat Light" charset="0"/>
            </a:endParaRPr>
          </a:p>
        </p:txBody>
      </p:sp>
      <p:sp>
        <p:nvSpPr>
          <p:cNvPr id="10" name="Picture Placeholder 17">
            <a:extLst>
              <a:ext uri="{FF2B5EF4-FFF2-40B4-BE49-F238E27FC236}">
                <a16:creationId xmlns:a16="http://schemas.microsoft.com/office/drawing/2014/main" id="{49D70B79-694B-824F-A116-81DD49433E7A}"/>
              </a:ext>
            </a:extLst>
          </p:cNvPr>
          <p:cNvSpPr>
            <a:spLocks noGrp="1"/>
          </p:cNvSpPr>
          <p:nvPr>
            <p:ph type="pic" sz="quarter" idx="10"/>
          </p:nvPr>
        </p:nvSpPr>
        <p:spPr>
          <a:xfrm>
            <a:off x="5266269" y="865663"/>
            <a:ext cx="5606384" cy="5070174"/>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1" name="Text Placeholder 17">
            <a:extLst>
              <a:ext uri="{FF2B5EF4-FFF2-40B4-BE49-F238E27FC236}">
                <a16:creationId xmlns:a16="http://schemas.microsoft.com/office/drawing/2014/main" id="{37EE0C87-2F58-774F-B876-50E0C2C421E4}"/>
              </a:ext>
            </a:extLst>
          </p:cNvPr>
          <p:cNvSpPr>
            <a:spLocks noGrp="1"/>
          </p:cNvSpPr>
          <p:nvPr>
            <p:ph type="body" sz="quarter" idx="19" hasCustomPrompt="1"/>
          </p:nvPr>
        </p:nvSpPr>
        <p:spPr>
          <a:xfrm>
            <a:off x="480180" y="2550355"/>
            <a:ext cx="4401538" cy="3413732"/>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2" name="Text Placeholder 23">
            <a:extLst>
              <a:ext uri="{FF2B5EF4-FFF2-40B4-BE49-F238E27FC236}">
                <a16:creationId xmlns:a16="http://schemas.microsoft.com/office/drawing/2014/main" id="{17E59C58-DFC8-7F4F-86BE-8C41B0A98C7E}"/>
              </a:ext>
            </a:extLst>
          </p:cNvPr>
          <p:cNvSpPr>
            <a:spLocks noGrp="1"/>
          </p:cNvSpPr>
          <p:nvPr>
            <p:ph type="body" sz="quarter" idx="21" hasCustomPrompt="1"/>
          </p:nvPr>
        </p:nvSpPr>
        <p:spPr>
          <a:xfrm>
            <a:off x="480180" y="893914"/>
            <a:ext cx="4401538" cy="1480787"/>
          </a:xfrm>
          <a:solidFill>
            <a:schemeClr val="bg1"/>
          </a:solidFill>
        </p:spPr>
        <p:txBody>
          <a:bodyPr anchor="t">
            <a:noAutofit/>
          </a:bodyPr>
          <a:lstStyle>
            <a:lvl1pPr marL="0" indent="0" algn="l">
              <a:buNone/>
              <a:defRPr sz="3600" b="0" i="0">
                <a:solidFill>
                  <a:srgbClr val="1A1918"/>
                </a:solidFill>
                <a:latin typeface="+mn-lt"/>
              </a:defRPr>
            </a:lvl1pPr>
          </a:lstStyle>
          <a:p>
            <a:pPr lvl="0"/>
            <a:r>
              <a:rPr lang="en-US" dirty="0"/>
              <a:t>We are a great creative team</a:t>
            </a:r>
          </a:p>
        </p:txBody>
      </p:sp>
      <p:sp>
        <p:nvSpPr>
          <p:cNvPr id="13" name="Text Placeholder 23">
            <a:extLst>
              <a:ext uri="{FF2B5EF4-FFF2-40B4-BE49-F238E27FC236}">
                <a16:creationId xmlns:a16="http://schemas.microsoft.com/office/drawing/2014/main" id="{04AF1C98-E4C4-564A-B887-52F699EAF137}"/>
              </a:ext>
            </a:extLst>
          </p:cNvPr>
          <p:cNvSpPr>
            <a:spLocks noGrp="1"/>
          </p:cNvSpPr>
          <p:nvPr>
            <p:ph type="body" sz="quarter" idx="22" hasCustomPrompt="1"/>
          </p:nvPr>
        </p:nvSpPr>
        <p:spPr>
          <a:xfrm rot="16200000">
            <a:off x="8985835" y="2834917"/>
            <a:ext cx="5041923" cy="1159916"/>
          </a:xfrm>
          <a:noFill/>
        </p:spPr>
        <p:txBody>
          <a:bodyPr anchor="ctr">
            <a:noAutofit/>
          </a:bodyPr>
          <a:lstStyle>
            <a:lvl1pPr marL="0" indent="0" algn="ctr">
              <a:buNone/>
              <a:defRPr sz="3001" b="0" i="0">
                <a:solidFill>
                  <a:schemeClr val="bg1"/>
                </a:solidFill>
                <a:latin typeface="+mn-lt"/>
              </a:defRPr>
            </a:lvl1pPr>
          </a:lstStyle>
          <a:p>
            <a:pPr lvl="0"/>
            <a:r>
              <a:rPr lang="en-US" dirty="0"/>
              <a:t>Our Creative Team</a:t>
            </a:r>
          </a:p>
        </p:txBody>
      </p:sp>
      <p:sp>
        <p:nvSpPr>
          <p:cNvPr id="17" name="TextBox 16">
            <a:extLst>
              <a:ext uri="{FF2B5EF4-FFF2-40B4-BE49-F238E27FC236}">
                <a16:creationId xmlns:a16="http://schemas.microsoft.com/office/drawing/2014/main" id="{5997FFA8-07A3-D04B-A888-24AA075289E0}"/>
              </a:ext>
            </a:extLst>
          </p:cNvPr>
          <p:cNvSpPr txBox="1"/>
          <p:nvPr userDrawn="1"/>
        </p:nvSpPr>
        <p:spPr>
          <a:xfrm>
            <a:off x="5973099" y="6369226"/>
            <a:ext cx="4626676"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10647381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ntroduction Slide with photo -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7ABC1EA-B318-B44A-9929-FC663AD2D800}"/>
              </a:ext>
            </a:extLst>
          </p:cNvPr>
          <p:cNvSpPr/>
          <p:nvPr userDrawn="1"/>
        </p:nvSpPr>
        <p:spPr>
          <a:xfrm>
            <a:off x="6096000" y="633182"/>
            <a:ext cx="4503772" cy="5561140"/>
          </a:xfrm>
          <a:prstGeom prst="rect">
            <a:avLst/>
          </a:prstGeom>
          <a:solidFill>
            <a:schemeClr val="bg1"/>
          </a:solidFill>
          <a:ln w="76200">
            <a:solidFill>
              <a:srgbClr val="5B74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9" name="Rectangle 8">
            <a:extLst>
              <a:ext uri="{FF2B5EF4-FFF2-40B4-BE49-F238E27FC236}">
                <a16:creationId xmlns:a16="http://schemas.microsoft.com/office/drawing/2014/main" id="{E35515E1-ADF1-7541-B9E9-04360AE4D14B}"/>
              </a:ext>
            </a:extLst>
          </p:cNvPr>
          <p:cNvSpPr/>
          <p:nvPr userDrawn="1"/>
        </p:nvSpPr>
        <p:spPr>
          <a:xfrm flipH="1" flipV="1">
            <a:off x="10833118" y="893914"/>
            <a:ext cx="1347353" cy="5070174"/>
          </a:xfrm>
          <a:prstGeom prst="rect">
            <a:avLst/>
          </a:prstGeom>
          <a:solidFill>
            <a:srgbClr val="5B74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1" dirty="0">
              <a:solidFill>
                <a:srgbClr val="71CDDC"/>
              </a:solidFill>
              <a:latin typeface="Montserrat Light" charset="0"/>
            </a:endParaRPr>
          </a:p>
        </p:txBody>
      </p:sp>
      <p:sp>
        <p:nvSpPr>
          <p:cNvPr id="10" name="Picture Placeholder 17">
            <a:extLst>
              <a:ext uri="{FF2B5EF4-FFF2-40B4-BE49-F238E27FC236}">
                <a16:creationId xmlns:a16="http://schemas.microsoft.com/office/drawing/2014/main" id="{49D70B79-694B-824F-A116-81DD49433E7A}"/>
              </a:ext>
            </a:extLst>
          </p:cNvPr>
          <p:cNvSpPr>
            <a:spLocks noGrp="1"/>
          </p:cNvSpPr>
          <p:nvPr>
            <p:ph type="pic" sz="quarter" idx="10"/>
          </p:nvPr>
        </p:nvSpPr>
        <p:spPr>
          <a:xfrm>
            <a:off x="5266269" y="865663"/>
            <a:ext cx="5606384" cy="5070174"/>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1" name="Text Placeholder 17">
            <a:extLst>
              <a:ext uri="{FF2B5EF4-FFF2-40B4-BE49-F238E27FC236}">
                <a16:creationId xmlns:a16="http://schemas.microsoft.com/office/drawing/2014/main" id="{37EE0C87-2F58-774F-B876-50E0C2C421E4}"/>
              </a:ext>
            </a:extLst>
          </p:cNvPr>
          <p:cNvSpPr>
            <a:spLocks noGrp="1"/>
          </p:cNvSpPr>
          <p:nvPr>
            <p:ph type="body" sz="quarter" idx="19" hasCustomPrompt="1"/>
          </p:nvPr>
        </p:nvSpPr>
        <p:spPr>
          <a:xfrm>
            <a:off x="480180" y="2550355"/>
            <a:ext cx="4401538" cy="3413732"/>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2" name="Text Placeholder 23">
            <a:extLst>
              <a:ext uri="{FF2B5EF4-FFF2-40B4-BE49-F238E27FC236}">
                <a16:creationId xmlns:a16="http://schemas.microsoft.com/office/drawing/2014/main" id="{17E59C58-DFC8-7F4F-86BE-8C41B0A98C7E}"/>
              </a:ext>
            </a:extLst>
          </p:cNvPr>
          <p:cNvSpPr>
            <a:spLocks noGrp="1"/>
          </p:cNvSpPr>
          <p:nvPr>
            <p:ph type="body" sz="quarter" idx="21" hasCustomPrompt="1"/>
          </p:nvPr>
        </p:nvSpPr>
        <p:spPr>
          <a:xfrm>
            <a:off x="480180" y="893914"/>
            <a:ext cx="4401538" cy="1480787"/>
          </a:xfrm>
          <a:solidFill>
            <a:schemeClr val="bg1"/>
          </a:solidFill>
        </p:spPr>
        <p:txBody>
          <a:bodyPr anchor="t">
            <a:noAutofit/>
          </a:bodyPr>
          <a:lstStyle>
            <a:lvl1pPr marL="0" indent="0" algn="l">
              <a:buNone/>
              <a:defRPr sz="3600" b="0" i="0">
                <a:solidFill>
                  <a:srgbClr val="1A1918"/>
                </a:solidFill>
                <a:latin typeface="+mn-lt"/>
              </a:defRPr>
            </a:lvl1pPr>
          </a:lstStyle>
          <a:p>
            <a:pPr lvl="0"/>
            <a:r>
              <a:rPr lang="en-US" dirty="0"/>
              <a:t>We are a great creative team</a:t>
            </a:r>
          </a:p>
        </p:txBody>
      </p:sp>
      <p:sp>
        <p:nvSpPr>
          <p:cNvPr id="13" name="Text Placeholder 23">
            <a:extLst>
              <a:ext uri="{FF2B5EF4-FFF2-40B4-BE49-F238E27FC236}">
                <a16:creationId xmlns:a16="http://schemas.microsoft.com/office/drawing/2014/main" id="{04AF1C98-E4C4-564A-B887-52F699EAF137}"/>
              </a:ext>
            </a:extLst>
          </p:cNvPr>
          <p:cNvSpPr>
            <a:spLocks noGrp="1"/>
          </p:cNvSpPr>
          <p:nvPr>
            <p:ph type="body" sz="quarter" idx="22" hasCustomPrompt="1"/>
          </p:nvPr>
        </p:nvSpPr>
        <p:spPr>
          <a:xfrm rot="16200000">
            <a:off x="8985835" y="2834917"/>
            <a:ext cx="5041923" cy="1159916"/>
          </a:xfrm>
          <a:noFill/>
        </p:spPr>
        <p:txBody>
          <a:bodyPr anchor="ctr">
            <a:noAutofit/>
          </a:bodyPr>
          <a:lstStyle>
            <a:lvl1pPr marL="0" indent="0" algn="ctr">
              <a:buNone/>
              <a:defRPr sz="3001" b="0" i="0">
                <a:solidFill>
                  <a:schemeClr val="bg1"/>
                </a:solidFill>
                <a:latin typeface="+mn-lt"/>
              </a:defRPr>
            </a:lvl1pPr>
          </a:lstStyle>
          <a:p>
            <a:pPr lvl="0"/>
            <a:r>
              <a:rPr lang="en-US" dirty="0"/>
              <a:t>Our Creative Team</a:t>
            </a:r>
          </a:p>
        </p:txBody>
      </p:sp>
      <p:sp>
        <p:nvSpPr>
          <p:cNvPr id="17" name="TextBox 16">
            <a:extLst>
              <a:ext uri="{FF2B5EF4-FFF2-40B4-BE49-F238E27FC236}">
                <a16:creationId xmlns:a16="http://schemas.microsoft.com/office/drawing/2014/main" id="{5997FFA8-07A3-D04B-A888-24AA075289E0}"/>
              </a:ext>
            </a:extLst>
          </p:cNvPr>
          <p:cNvSpPr txBox="1"/>
          <p:nvPr userDrawn="1"/>
        </p:nvSpPr>
        <p:spPr>
          <a:xfrm>
            <a:off x="5973099" y="6369226"/>
            <a:ext cx="4626676"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94768882"/>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71"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F337BB-9F57-1B43-913A-21BC65FFB726}"/>
              </a:ext>
            </a:extLst>
          </p:cNvPr>
          <p:cNvSpPr>
            <a:spLocks noGrp="1"/>
          </p:cNvSpPr>
          <p:nvPr>
            <p:ph type="title"/>
          </p:nvPr>
        </p:nvSpPr>
        <p:spPr>
          <a:xfrm>
            <a:off x="838204" y="365125"/>
            <a:ext cx="10515600" cy="1325563"/>
          </a:xfrm>
          <a:prstGeom prst="rect">
            <a:avLst/>
          </a:prstGeom>
        </p:spPr>
        <p:txBody>
          <a:bodyPr vert="horz" lIns="91440" tIns="45720" rIns="91440" bIns="45720" rtlCol="0" anchor="ctr">
            <a:normAutofit/>
          </a:bodyPr>
          <a:lstStyle/>
          <a:p>
            <a:r>
              <a:rPr lang="en-GB"/>
              <a:t>Klicken Sie, um den Mastertitelstil zu bearbeiten.</a:t>
            </a:r>
            <a:endParaRPr lang="en-US"/>
          </a:p>
        </p:txBody>
      </p:sp>
      <p:sp>
        <p:nvSpPr>
          <p:cNvPr id="3" name="Text Placeholder 2">
            <a:extLst>
              <a:ext uri="{FF2B5EF4-FFF2-40B4-BE49-F238E27FC236}">
                <a16:creationId xmlns:a16="http://schemas.microsoft.com/office/drawing/2014/main" id="{70557024-83C6-E440-928C-6196DF32B1C7}"/>
              </a:ext>
            </a:extLst>
          </p:cNvPr>
          <p:cNvSpPr>
            <a:spLocks noGrp="1"/>
          </p:cNvSpPr>
          <p:nvPr>
            <p:ph type="body" idx="1"/>
          </p:nvPr>
        </p:nvSpPr>
        <p:spPr>
          <a:xfrm>
            <a:off x="838204" y="1825625"/>
            <a:ext cx="10515600" cy="4351338"/>
          </a:xfrm>
          <a:prstGeom prst="rect">
            <a:avLst/>
          </a:prstGeom>
        </p:spPr>
        <p:txBody>
          <a:bodyPr vert="horz" lIns="91440" tIns="45720" rIns="91440" bIns="45720" rtlCol="0">
            <a:normAutofit/>
          </a:bodyPr>
          <a:lstStyle/>
          <a:p>
            <a:pPr lvl="0"/>
            <a:r>
              <a:rPr lang="en-GB"/>
              <a:t>Klicken Sie hier, um die Mastertextstile zu bearbeiten</a:t>
            </a:r>
          </a:p>
          <a:p>
            <a:pPr lvl="1"/>
            <a:r>
              <a:rPr lang="en-GB"/>
              <a:t>Zweite Ebene</a:t>
            </a:r>
          </a:p>
          <a:p>
            <a:pPr lvl="2"/>
            <a:r>
              <a:rPr lang="en-GB"/>
              <a:t>Dritte Ebene</a:t>
            </a:r>
          </a:p>
          <a:p>
            <a:pPr lvl="3"/>
            <a:r>
              <a:rPr lang="en-GB"/>
              <a:t>vierte Ebene</a:t>
            </a:r>
          </a:p>
          <a:p>
            <a:pPr lvl="4"/>
            <a:r>
              <a:rPr lang="en-GB"/>
              <a:t>Fünfte Ebene</a:t>
            </a:r>
            <a:endParaRPr lang="en-US"/>
          </a:p>
        </p:txBody>
      </p:sp>
      <p:sp>
        <p:nvSpPr>
          <p:cNvPr id="4" name="Date Placeholder 3">
            <a:extLst>
              <a:ext uri="{FF2B5EF4-FFF2-40B4-BE49-F238E27FC236}">
                <a16:creationId xmlns:a16="http://schemas.microsoft.com/office/drawing/2014/main" id="{6124A238-6532-A840-B650-EB91262EE678}"/>
              </a:ext>
            </a:extLst>
          </p:cNvPr>
          <p:cNvSpPr>
            <a:spLocks noGrp="1"/>
          </p:cNvSpPr>
          <p:nvPr>
            <p:ph type="dt" sz="half" idx="2"/>
          </p:nvPr>
        </p:nvSpPr>
        <p:spPr>
          <a:xfrm>
            <a:off x="838201"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7FD578-4D8C-F94D-9569-CDE05732EEA7}" type="datetimeFigureOut">
              <a:rPr lang="en-US" smtClean="0"/>
              <a:t>12/24/2022</a:t>
            </a:fld>
            <a:endParaRPr lang="en-US"/>
          </a:p>
        </p:txBody>
      </p:sp>
      <p:sp>
        <p:nvSpPr>
          <p:cNvPr id="5" name="Footer Placeholder 4">
            <a:extLst>
              <a:ext uri="{FF2B5EF4-FFF2-40B4-BE49-F238E27FC236}">
                <a16:creationId xmlns:a16="http://schemas.microsoft.com/office/drawing/2014/main" id="{2229FE06-AD7A-EE46-8712-1181F535E698}"/>
              </a:ext>
            </a:extLst>
          </p:cNvPr>
          <p:cNvSpPr>
            <a:spLocks noGrp="1"/>
          </p:cNvSpPr>
          <p:nvPr>
            <p:ph type="ftr" sz="quarter" idx="3"/>
          </p:nvPr>
        </p:nvSpPr>
        <p:spPr>
          <a:xfrm>
            <a:off x="4038604"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26DBF10-9497-BF4E-8AAE-86407B918452}"/>
              </a:ext>
            </a:extLst>
          </p:cNvPr>
          <p:cNvSpPr>
            <a:spLocks noGrp="1"/>
          </p:cNvSpPr>
          <p:nvPr>
            <p:ph type="sldNum" sz="quarter" idx="4"/>
          </p:nvPr>
        </p:nvSpPr>
        <p:spPr>
          <a:xfrm>
            <a:off x="8610601"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760C49-C21F-C349-B509-93C281143DFD}" type="slidenum">
              <a:rPr lang="en-US" smtClean="0"/>
              <a:t>‹#›</a:t>
            </a:fld>
            <a:endParaRPr lang="en-US"/>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68" r:id="rId2"/>
    <p:sldLayoutId id="2147483829" r:id="rId3"/>
    <p:sldLayoutId id="2147483905" r:id="rId4"/>
    <p:sldLayoutId id="2147483909" r:id="rId5"/>
    <p:sldLayoutId id="2147483842" r:id="rId6"/>
    <p:sldLayoutId id="2147483840" r:id="rId7"/>
    <p:sldLayoutId id="2147483910" r:id="rId8"/>
    <p:sldLayoutId id="2147483911" r:id="rId9"/>
    <p:sldLayoutId id="2147483877" r:id="rId10"/>
    <p:sldLayoutId id="2147483841" r:id="rId11"/>
    <p:sldLayoutId id="2147483912" r:id="rId12"/>
    <p:sldLayoutId id="2147483913" r:id="rId13"/>
    <p:sldLayoutId id="2147483878" r:id="rId14"/>
    <p:sldLayoutId id="2147483881" r:id="rId15"/>
    <p:sldLayoutId id="2147483883" r:id="rId16"/>
    <p:sldLayoutId id="2147483879" r:id="rId17"/>
    <p:sldLayoutId id="2147483884" r:id="rId18"/>
    <p:sldLayoutId id="2147483885" r:id="rId19"/>
    <p:sldLayoutId id="2147483861" r:id="rId20"/>
    <p:sldLayoutId id="2147483862" r:id="rId21"/>
    <p:sldLayoutId id="2147483874" r:id="rId22"/>
    <p:sldLayoutId id="2147483863" r:id="rId23"/>
    <p:sldLayoutId id="2147483886" r:id="rId24"/>
    <p:sldLayoutId id="2147483908" r:id="rId25"/>
    <p:sldLayoutId id="2147483887" r:id="rId26"/>
    <p:sldLayoutId id="2147483835" r:id="rId27"/>
    <p:sldLayoutId id="2147483888" r:id="rId28"/>
    <p:sldLayoutId id="2147483836" r:id="rId29"/>
    <p:sldLayoutId id="2147483889" r:id="rId30"/>
    <p:sldLayoutId id="2147483890" r:id="rId31"/>
    <p:sldLayoutId id="2147483831" r:id="rId32"/>
    <p:sldLayoutId id="2147483891" r:id="rId33"/>
    <p:sldLayoutId id="2147483892" r:id="rId34"/>
    <p:sldLayoutId id="2147483846" r:id="rId35"/>
    <p:sldLayoutId id="2147483894" r:id="rId36"/>
    <p:sldLayoutId id="2147483893" r:id="rId37"/>
    <p:sldLayoutId id="2147483873" r:id="rId38"/>
    <p:sldLayoutId id="2147483896" r:id="rId39"/>
    <p:sldLayoutId id="2147483895" r:id="rId40"/>
    <p:sldLayoutId id="2147483834" r:id="rId41"/>
    <p:sldLayoutId id="2147483845" r:id="rId42"/>
    <p:sldLayoutId id="2147483898" r:id="rId43"/>
    <p:sldLayoutId id="2147483897" r:id="rId44"/>
    <p:sldLayoutId id="2147483880" r:id="rId45"/>
    <p:sldLayoutId id="2147483907" r:id="rId46"/>
    <p:sldLayoutId id="2147483906" r:id="rId47"/>
    <p:sldLayoutId id="2147483869" r:id="rId48"/>
    <p:sldLayoutId id="2147483899" r:id="rId49"/>
    <p:sldLayoutId id="2147483866" r:id="rId50"/>
    <p:sldLayoutId id="2147483901" r:id="rId51"/>
    <p:sldLayoutId id="2147483900" r:id="rId52"/>
    <p:sldLayoutId id="2147483833" r:id="rId53"/>
    <p:sldLayoutId id="2147483847" r:id="rId54"/>
    <p:sldLayoutId id="2147483871" r:id="rId55"/>
    <p:sldLayoutId id="2147483903" r:id="rId56"/>
    <p:sldLayoutId id="2147483904" r:id="rId57"/>
    <p:sldLayoutId id="2147483848" r:id="rId58"/>
    <p:sldLayoutId id="2147483849" r:id="rId59"/>
    <p:sldLayoutId id="2147483851" r:id="rId60"/>
    <p:sldLayoutId id="2147483854" r:id="rId61"/>
    <p:sldLayoutId id="2147483855" r:id="rId62"/>
    <p:sldLayoutId id="2147483856" r:id="rId63"/>
    <p:sldLayoutId id="2147483857" r:id="rId64"/>
    <p:sldLayoutId id="2147483864" r:id="rId65"/>
    <p:sldLayoutId id="2147483852" r:id="rId66"/>
    <p:sldLayoutId id="2147483858" r:id="rId67"/>
    <p:sldLayoutId id="2147483859" r:id="rId68"/>
    <p:sldLayoutId id="2147483860" r:id="rId69"/>
    <p:sldLayoutId id="2147483853" r:id="rId70"/>
  </p:sldLayoutIdLst>
  <p:txStyles>
    <p:titleStyle>
      <a:lvl1pPr algn="l" defTabSz="914423"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7" indent="-228607" algn="l" defTabSz="914423" rtl="0" eaLnBrk="1" latinLnBrk="0" hangingPunct="1">
        <a:lnSpc>
          <a:spcPct val="90000"/>
        </a:lnSpc>
        <a:spcBef>
          <a:spcPts val="1001"/>
        </a:spcBef>
        <a:buFont typeface="Arial" panose="020B0604020202020204" pitchFamily="34" charset="0"/>
        <a:buChar char="•"/>
        <a:defRPr sz="2800" kern="1200">
          <a:solidFill>
            <a:schemeClr val="tx1"/>
          </a:solidFill>
          <a:latin typeface="+mn-lt"/>
          <a:ea typeface="+mn-ea"/>
          <a:cs typeface="+mn-cs"/>
        </a:defRPr>
      </a:lvl1pPr>
      <a:lvl2pPr marL="685817" indent="-228607" algn="l" defTabSz="91442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29" indent="-228607" algn="l" defTabSz="91442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41"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4pPr>
      <a:lvl5pPr marL="2057453"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5pPr>
      <a:lvl6pPr marL="2514664"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875"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087"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297"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p:bodyStyle>
    <p:otherStyle>
      <a:defPPr>
        <a:defRPr lang="en-US"/>
      </a:defPPr>
      <a:lvl1pPr marL="0" algn="l" defTabSz="914423" rtl="0" eaLnBrk="1" latinLnBrk="0" hangingPunct="1">
        <a:defRPr sz="1801" kern="1200">
          <a:solidFill>
            <a:schemeClr val="tx1"/>
          </a:solidFill>
          <a:latin typeface="+mn-lt"/>
          <a:ea typeface="+mn-ea"/>
          <a:cs typeface="+mn-cs"/>
        </a:defRPr>
      </a:lvl1pPr>
      <a:lvl2pPr marL="457212" algn="l" defTabSz="914423" rtl="0" eaLnBrk="1" latinLnBrk="0" hangingPunct="1">
        <a:defRPr sz="1801" kern="1200">
          <a:solidFill>
            <a:schemeClr val="tx1"/>
          </a:solidFill>
          <a:latin typeface="+mn-lt"/>
          <a:ea typeface="+mn-ea"/>
          <a:cs typeface="+mn-cs"/>
        </a:defRPr>
      </a:lvl2pPr>
      <a:lvl3pPr marL="914423" algn="l" defTabSz="914423" rtl="0" eaLnBrk="1" latinLnBrk="0" hangingPunct="1">
        <a:defRPr sz="1801" kern="1200">
          <a:solidFill>
            <a:schemeClr val="tx1"/>
          </a:solidFill>
          <a:latin typeface="+mn-lt"/>
          <a:ea typeface="+mn-ea"/>
          <a:cs typeface="+mn-cs"/>
        </a:defRPr>
      </a:lvl3pPr>
      <a:lvl4pPr marL="1371634" algn="l" defTabSz="914423" rtl="0" eaLnBrk="1" latinLnBrk="0" hangingPunct="1">
        <a:defRPr sz="1801" kern="1200">
          <a:solidFill>
            <a:schemeClr val="tx1"/>
          </a:solidFill>
          <a:latin typeface="+mn-lt"/>
          <a:ea typeface="+mn-ea"/>
          <a:cs typeface="+mn-cs"/>
        </a:defRPr>
      </a:lvl4pPr>
      <a:lvl5pPr marL="1828846" algn="l" defTabSz="914423" rtl="0" eaLnBrk="1" latinLnBrk="0" hangingPunct="1">
        <a:defRPr sz="1801" kern="1200">
          <a:solidFill>
            <a:schemeClr val="tx1"/>
          </a:solidFill>
          <a:latin typeface="+mn-lt"/>
          <a:ea typeface="+mn-ea"/>
          <a:cs typeface="+mn-cs"/>
        </a:defRPr>
      </a:lvl5pPr>
      <a:lvl6pPr marL="2286057" algn="l" defTabSz="914423" rtl="0" eaLnBrk="1" latinLnBrk="0" hangingPunct="1">
        <a:defRPr sz="1801" kern="1200">
          <a:solidFill>
            <a:schemeClr val="tx1"/>
          </a:solidFill>
          <a:latin typeface="+mn-lt"/>
          <a:ea typeface="+mn-ea"/>
          <a:cs typeface="+mn-cs"/>
        </a:defRPr>
      </a:lvl6pPr>
      <a:lvl7pPr marL="2743268" algn="l" defTabSz="914423" rtl="0" eaLnBrk="1" latinLnBrk="0" hangingPunct="1">
        <a:defRPr sz="1801" kern="1200">
          <a:solidFill>
            <a:schemeClr val="tx1"/>
          </a:solidFill>
          <a:latin typeface="+mn-lt"/>
          <a:ea typeface="+mn-ea"/>
          <a:cs typeface="+mn-cs"/>
        </a:defRPr>
      </a:lvl7pPr>
      <a:lvl8pPr marL="3200480" algn="l" defTabSz="914423" rtl="0" eaLnBrk="1" latinLnBrk="0" hangingPunct="1">
        <a:defRPr sz="1801" kern="1200">
          <a:solidFill>
            <a:schemeClr val="tx1"/>
          </a:solidFill>
          <a:latin typeface="+mn-lt"/>
          <a:ea typeface="+mn-ea"/>
          <a:cs typeface="+mn-cs"/>
        </a:defRPr>
      </a:lvl8pPr>
      <a:lvl9pPr marL="3657692" algn="l" defTabSz="914423"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creativecommons.org/licenses/by-nd/4.0/" TargetMode="External"/><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11.wmf"/></Relationships>
</file>

<file path=ppt/slides/_rels/slide1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2.xml"/></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52.xml"/></Relationships>
</file>

<file path=ppt/slides/_rels/slide1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42.xml"/><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42.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2.xml"/></Relationships>
</file>

<file path=ppt/slides/_rels/slide18.xml.rels><?xml version="1.0" encoding="UTF-8" standalone="yes"?>
<Relationships xmlns="http://schemas.openxmlformats.org/package/2006/relationships"><Relationship Id="rId3" Type="http://schemas.openxmlformats.org/officeDocument/2006/relationships/hyperlink" Target="https://scanner.innovatingdigitally.eu/" TargetMode="External"/><Relationship Id="rId2" Type="http://schemas.openxmlformats.org/officeDocument/2006/relationships/notesSlide" Target="../notesSlides/notesSlide8.xml"/><Relationship Id="rId1" Type="http://schemas.openxmlformats.org/officeDocument/2006/relationships/slideLayout" Target="../slideLayouts/slideLayout42.xml"/><Relationship Id="rId5" Type="http://schemas.openxmlformats.org/officeDocument/2006/relationships/hyperlink" Target="https://www.youtube.com/watch?v=UVqir4xP5io" TargetMode="External"/><Relationship Id="rId4" Type="http://schemas.openxmlformats.org/officeDocument/2006/relationships/hyperlink" Target="https://miro.com/app/board/uXjVO6tMuJw=/?share_link_id=108649769013"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www.youtube.com/watch?v=dbVN6EYql6k" TargetMode="External"/><Relationship Id="rId2" Type="http://schemas.openxmlformats.org/officeDocument/2006/relationships/notesSlide" Target="../notesSlides/notesSlide9.xml"/><Relationship Id="rId1" Type="http://schemas.openxmlformats.org/officeDocument/2006/relationships/slideLayout" Target="../slideLayouts/slideLayout42.xml"/><Relationship Id="rId5" Type="http://schemas.openxmlformats.org/officeDocument/2006/relationships/image" Target="../media/image32.emf"/><Relationship Id="rId4" Type="http://schemas.openxmlformats.org/officeDocument/2006/relationships/hyperlink" Target="https://www.youtube.com/watch?v=Stc0beAxavY"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emf"/><Relationship Id="rId2" Type="http://schemas.openxmlformats.org/officeDocument/2006/relationships/image" Target="../media/image12.jpe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emf"/></Relationships>
</file>

<file path=ppt/slides/_rels/slide20.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4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42.xml"/><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42.xml"/></Relationships>
</file>

<file path=ppt/slides/_rels/slide24.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4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6.xml.rels><?xml version="1.0" encoding="UTF-8" standalone="yes"?>
<Relationships xmlns="http://schemas.openxmlformats.org/package/2006/relationships"><Relationship Id="rId3" Type="http://schemas.openxmlformats.org/officeDocument/2006/relationships/hyperlink" Target="https://miro.com/app/board/uXjVOIPrd6k=/?invite_link_id=62856218182" TargetMode="External"/><Relationship Id="rId2" Type="http://schemas.openxmlformats.org/officeDocument/2006/relationships/hyperlink" Target="https://scanner.innovatingdigitally.eu/" TargetMode="External"/><Relationship Id="rId1" Type="http://schemas.openxmlformats.org/officeDocument/2006/relationships/slideLayout" Target="../slideLayouts/slideLayout42.xml"/><Relationship Id="rId5" Type="http://schemas.openxmlformats.org/officeDocument/2006/relationships/hyperlink" Target="https://app.mural.co/template/94238f11-00b5-42c7-8374-b3dd7c7c0b76/ae150568-42bf-46cc-b205-2f4ba1bdb4ca" TargetMode="External"/><Relationship Id="rId4" Type="http://schemas.openxmlformats.org/officeDocument/2006/relationships/hyperlink" Target="https://miro.com/app/board/uXjVOai6Vzo=/?invite_link_id=654706391712" TargetMode="External"/></Relationships>
</file>

<file path=ppt/slides/_rels/slide27.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4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42.xml"/><Relationship Id="rId4" Type="http://schemas.openxmlformats.org/officeDocument/2006/relationships/image" Target="../media/image30.png"/></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5.xml"/><Relationship Id="rId1" Type="http://schemas.openxmlformats.org/officeDocument/2006/relationships/slideLayout" Target="../slideLayouts/slideLayout42.xml"/></Relationships>
</file>

<file path=ppt/slides/_rels/slide32.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8.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4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Layout" Target="../slideLayouts/slideLayout4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2.xml"/></Relationships>
</file>

<file path=ppt/slides/_rels/slide4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42.xml"/><Relationship Id="rId4" Type="http://schemas.openxmlformats.org/officeDocument/2006/relationships/image" Target="../media/image30.png"/></Relationships>
</file>

<file path=ppt/slides/_rels/slide4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8.xml"/><Relationship Id="rId1" Type="http://schemas.openxmlformats.org/officeDocument/2006/relationships/slideLayout" Target="../slideLayouts/slideLayout42.xml"/></Relationships>
</file>

<file path=ppt/slides/_rels/slide4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4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50.xml.rels><?xml version="1.0" encoding="UTF-8" standalone="yes"?>
<Relationships xmlns="http://schemas.openxmlformats.org/package/2006/relationships"><Relationship Id="rId2" Type="http://schemas.openxmlformats.org/officeDocument/2006/relationships/hyperlink" Target="https://www.canva.com/prototypes/templates/" TargetMode="External"/><Relationship Id="rId1" Type="http://schemas.openxmlformats.org/officeDocument/2006/relationships/slideLayout" Target="../slideLayouts/slideLayout43.xml"/></Relationships>
</file>

<file path=ppt/slides/_rels/slide51.xml.rels><?xml version="1.0" encoding="UTF-8" standalone="yes"?>
<Relationships xmlns="http://schemas.openxmlformats.org/package/2006/relationships"><Relationship Id="rId3" Type="http://schemas.openxmlformats.org/officeDocument/2006/relationships/hyperlink" Target="https://miro.com/app/board/uXjVOGfVAJY=/?invite_link_id=656126267868" TargetMode="External"/><Relationship Id="rId2" Type="http://schemas.openxmlformats.org/officeDocument/2006/relationships/hyperlink" Target="https://scanner.innovatingdigitally.eu/" TargetMode="External"/><Relationship Id="rId1" Type="http://schemas.openxmlformats.org/officeDocument/2006/relationships/slideLayout" Target="../slideLayouts/slideLayout43.xml"/><Relationship Id="rId5" Type="http://schemas.openxmlformats.org/officeDocument/2006/relationships/hyperlink" Target="https://app.mural.co/template/0a714a13-3907-4aa5-a6d5-fb3777d56e74/d13d903c-cb57-40e6-8e60-4413fa97e2d9" TargetMode="External"/><Relationship Id="rId4" Type="http://schemas.openxmlformats.org/officeDocument/2006/relationships/hyperlink" Target="https://miro.com/app/board/uXjVOGfVAL4=/?invite_link_id=808872678071" TargetMode="Externa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0.xml"/></Relationships>
</file>

<file path=ppt/slides/_rels/slide5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42.xml"/><Relationship Id="rId4" Type="http://schemas.openxmlformats.org/officeDocument/2006/relationships/image" Target="../media/image30.png"/></Relationships>
</file>

<file path=ppt/slides/_rels/slide5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2.xml"/><Relationship Id="rId1" Type="http://schemas.openxmlformats.org/officeDocument/2006/relationships/slideLayout" Target="../slideLayouts/slideLayout42.xml"/></Relationships>
</file>

<file path=ppt/slides/_rels/slide55.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49.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8.xml"/></Relationships>
</file>

<file path=ppt/slides/_rels/slide60.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13.png"/><Relationship Id="rId7" Type="http://schemas.openxmlformats.org/officeDocument/2006/relationships/image" Target="../media/image17.emf"/><Relationship Id="rId2" Type="http://schemas.openxmlformats.org/officeDocument/2006/relationships/image" Target="../media/image12.jpe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emf"/></Relationships>
</file>

<file path=ppt/slides/_rels/slide61.xml.rels><?xml version="1.0" encoding="UTF-8" standalone="yes"?>
<Relationships xmlns="http://schemas.openxmlformats.org/package/2006/relationships"><Relationship Id="rId3" Type="http://schemas.openxmlformats.org/officeDocument/2006/relationships/hyperlink" Target="http://www.innovatingdigitally.eu/" TargetMode="External"/><Relationship Id="rId2" Type="http://schemas.openxmlformats.org/officeDocument/2006/relationships/notesSlide" Target="../notesSlides/notesSlide24.xml"/><Relationship Id="rId1" Type="http://schemas.openxmlformats.org/officeDocument/2006/relationships/slideLayout" Target="../slideLayouts/slideLayout70.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42.xml"/><Relationship Id="rId5" Type="http://schemas.openxmlformats.org/officeDocument/2006/relationships/image" Target="../media/image23.pn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hyperlink" Target="https://scanner.innovatingdigitally.eu/" TargetMode="External"/><Relationship Id="rId2" Type="http://schemas.openxmlformats.org/officeDocument/2006/relationships/hyperlink" Target="https://www.innovatingdigitally.eu/" TargetMode="External"/><Relationship Id="rId1" Type="http://schemas.openxmlformats.org/officeDocument/2006/relationships/slideLayout" Target="../slideLayouts/slideLayout52.xml"/><Relationship Id="rId5" Type="http://schemas.openxmlformats.org/officeDocument/2006/relationships/hyperlink" Target="https://www.mural.co/education" TargetMode="External"/><Relationship Id="rId4" Type="http://schemas.openxmlformats.org/officeDocument/2006/relationships/hyperlink" Target="https://miro.com/education-whiteboard/2/"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3D5E471-9B66-554F-9B08-C029B817F77D}"/>
              </a:ext>
            </a:extLst>
          </p:cNvPr>
          <p:cNvSpPr>
            <a:spLocks noGrp="1"/>
          </p:cNvSpPr>
          <p:nvPr>
            <p:ph type="body" sz="quarter" idx="15"/>
          </p:nvPr>
        </p:nvSpPr>
        <p:spPr>
          <a:xfrm>
            <a:off x="279466" y="4102789"/>
            <a:ext cx="5278651" cy="697353"/>
          </a:xfrm>
        </p:spPr>
        <p:txBody>
          <a:bodyPr/>
          <a:lstStyle/>
          <a:p>
            <a:r>
              <a:rPr lang="en-US" dirty="0"/>
              <a:t>Digitale Innovation</a:t>
            </a:r>
          </a:p>
        </p:txBody>
      </p:sp>
      <p:sp>
        <p:nvSpPr>
          <p:cNvPr id="5" name="Text Placeholder 4">
            <a:extLst>
              <a:ext uri="{FF2B5EF4-FFF2-40B4-BE49-F238E27FC236}">
                <a16:creationId xmlns:a16="http://schemas.microsoft.com/office/drawing/2014/main" id="{2716C0B2-113B-D943-BDD5-18A56D85D12A}"/>
              </a:ext>
            </a:extLst>
          </p:cNvPr>
          <p:cNvSpPr>
            <a:spLocks noGrp="1"/>
          </p:cNvSpPr>
          <p:nvPr>
            <p:ph type="body" sz="quarter" idx="16"/>
          </p:nvPr>
        </p:nvSpPr>
        <p:spPr>
          <a:xfrm>
            <a:off x="279466" y="4815804"/>
            <a:ext cx="8273984" cy="697353"/>
          </a:xfrm>
        </p:spPr>
        <p:txBody>
          <a:bodyPr>
            <a:noAutofit/>
          </a:bodyPr>
          <a:lstStyle/>
          <a:p>
            <a:pPr>
              <a:lnSpc>
                <a:spcPct val="100000"/>
              </a:lnSpc>
              <a:spcBef>
                <a:spcPts val="0"/>
              </a:spcBef>
            </a:pPr>
            <a:r>
              <a:rPr lang="en-US" sz="3001" dirty="0" err="1"/>
              <a:t>Problemorientiertes</a:t>
            </a:r>
            <a:r>
              <a:rPr lang="en-US" sz="3001" dirty="0"/>
              <a:t> Lernen: </a:t>
            </a:r>
            <a:r>
              <a:rPr lang="en-US" sz="3001" i="1" dirty="0" err="1"/>
              <a:t>Chancen</a:t>
            </a:r>
            <a:r>
              <a:rPr lang="en-US" sz="3001" i="1" dirty="0"/>
              <a:t> </a:t>
            </a:r>
            <a:r>
              <a:rPr lang="en-US" sz="3001" i="1" dirty="0" err="1"/>
              <a:t>identifizieren</a:t>
            </a:r>
            <a:endParaRPr lang="en-US" sz="3001" i="1" dirty="0"/>
          </a:p>
          <a:p>
            <a:pPr>
              <a:lnSpc>
                <a:spcPct val="100000"/>
              </a:lnSpc>
              <a:spcBef>
                <a:spcPts val="0"/>
              </a:spcBef>
            </a:pPr>
            <a:r>
              <a:rPr lang="nl-NL" sz="2000" dirty="0"/>
              <a:t>Burcu Kör </a:t>
            </a:r>
          </a:p>
          <a:p>
            <a:pPr>
              <a:lnSpc>
                <a:spcPct val="100000"/>
              </a:lnSpc>
              <a:spcBef>
                <a:spcPts val="0"/>
              </a:spcBef>
            </a:pPr>
            <a:r>
              <a:rPr lang="nl-NL" sz="2000" dirty="0"/>
              <a:t>b.kor@hva.nl</a:t>
            </a:r>
            <a:endParaRPr lang="en-IE" sz="2000" dirty="0"/>
          </a:p>
        </p:txBody>
      </p:sp>
      <p:grpSp>
        <p:nvGrpSpPr>
          <p:cNvPr id="2" name="Group 1">
            <a:extLst>
              <a:ext uri="{FF2B5EF4-FFF2-40B4-BE49-F238E27FC236}">
                <a16:creationId xmlns:a16="http://schemas.microsoft.com/office/drawing/2014/main" id="{45E4C9A8-4191-1408-4966-DFF0501522F2}"/>
              </a:ext>
            </a:extLst>
          </p:cNvPr>
          <p:cNvGrpSpPr/>
          <p:nvPr/>
        </p:nvGrpSpPr>
        <p:grpSpPr>
          <a:xfrm>
            <a:off x="376050" y="6051550"/>
            <a:ext cx="4841875" cy="584200"/>
            <a:chOff x="593334" y="0"/>
            <a:chExt cx="4842095" cy="584200"/>
          </a:xfrm>
        </p:grpSpPr>
        <p:sp>
          <p:nvSpPr>
            <p:cNvPr id="3" name="Text Box 2">
              <a:extLst>
                <a:ext uri="{FF2B5EF4-FFF2-40B4-BE49-F238E27FC236}">
                  <a16:creationId xmlns:a16="http://schemas.microsoft.com/office/drawing/2014/main" id="{27A130AE-08D7-2D11-7BDC-D32154F46F01}"/>
                </a:ext>
              </a:extLst>
            </p:cNvPr>
            <p:cNvSpPr txBox="1">
              <a:spLocks noChangeArrowheads="1"/>
            </p:cNvSpPr>
            <p:nvPr/>
          </p:nvSpPr>
          <p:spPr bwMode="auto">
            <a:xfrm>
              <a:off x="1707979" y="0"/>
              <a:ext cx="3727450" cy="584200"/>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just"/>
              <a:r>
                <a:rPr lang="de-DE" sz="9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Die vom Konsortium des Projekts "Digitale Innovation" erstellten offenen Bildungsressourcen sind unter einer</a:t>
              </a:r>
              <a:r>
                <a:rPr lang="de-DE" sz="900" dirty="0">
                  <a:effectLst/>
                  <a:latin typeface="Calibri" panose="020F0502020204030204" pitchFamily="34" charset="0"/>
                  <a:ea typeface="Calibri" panose="020F0502020204030204" pitchFamily="34" charset="0"/>
                  <a:cs typeface="Times New Roman" panose="02020603050405020304" pitchFamily="18" charset="0"/>
                </a:rPr>
                <a:t> </a:t>
              </a:r>
              <a:r>
                <a:rPr lang="de-DE" sz="900" u="sng" dirty="0">
                  <a:solidFill>
                    <a:srgbClr val="A82279"/>
                  </a:solidFill>
                  <a:effectLst/>
                  <a:latin typeface="Calibri" panose="020F0502020204030204" pitchFamily="34" charset="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Creative Commons Attribution-</a:t>
              </a:r>
              <a:r>
                <a:rPr lang="de-DE" sz="900" u="sng" dirty="0" err="1">
                  <a:solidFill>
                    <a:srgbClr val="A82279"/>
                  </a:solidFill>
                  <a:effectLst/>
                  <a:latin typeface="Calibri" panose="020F0502020204030204" pitchFamily="34" charset="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NoDerivatives</a:t>
              </a:r>
              <a:r>
                <a:rPr lang="de-DE" sz="900" u="sng" dirty="0">
                  <a:solidFill>
                    <a:srgbClr val="A82279"/>
                  </a:solidFill>
                  <a:effectLst/>
                  <a:latin typeface="Calibri" panose="020F0502020204030204" pitchFamily="34" charset="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 4.0 International License</a:t>
              </a:r>
              <a:r>
                <a:rPr lang="de-DE" sz="900" u="none" strike="noStrike"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rPr>
                <a:t> </a:t>
              </a:r>
              <a:r>
                <a:rPr lang="de-DE" sz="900" u="none" strike="noStrike"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verfügbar</a:t>
              </a:r>
              <a:r>
                <a:rPr lang="de-DE" sz="9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t>
              </a:r>
              <a:endParaRPr lang="en-GB" sz="1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a:extLst>
                <a:ext uri="{FF2B5EF4-FFF2-40B4-BE49-F238E27FC236}">
                  <a16:creationId xmlns:a16="http://schemas.microsoft.com/office/drawing/2014/main" id="{7DA7464A-5C78-7C2A-C3B5-EFB9516B5A58}"/>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3334" y="69850"/>
              <a:ext cx="1171221" cy="410466"/>
            </a:xfrm>
            <a:prstGeom prst="rect">
              <a:avLst/>
            </a:prstGeom>
            <a:noFill/>
            <a:ln>
              <a:noFill/>
            </a:ln>
          </p:spPr>
        </p:pic>
      </p:grpSp>
    </p:spTree>
    <p:extLst>
      <p:ext uri="{BB962C8B-B14F-4D97-AF65-F5344CB8AC3E}">
        <p14:creationId xmlns:p14="http://schemas.microsoft.com/office/powerpoint/2010/main" val="7905479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C0417D1-FB25-1B43-95F3-224116DA41DB}"/>
              </a:ext>
            </a:extLst>
          </p:cNvPr>
          <p:cNvSpPr>
            <a:spLocks noGrp="1"/>
          </p:cNvSpPr>
          <p:nvPr>
            <p:ph type="body" sz="quarter" idx="19"/>
          </p:nvPr>
        </p:nvSpPr>
        <p:spPr/>
        <p:txBody>
          <a:bodyPr/>
          <a:lstStyle/>
          <a:p>
            <a:endParaRPr lang="en-US" dirty="0"/>
          </a:p>
        </p:txBody>
      </p:sp>
      <p:sp>
        <p:nvSpPr>
          <p:cNvPr id="5" name="Text Placeholder 4">
            <a:extLst>
              <a:ext uri="{FF2B5EF4-FFF2-40B4-BE49-F238E27FC236}">
                <a16:creationId xmlns:a16="http://schemas.microsoft.com/office/drawing/2014/main" id="{E51555E7-3882-DC49-9A3A-533769AC8875}"/>
              </a:ext>
            </a:extLst>
          </p:cNvPr>
          <p:cNvSpPr>
            <a:spLocks noGrp="1"/>
          </p:cNvSpPr>
          <p:nvPr>
            <p:ph type="body" sz="quarter" idx="20"/>
          </p:nvPr>
        </p:nvSpPr>
        <p:spPr>
          <a:xfrm>
            <a:off x="264806" y="820767"/>
            <a:ext cx="4472294" cy="1480787"/>
          </a:xfrm>
        </p:spPr>
        <p:txBody>
          <a:bodyPr/>
          <a:lstStyle/>
          <a:p>
            <a:r>
              <a:rPr lang="en-US" sz="3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Innovationsprozesse</a:t>
            </a:r>
            <a:endParaRPr lang="en-US" dirty="0"/>
          </a:p>
        </p:txBody>
      </p:sp>
      <p:pic>
        <p:nvPicPr>
          <p:cNvPr id="6" name="Picture 5">
            <a:extLst>
              <a:ext uri="{FF2B5EF4-FFF2-40B4-BE49-F238E27FC236}">
                <a16:creationId xmlns:a16="http://schemas.microsoft.com/office/drawing/2014/main" id="{5FF78003-670E-DD8B-1C25-F2197D98E88A}"/>
              </a:ext>
            </a:extLst>
          </p:cNvPr>
          <p:cNvPicPr>
            <a:picLocks noChangeAspect="1"/>
          </p:cNvPicPr>
          <p:nvPr/>
        </p:nvPicPr>
        <p:blipFill>
          <a:blip r:embed="rId2"/>
          <a:stretch>
            <a:fillRect/>
          </a:stretch>
        </p:blipFill>
        <p:spPr>
          <a:xfrm>
            <a:off x="5301207" y="550976"/>
            <a:ext cx="5074693" cy="4841095"/>
          </a:xfrm>
          <a:prstGeom prst="rect">
            <a:avLst/>
          </a:prstGeom>
        </p:spPr>
      </p:pic>
    </p:spTree>
    <p:extLst>
      <p:ext uri="{BB962C8B-B14F-4D97-AF65-F5344CB8AC3E}">
        <p14:creationId xmlns:p14="http://schemas.microsoft.com/office/powerpoint/2010/main" val="36868967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C0417D1-FB25-1B43-95F3-224116DA41DB}"/>
              </a:ext>
            </a:extLst>
          </p:cNvPr>
          <p:cNvSpPr>
            <a:spLocks noGrp="1"/>
          </p:cNvSpPr>
          <p:nvPr>
            <p:ph type="body" sz="quarter" idx="19"/>
          </p:nvPr>
        </p:nvSpPr>
        <p:spPr/>
        <p:txBody>
          <a:bodyPr/>
          <a:lstStyle/>
          <a:p>
            <a:endParaRPr lang="en-US" dirty="0"/>
          </a:p>
        </p:txBody>
      </p:sp>
      <p:sp>
        <p:nvSpPr>
          <p:cNvPr id="5" name="Text Placeholder 4">
            <a:extLst>
              <a:ext uri="{FF2B5EF4-FFF2-40B4-BE49-F238E27FC236}">
                <a16:creationId xmlns:a16="http://schemas.microsoft.com/office/drawing/2014/main" id="{E51555E7-3882-DC49-9A3A-533769AC8875}"/>
              </a:ext>
            </a:extLst>
          </p:cNvPr>
          <p:cNvSpPr>
            <a:spLocks noGrp="1"/>
          </p:cNvSpPr>
          <p:nvPr>
            <p:ph type="body" sz="quarter" idx="20"/>
          </p:nvPr>
        </p:nvSpPr>
        <p:spPr>
          <a:xfrm>
            <a:off x="264806" y="820767"/>
            <a:ext cx="4383394" cy="1480787"/>
          </a:xfrm>
        </p:spPr>
        <p:txBody>
          <a:bodyPr/>
          <a:lstStyle/>
          <a:p>
            <a:r>
              <a:rPr lang="en-US" sz="3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Innovationsprozesse</a:t>
            </a:r>
            <a:endParaRPr lang="en-US" dirty="0"/>
          </a:p>
        </p:txBody>
      </p:sp>
      <p:pic>
        <p:nvPicPr>
          <p:cNvPr id="3" name="Picture 2">
            <a:extLst>
              <a:ext uri="{FF2B5EF4-FFF2-40B4-BE49-F238E27FC236}">
                <a16:creationId xmlns:a16="http://schemas.microsoft.com/office/drawing/2014/main" id="{6E7FB380-4662-EB72-76AF-B81DA4E2C1D0}"/>
              </a:ext>
            </a:extLst>
          </p:cNvPr>
          <p:cNvPicPr>
            <a:picLocks noChangeAspect="1"/>
          </p:cNvPicPr>
          <p:nvPr/>
        </p:nvPicPr>
        <p:blipFill>
          <a:blip r:embed="rId2"/>
          <a:stretch>
            <a:fillRect/>
          </a:stretch>
        </p:blipFill>
        <p:spPr>
          <a:xfrm>
            <a:off x="5301206" y="550976"/>
            <a:ext cx="5248077" cy="2154124"/>
          </a:xfrm>
          <a:prstGeom prst="rect">
            <a:avLst/>
          </a:prstGeom>
        </p:spPr>
      </p:pic>
      <p:pic>
        <p:nvPicPr>
          <p:cNvPr id="8" name="Picture 7">
            <a:extLst>
              <a:ext uri="{FF2B5EF4-FFF2-40B4-BE49-F238E27FC236}">
                <a16:creationId xmlns:a16="http://schemas.microsoft.com/office/drawing/2014/main" id="{088D72D5-B002-00C8-94F5-EF8BEBE75C51}"/>
              </a:ext>
            </a:extLst>
          </p:cNvPr>
          <p:cNvPicPr>
            <a:picLocks noChangeAspect="1"/>
          </p:cNvPicPr>
          <p:nvPr/>
        </p:nvPicPr>
        <p:blipFill>
          <a:blip r:embed="rId3"/>
          <a:stretch>
            <a:fillRect/>
          </a:stretch>
        </p:blipFill>
        <p:spPr>
          <a:xfrm>
            <a:off x="5089385" y="2743200"/>
            <a:ext cx="1997990" cy="501660"/>
          </a:xfrm>
          <a:prstGeom prst="rect">
            <a:avLst/>
          </a:prstGeom>
        </p:spPr>
      </p:pic>
      <p:sp>
        <p:nvSpPr>
          <p:cNvPr id="9" name="Rectangle 8">
            <a:extLst>
              <a:ext uri="{FF2B5EF4-FFF2-40B4-BE49-F238E27FC236}">
                <a16:creationId xmlns:a16="http://schemas.microsoft.com/office/drawing/2014/main" id="{95BD4538-4C45-8172-2C9E-179D4B28384F}"/>
              </a:ext>
            </a:extLst>
          </p:cNvPr>
          <p:cNvSpPr/>
          <p:nvPr/>
        </p:nvSpPr>
        <p:spPr>
          <a:xfrm>
            <a:off x="5301206" y="2735580"/>
            <a:ext cx="429034"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8708500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009BFDAF-3B52-EC44-8D9C-8F44F1026FAD}"/>
              </a:ext>
            </a:extLst>
          </p:cNvPr>
          <p:cNvSpPr>
            <a:spLocks noGrp="1"/>
          </p:cNvSpPr>
          <p:nvPr>
            <p:ph type="body" sz="quarter" idx="18"/>
          </p:nvPr>
        </p:nvSpPr>
        <p:spPr/>
        <p:txBody>
          <a:bodyPr>
            <a:normAutofit fontScale="92500" lnSpcReduction="10000"/>
          </a:bodyPr>
          <a:lstStyle/>
          <a:p>
            <a:pPr algn="just"/>
            <a:r>
              <a:rPr lang="en-US" dirty="0"/>
              <a:t>Eine der effektivsten Möglichkeiten, kreative Lösungen zu finden, besteht darin, sich auf verschiedene Perspektiven zu konzentrieren. Wir befinden uns jetzt in der Phase, in der die </a:t>
            </a:r>
            <a:r>
              <a:rPr lang="en-US" dirty="0" err="1"/>
              <a:t>Studierenden</a:t>
            </a:r>
            <a:r>
              <a:rPr lang="en-US" dirty="0"/>
              <a:t> beginnen werden, nach einem Team zu suchen, um ein vielfältiges und integratives Team aufzubauen. </a:t>
            </a:r>
          </a:p>
        </p:txBody>
      </p:sp>
      <p:sp>
        <p:nvSpPr>
          <p:cNvPr id="6" name="Text Placeholder 5">
            <a:extLst>
              <a:ext uri="{FF2B5EF4-FFF2-40B4-BE49-F238E27FC236}">
                <a16:creationId xmlns:a16="http://schemas.microsoft.com/office/drawing/2014/main" id="{C02BC483-7A04-D84C-998F-8CBF6B1943B6}"/>
              </a:ext>
            </a:extLst>
          </p:cNvPr>
          <p:cNvSpPr>
            <a:spLocks noGrp="1"/>
          </p:cNvSpPr>
          <p:nvPr>
            <p:ph type="body" sz="quarter" idx="16"/>
          </p:nvPr>
        </p:nvSpPr>
        <p:spPr/>
        <p:txBody>
          <a:bodyPr/>
          <a:lstStyle/>
          <a:p>
            <a:r>
              <a:rPr lang="en-US" dirty="0"/>
              <a:t>Team </a:t>
            </a:r>
            <a:r>
              <a:rPr lang="en-US" dirty="0" err="1"/>
              <a:t>bilden</a:t>
            </a:r>
            <a:r>
              <a:rPr lang="en-US" dirty="0"/>
              <a:t> und </a:t>
            </a:r>
            <a:r>
              <a:rPr lang="en-US" dirty="0" err="1"/>
              <a:t>teilen</a:t>
            </a:r>
            <a:endParaRPr lang="en-US" dirty="0"/>
          </a:p>
        </p:txBody>
      </p:sp>
      <p:pic>
        <p:nvPicPr>
          <p:cNvPr id="2052" name="Picture 4" descr="5 Steps That Set Up Your Team For Success | by Adi Breuer | Medium">
            <a:extLst>
              <a:ext uri="{FF2B5EF4-FFF2-40B4-BE49-F238E27FC236}">
                <a16:creationId xmlns:a16="http://schemas.microsoft.com/office/drawing/2014/main" id="{F7202F63-4AD8-449D-9293-4AF9F2487E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9625" y="1585577"/>
            <a:ext cx="5286375" cy="35269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13256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22AE79D-5A03-9E42-9F3C-D5CC418931BE}"/>
              </a:ext>
            </a:extLst>
          </p:cNvPr>
          <p:cNvSpPr>
            <a:spLocks noGrp="1"/>
          </p:cNvSpPr>
          <p:nvPr>
            <p:ph type="body" sz="quarter" idx="16"/>
          </p:nvPr>
        </p:nvSpPr>
        <p:spPr>
          <a:xfrm>
            <a:off x="2236173" y="982018"/>
            <a:ext cx="5777527" cy="582221"/>
          </a:xfrm>
        </p:spPr>
        <p:txBody>
          <a:bodyPr>
            <a:noAutofit/>
          </a:bodyPr>
          <a:lstStyle/>
          <a:p>
            <a:r>
              <a:rPr lang="en-US" sz="3800" dirty="0" err="1"/>
              <a:t>Identifizierung</a:t>
            </a:r>
            <a:r>
              <a:rPr lang="en-US" sz="3800" dirty="0"/>
              <a:t> von </a:t>
            </a:r>
            <a:r>
              <a:rPr lang="en-US" sz="3800" dirty="0" err="1"/>
              <a:t>Möglichkeiten</a:t>
            </a:r>
            <a:endParaRPr lang="en-US" sz="3800" dirty="0"/>
          </a:p>
          <a:p>
            <a:endParaRPr lang="en-US" sz="3800" dirty="0"/>
          </a:p>
          <a:p>
            <a:endParaRPr lang="en-US" sz="3800" dirty="0"/>
          </a:p>
        </p:txBody>
      </p:sp>
      <p:sp>
        <p:nvSpPr>
          <p:cNvPr id="6" name="Text Placeholder 4">
            <a:extLst>
              <a:ext uri="{FF2B5EF4-FFF2-40B4-BE49-F238E27FC236}">
                <a16:creationId xmlns:a16="http://schemas.microsoft.com/office/drawing/2014/main" id="{7FC50D7A-FAB4-10CD-B597-C5335F609FD3}"/>
              </a:ext>
            </a:extLst>
          </p:cNvPr>
          <p:cNvSpPr>
            <a:spLocks noGrp="1"/>
          </p:cNvSpPr>
          <p:nvPr>
            <p:ph type="body" sz="quarter" idx="17"/>
          </p:nvPr>
        </p:nvSpPr>
        <p:spPr>
          <a:xfrm>
            <a:off x="431800" y="982018"/>
            <a:ext cx="1597544" cy="582221"/>
          </a:xfrm>
        </p:spPr>
        <p:txBody>
          <a:bodyPr>
            <a:noAutofit/>
          </a:bodyPr>
          <a:lstStyle/>
          <a:p>
            <a:pPr algn="ctr"/>
            <a:r>
              <a:rPr lang="en-US" sz="3600" dirty="0"/>
              <a:t>02</a:t>
            </a:r>
          </a:p>
        </p:txBody>
      </p:sp>
    </p:spTree>
    <p:extLst>
      <p:ext uri="{BB962C8B-B14F-4D97-AF65-F5344CB8AC3E}">
        <p14:creationId xmlns:p14="http://schemas.microsoft.com/office/powerpoint/2010/main" val="36735553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37476C76-515F-9748-ABA8-12E40445233A}"/>
              </a:ext>
            </a:extLst>
          </p:cNvPr>
          <p:cNvSpPr>
            <a:spLocks noGrp="1"/>
          </p:cNvSpPr>
          <p:nvPr>
            <p:ph type="body" sz="quarter" idx="25"/>
          </p:nvPr>
        </p:nvSpPr>
        <p:spPr/>
        <p:txBody>
          <a:bodyPr/>
          <a:lstStyle/>
          <a:p>
            <a:endParaRPr lang="en-US" dirty="0"/>
          </a:p>
        </p:txBody>
      </p:sp>
      <p:sp>
        <p:nvSpPr>
          <p:cNvPr id="5" name="10 min">
            <a:extLst>
              <a:ext uri="{FF2B5EF4-FFF2-40B4-BE49-F238E27FC236}">
                <a16:creationId xmlns:a16="http://schemas.microsoft.com/office/drawing/2014/main" id="{C26908F1-7D97-4C00-9CDD-BD1F799ADE43}"/>
              </a:ext>
            </a:extLst>
          </p:cNvPr>
          <p:cNvSpPr txBox="1"/>
          <p:nvPr/>
        </p:nvSpPr>
        <p:spPr>
          <a:xfrm>
            <a:off x="10603767" y="87200"/>
            <a:ext cx="1543937" cy="779240"/>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0092" tIns="20092" rIns="20092" bIns="20092" anchor="ctr">
            <a:spAutoFit/>
          </a:bodyPr>
          <a:lstStyle>
            <a:lvl1pPr>
              <a:defRPr sz="1400" b="1"/>
            </a:lvl1pPr>
          </a:lstStyle>
          <a:p>
            <a:pPr algn="ctr"/>
            <a:r>
              <a:rPr lang="en-US" sz="2400" dirty="0">
                <a:solidFill>
                  <a:srgbClr val="A82279"/>
                </a:solidFill>
              </a:rPr>
              <a:t>Innovations</a:t>
            </a:r>
          </a:p>
          <a:p>
            <a:pPr algn="ctr"/>
            <a:r>
              <a:rPr lang="en-US" sz="2400" dirty="0">
                <a:solidFill>
                  <a:srgbClr val="A82279"/>
                </a:solidFill>
              </a:rPr>
              <a:t>Prozesse</a:t>
            </a:r>
            <a:endParaRPr sz="2400" dirty="0">
              <a:solidFill>
                <a:srgbClr val="A82279"/>
              </a:solidFill>
            </a:endParaRPr>
          </a:p>
        </p:txBody>
      </p:sp>
      <p:pic>
        <p:nvPicPr>
          <p:cNvPr id="7" name="Grafik 25">
            <a:extLst>
              <a:ext uri="{FF2B5EF4-FFF2-40B4-BE49-F238E27FC236}">
                <a16:creationId xmlns:a16="http://schemas.microsoft.com/office/drawing/2014/main" id="{49E61453-54C3-4726-9F32-684839E0B7E1}"/>
              </a:ext>
            </a:extLst>
          </p:cNvPr>
          <p:cNvPicPr/>
          <p:nvPr/>
        </p:nvPicPr>
        <p:blipFill rotWithShape="1">
          <a:blip r:embed="rId3">
            <a:extLst>
              <a:ext uri="{28A0092B-C50C-407E-A947-70E740481C1C}">
                <a14:useLocalDpi xmlns:a14="http://schemas.microsoft.com/office/drawing/2010/main" val="0"/>
              </a:ext>
            </a:extLst>
          </a:blip>
          <a:srcRect l="78944" t="1313" b="66001"/>
          <a:stretch/>
        </p:blipFill>
        <p:spPr bwMode="auto">
          <a:xfrm>
            <a:off x="8250187" y="237303"/>
            <a:ext cx="2129388" cy="1879560"/>
          </a:xfrm>
          <a:prstGeom prst="rect">
            <a:avLst/>
          </a:prstGeom>
          <a:ln>
            <a:noFill/>
          </a:ln>
          <a:extLst>
            <a:ext uri="{53640926-AAD7-44D8-BBD7-CCE9431645EC}">
              <a14:shadowObscured xmlns:a14="http://schemas.microsoft.com/office/drawing/2010/main"/>
            </a:ext>
          </a:extLst>
        </p:spPr>
      </p:pic>
      <p:grpSp>
        <p:nvGrpSpPr>
          <p:cNvPr id="9" name="Group 8">
            <a:extLst>
              <a:ext uri="{FF2B5EF4-FFF2-40B4-BE49-F238E27FC236}">
                <a16:creationId xmlns:a16="http://schemas.microsoft.com/office/drawing/2014/main" id="{51854B86-DF6B-F54D-CAF7-3370E8737DA2}"/>
              </a:ext>
            </a:extLst>
          </p:cNvPr>
          <p:cNvGrpSpPr/>
          <p:nvPr/>
        </p:nvGrpSpPr>
        <p:grpSpPr>
          <a:xfrm>
            <a:off x="986087" y="1981671"/>
            <a:ext cx="9294772" cy="3845388"/>
            <a:chOff x="986087" y="1981671"/>
            <a:chExt cx="9294772" cy="3845388"/>
          </a:xfrm>
        </p:grpSpPr>
        <p:pic>
          <p:nvPicPr>
            <p:cNvPr id="4" name="Picture 3">
              <a:extLst>
                <a:ext uri="{FF2B5EF4-FFF2-40B4-BE49-F238E27FC236}">
                  <a16:creationId xmlns:a16="http://schemas.microsoft.com/office/drawing/2014/main" id="{B4802968-DFD5-6508-1C1B-2059355DB0D2}"/>
                </a:ext>
              </a:extLst>
            </p:cNvPr>
            <p:cNvPicPr>
              <a:picLocks noChangeAspect="1"/>
            </p:cNvPicPr>
            <p:nvPr/>
          </p:nvPicPr>
          <p:blipFill>
            <a:blip r:embed="rId4"/>
            <a:stretch>
              <a:fillRect/>
            </a:stretch>
          </p:blipFill>
          <p:spPr>
            <a:xfrm>
              <a:off x="986087" y="1981671"/>
              <a:ext cx="9294772" cy="3845388"/>
            </a:xfrm>
            <a:prstGeom prst="rect">
              <a:avLst/>
            </a:prstGeom>
          </p:spPr>
        </p:pic>
        <p:sp>
          <p:nvSpPr>
            <p:cNvPr id="8" name="TextBox 7">
              <a:extLst>
                <a:ext uri="{FF2B5EF4-FFF2-40B4-BE49-F238E27FC236}">
                  <a16:creationId xmlns:a16="http://schemas.microsoft.com/office/drawing/2014/main" id="{305BA937-1505-2902-6202-19D1907381BC}"/>
                </a:ext>
              </a:extLst>
            </p:cNvPr>
            <p:cNvSpPr txBox="1"/>
            <p:nvPr/>
          </p:nvSpPr>
          <p:spPr>
            <a:xfrm>
              <a:off x="1194205" y="1981671"/>
              <a:ext cx="1889654" cy="646331"/>
            </a:xfrm>
            <a:prstGeom prst="rect">
              <a:avLst/>
            </a:prstGeom>
            <a:solidFill>
              <a:schemeClr val="bg1"/>
            </a:solidFill>
          </p:spPr>
          <p:txBody>
            <a:bodyPr wrap="square" rtlCol="0">
              <a:spAutoFit/>
            </a:bodyPr>
            <a:lstStyle/>
            <a:p>
              <a:pPr algn="ctr"/>
              <a:r>
                <a:rPr lang="de-DE" b="1" dirty="0">
                  <a:solidFill>
                    <a:srgbClr val="A82279"/>
                  </a:solidFill>
                </a:rPr>
                <a:t>CHANCE </a:t>
              </a:r>
              <a:br>
                <a:rPr lang="de-DE" b="1" dirty="0">
                  <a:solidFill>
                    <a:srgbClr val="A82279"/>
                  </a:solidFill>
                </a:rPr>
              </a:br>
              <a:r>
                <a:rPr lang="de-DE" b="1" dirty="0">
                  <a:solidFill>
                    <a:srgbClr val="A82279"/>
                  </a:solidFill>
                </a:rPr>
                <a:t>IDENTIFIZIEREN</a:t>
              </a:r>
              <a:endParaRPr lang="en-GB" b="1" dirty="0">
                <a:solidFill>
                  <a:srgbClr val="A82279"/>
                </a:solidFill>
              </a:endParaRPr>
            </a:p>
          </p:txBody>
        </p:sp>
      </p:grpSp>
      <p:sp>
        <p:nvSpPr>
          <p:cNvPr id="2" name="Rectangle 1">
            <a:extLst>
              <a:ext uri="{FF2B5EF4-FFF2-40B4-BE49-F238E27FC236}">
                <a16:creationId xmlns:a16="http://schemas.microsoft.com/office/drawing/2014/main" id="{106CC852-2721-4CA6-84DA-A2F3CA7EB0A7}"/>
              </a:ext>
            </a:extLst>
          </p:cNvPr>
          <p:cNvSpPr/>
          <p:nvPr/>
        </p:nvSpPr>
        <p:spPr>
          <a:xfrm>
            <a:off x="1121758" y="1569545"/>
            <a:ext cx="2027583" cy="3650023"/>
          </a:xfrm>
          <a:prstGeom prst="rect">
            <a:avLst/>
          </a:prstGeom>
          <a:noFill/>
          <a:ln w="381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75749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86FC991-4EBB-4E58-8E0D-A45ECFCD7C5A}"/>
              </a:ext>
            </a:extLst>
          </p:cNvPr>
          <p:cNvSpPr>
            <a:spLocks noGrp="1"/>
          </p:cNvSpPr>
          <p:nvPr>
            <p:ph type="body" sz="quarter" idx="19"/>
          </p:nvPr>
        </p:nvSpPr>
        <p:spPr/>
        <p:txBody>
          <a:bodyPr/>
          <a:lstStyle/>
          <a:p>
            <a:endParaRPr lang="en-US" dirty="0"/>
          </a:p>
        </p:txBody>
      </p:sp>
      <p:sp>
        <p:nvSpPr>
          <p:cNvPr id="3" name="Text Placeholder 2">
            <a:extLst>
              <a:ext uri="{FF2B5EF4-FFF2-40B4-BE49-F238E27FC236}">
                <a16:creationId xmlns:a16="http://schemas.microsoft.com/office/drawing/2014/main" id="{FA39D9E0-E290-425A-96F2-15E6F135845F}"/>
              </a:ext>
            </a:extLst>
          </p:cNvPr>
          <p:cNvSpPr>
            <a:spLocks noGrp="1"/>
          </p:cNvSpPr>
          <p:nvPr>
            <p:ph type="body" sz="quarter" idx="25"/>
          </p:nvPr>
        </p:nvSpPr>
        <p:spPr/>
        <p:txBody>
          <a:bodyPr/>
          <a:lstStyle/>
          <a:p>
            <a:endParaRPr lang="en-US" dirty="0"/>
          </a:p>
        </p:txBody>
      </p:sp>
      <p:pic>
        <p:nvPicPr>
          <p:cNvPr id="7" name="Picture 6">
            <a:extLst>
              <a:ext uri="{FF2B5EF4-FFF2-40B4-BE49-F238E27FC236}">
                <a16:creationId xmlns:a16="http://schemas.microsoft.com/office/drawing/2014/main" id="{49B1C96D-3860-75D0-DF59-F0247622D026}"/>
              </a:ext>
            </a:extLst>
          </p:cNvPr>
          <p:cNvPicPr>
            <a:picLocks noChangeAspect="1"/>
          </p:cNvPicPr>
          <p:nvPr/>
        </p:nvPicPr>
        <p:blipFill>
          <a:blip r:embed="rId3"/>
          <a:stretch>
            <a:fillRect/>
          </a:stretch>
        </p:blipFill>
        <p:spPr>
          <a:xfrm>
            <a:off x="483595" y="634684"/>
            <a:ext cx="9628718" cy="4672422"/>
          </a:xfrm>
          <a:prstGeom prst="rect">
            <a:avLst/>
          </a:prstGeom>
        </p:spPr>
      </p:pic>
    </p:spTree>
    <p:extLst>
      <p:ext uri="{BB962C8B-B14F-4D97-AF65-F5344CB8AC3E}">
        <p14:creationId xmlns:p14="http://schemas.microsoft.com/office/powerpoint/2010/main" val="18750964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picture containing text, wall, indoor, table&#10;&#10;Description automatically generated">
            <a:extLst>
              <a:ext uri="{FF2B5EF4-FFF2-40B4-BE49-F238E27FC236}">
                <a16:creationId xmlns:a16="http://schemas.microsoft.com/office/drawing/2014/main" id="{A1EA1834-B825-FE46-8129-B3FB4F75311D}"/>
              </a:ext>
            </a:extLst>
          </p:cNvPr>
          <p:cNvPicPr>
            <a:picLocks noGrp="1" noChangeAspect="1"/>
          </p:cNvPicPr>
          <p:nvPr>
            <p:ph type="pic" sz="quarter" idx="10"/>
          </p:nvPr>
        </p:nvPicPr>
        <p:blipFill>
          <a:blip r:embed="rId2"/>
          <a:srcRect l="18484" r="18484"/>
          <a:stretch>
            <a:fillRect/>
          </a:stretch>
        </p:blipFill>
        <p:spPr/>
      </p:pic>
      <p:sp>
        <p:nvSpPr>
          <p:cNvPr id="7" name="Text Placeholder 6">
            <a:extLst>
              <a:ext uri="{FF2B5EF4-FFF2-40B4-BE49-F238E27FC236}">
                <a16:creationId xmlns:a16="http://schemas.microsoft.com/office/drawing/2014/main" id="{D04D9F64-152B-D142-948E-3E6825A68E78}"/>
              </a:ext>
            </a:extLst>
          </p:cNvPr>
          <p:cNvSpPr>
            <a:spLocks noGrp="1"/>
          </p:cNvSpPr>
          <p:nvPr>
            <p:ph type="body" sz="quarter" idx="20"/>
          </p:nvPr>
        </p:nvSpPr>
        <p:spPr>
          <a:xfrm>
            <a:off x="1386494" y="849344"/>
            <a:ext cx="4041125" cy="1480787"/>
          </a:xfrm>
        </p:spPr>
        <p:txBody>
          <a:bodyPr/>
          <a:lstStyle/>
          <a:p>
            <a:r>
              <a:rPr lang="en-US" dirty="0"/>
              <a:t>Phase 1: </a:t>
            </a:r>
            <a:r>
              <a:rPr lang="en-US" dirty="0" err="1"/>
              <a:t>Identifikation</a:t>
            </a:r>
            <a:r>
              <a:rPr lang="en-US" dirty="0"/>
              <a:t> von</a:t>
            </a:r>
          </a:p>
          <a:p>
            <a:r>
              <a:rPr lang="en-US" dirty="0" err="1"/>
              <a:t>Möglichkeiten</a:t>
            </a:r>
            <a:endParaRPr lang="en-US" dirty="0"/>
          </a:p>
        </p:txBody>
      </p:sp>
      <p:sp>
        <p:nvSpPr>
          <p:cNvPr id="4" name="Text Placeholder 3">
            <a:extLst>
              <a:ext uri="{FF2B5EF4-FFF2-40B4-BE49-F238E27FC236}">
                <a16:creationId xmlns:a16="http://schemas.microsoft.com/office/drawing/2014/main" id="{731DB26B-A4F9-42DA-9017-B87BF8F0D72B}"/>
              </a:ext>
            </a:extLst>
          </p:cNvPr>
          <p:cNvSpPr>
            <a:spLocks noGrp="1"/>
          </p:cNvSpPr>
          <p:nvPr>
            <p:ph type="body" sz="quarter" idx="18"/>
          </p:nvPr>
        </p:nvSpPr>
        <p:spPr/>
        <p:txBody>
          <a:bodyPr/>
          <a:lstStyle/>
          <a:p>
            <a:endParaRPr lang="en-US"/>
          </a:p>
        </p:txBody>
      </p:sp>
    </p:spTree>
    <p:extLst>
      <p:ext uri="{BB962C8B-B14F-4D97-AF65-F5344CB8AC3E}">
        <p14:creationId xmlns:p14="http://schemas.microsoft.com/office/powerpoint/2010/main" val="37047602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06586C0-F8D7-D341-80C2-BBAD7ECB7810}"/>
              </a:ext>
            </a:extLst>
          </p:cNvPr>
          <p:cNvSpPr>
            <a:spLocks noGrp="1"/>
          </p:cNvSpPr>
          <p:nvPr>
            <p:ph type="body" sz="quarter" idx="19"/>
          </p:nvPr>
        </p:nvSpPr>
        <p:spPr>
          <a:xfrm>
            <a:off x="483596" y="1927827"/>
            <a:ext cx="11170522" cy="4324796"/>
          </a:xfrm>
        </p:spPr>
        <p:txBody>
          <a:bodyPr>
            <a:normAutofit/>
          </a:bodyPr>
          <a:lstStyle/>
          <a:p>
            <a:pPr algn="just">
              <a:lnSpc>
                <a:spcPct val="115000"/>
              </a:lnSpc>
              <a:spcBef>
                <a:spcPts val="600"/>
              </a:spcBef>
              <a:tabLst>
                <a:tab pos="450215" algn="l"/>
              </a:tabLst>
            </a:pPr>
            <a:r>
              <a:rPr lang="en-GB"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"Es </a:t>
            </a:r>
            <a:r>
              <a:rPr lang="en-GB"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geht</a:t>
            </a:r>
            <a:r>
              <a:rPr lang="en-GB"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GB"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darum</a:t>
            </a:r>
            <a:r>
              <a:rPr lang="en-GB"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zunächst Kundeneinblicke zu sammeln, dann aus diesen </a:t>
            </a:r>
            <a:r>
              <a:rPr lang="en-GB"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Einblicken</a:t>
            </a:r>
            <a:r>
              <a:rPr lang="en-GB"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GB"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Möglichkeiten</a:t>
            </a:r>
            <a:r>
              <a:rPr lang="en-GB"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zu identifizieren und </a:t>
            </a:r>
            <a:r>
              <a:rPr lang="en-GB"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schließlich</a:t>
            </a:r>
            <a:r>
              <a:rPr lang="en-GB"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GB"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Kundenbedürfnisse</a:t>
            </a:r>
            <a:r>
              <a:rPr lang="en-GB"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für </a:t>
            </a:r>
            <a:r>
              <a:rPr lang="en-GB"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digitale</a:t>
            </a:r>
            <a:r>
              <a:rPr lang="en-GB"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Services zu identifizieren. Konkrete </a:t>
            </a:r>
            <a:r>
              <a:rPr lang="en-GB"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Maßnahmen</a:t>
            </a:r>
            <a:r>
              <a:rPr lang="en-GB"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GB"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sind</a:t>
            </a:r>
            <a:r>
              <a:rPr lang="en-GB"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beispielsweise Marktforschung und Kundenbefragungen, die Untersuchung neuer Trends und Technologien sowie die Beobachtung von Kunden und Zielgruppen. Dieser Schritt ist notwendig, um ein Problem auf der Grundlage der Bedürfnisse von Kunden und/oder Benutzern zu verstehen und zu behandeln. “ (Digital Innovation Audit, 2021)</a:t>
            </a:r>
            <a:endParaRPr lang="nl-NL"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Bef>
                <a:spcPts val="600"/>
              </a:spcBef>
              <a:tabLst>
                <a:tab pos="450215" algn="l"/>
              </a:tabLst>
            </a:pP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Bef>
                <a:spcPts val="600"/>
              </a:spcBef>
              <a:tabLst>
                <a:tab pos="450215" algn="l"/>
              </a:tabLst>
            </a:pP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6" name="Text Placeholder 5">
            <a:extLst>
              <a:ext uri="{FF2B5EF4-FFF2-40B4-BE49-F238E27FC236}">
                <a16:creationId xmlns:a16="http://schemas.microsoft.com/office/drawing/2014/main" id="{37476C76-515F-9748-ABA8-12E40445233A}"/>
              </a:ext>
            </a:extLst>
          </p:cNvPr>
          <p:cNvSpPr>
            <a:spLocks noGrp="1"/>
          </p:cNvSpPr>
          <p:nvPr>
            <p:ph type="body" sz="quarter" idx="25"/>
          </p:nvPr>
        </p:nvSpPr>
        <p:spPr>
          <a:xfrm>
            <a:off x="483596" y="634682"/>
            <a:ext cx="9671787" cy="669621"/>
          </a:xfrm>
        </p:spPr>
        <p:txBody>
          <a:bodyPr/>
          <a:lstStyle/>
          <a:p>
            <a:r>
              <a:rPr lang="en-US" dirty="0">
                <a:solidFill>
                  <a:srgbClr val="71CDDC"/>
                </a:solidFill>
              </a:rPr>
              <a:t>Stufe 1: 	</a:t>
            </a:r>
            <a:r>
              <a:rPr lang="en-US" dirty="0" err="1">
                <a:solidFill>
                  <a:srgbClr val="71CDDC"/>
                </a:solidFill>
              </a:rPr>
              <a:t>Identifikation</a:t>
            </a:r>
            <a:r>
              <a:rPr lang="en-US" dirty="0">
                <a:solidFill>
                  <a:srgbClr val="71CDDC"/>
                </a:solidFill>
              </a:rPr>
              <a:t> von </a:t>
            </a:r>
            <a:r>
              <a:rPr lang="en-US" dirty="0" err="1">
                <a:solidFill>
                  <a:srgbClr val="71CDDC"/>
                </a:solidFill>
              </a:rPr>
              <a:t>Möglichkeiten</a:t>
            </a:r>
            <a:r>
              <a:rPr lang="en-US" dirty="0">
                <a:solidFill>
                  <a:srgbClr val="71CDDC"/>
                </a:solidFill>
              </a:rPr>
              <a:t> </a:t>
            </a:r>
            <a:br>
              <a:rPr lang="en-US" dirty="0">
                <a:solidFill>
                  <a:srgbClr val="71CDDC"/>
                </a:solidFill>
              </a:rPr>
            </a:br>
            <a:r>
              <a:rPr lang="en-US" dirty="0">
                <a:solidFill>
                  <a:srgbClr val="71CDDC"/>
                </a:solidFill>
              </a:rPr>
              <a:t>		für </a:t>
            </a:r>
            <a:r>
              <a:rPr lang="en-US" dirty="0" err="1">
                <a:solidFill>
                  <a:srgbClr val="71CDDC"/>
                </a:solidFill>
              </a:rPr>
              <a:t>SnappCar</a:t>
            </a:r>
            <a:endParaRPr lang="en-US" dirty="0">
              <a:solidFill>
                <a:srgbClr val="71CDDC"/>
              </a:solidFill>
            </a:endParaRPr>
          </a:p>
          <a:p>
            <a:endParaRPr lang="en-US" dirty="0"/>
          </a:p>
        </p:txBody>
      </p:sp>
    </p:spTree>
    <p:extLst>
      <p:ext uri="{BB962C8B-B14F-4D97-AF65-F5344CB8AC3E}">
        <p14:creationId xmlns:p14="http://schemas.microsoft.com/office/powerpoint/2010/main" val="21118959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6021F0C-8562-42E4-A7D5-CA3BC5B822D7}"/>
              </a:ext>
            </a:extLst>
          </p:cNvPr>
          <p:cNvSpPr>
            <a:spLocks noGrp="1"/>
          </p:cNvSpPr>
          <p:nvPr>
            <p:ph type="body" sz="quarter" idx="19"/>
          </p:nvPr>
        </p:nvSpPr>
        <p:spPr>
          <a:xfrm>
            <a:off x="440496" y="978640"/>
            <a:ext cx="11267908" cy="3786731"/>
          </a:xfrm>
        </p:spPr>
        <p:txBody>
          <a:bodyPr>
            <a:noAutofit/>
          </a:bodyPr>
          <a:lstStyle/>
          <a:p>
            <a:pPr algn="just">
              <a:lnSpc>
                <a:spcPct val="100000"/>
              </a:lnSpc>
              <a:spcBef>
                <a:spcPts val="0"/>
              </a:spcBef>
              <a:spcAft>
                <a:spcPts val="600"/>
              </a:spcAft>
            </a:pPr>
            <a:r>
              <a:rPr lang="en-US" sz="1600" dirty="0">
                <a:effectLst/>
                <a:latin typeface="Calibri" panose="020F0502020204030204" pitchFamily="34" charset="0"/>
                <a:ea typeface="Calibri" panose="020F0502020204030204" pitchFamily="34" charset="0"/>
                <a:cs typeface="Times New Roman" panose="02020603050405020304" pitchFamily="18" charset="0"/>
              </a:rPr>
              <a:t>Sie können die entsprechenden Werkzeuge aus dem </a:t>
            </a:r>
            <a:r>
              <a:rPr lang="en-GB" sz="1600" u="sng" dirty="0">
                <a:solidFill>
                  <a:srgbClr val="A82279"/>
                </a:solidFill>
                <a:effectLst/>
                <a:latin typeface="Calibri" panose="020F0502020204030204" pitchFamily="34" charset="0"/>
                <a:ea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Digital Innovation Scanner Tool</a:t>
            </a:r>
            <a:r>
              <a:rPr lang="en-US" sz="1600" dirty="0">
                <a:solidFill>
                  <a:srgbClr val="A82279"/>
                </a:solidFill>
                <a:effectLst/>
                <a:latin typeface="Calibri" panose="020F0502020204030204" pitchFamily="34" charset="0"/>
                <a:ea typeface="Calibri" panose="020F0502020204030204" pitchFamily="34" charset="0"/>
                <a:cs typeface="Times New Roman" panose="02020603050405020304" pitchFamily="18" charset="0"/>
              </a:rPr>
              <a:t> </a:t>
            </a:r>
            <a:r>
              <a:rPr lang="en-US" sz="16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auswählen</a:t>
            </a:r>
            <a:r>
              <a:rPr lang="en-GB"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um</a:t>
            </a:r>
            <a:r>
              <a:rPr lang="en-US" sz="1600" dirty="0">
                <a:effectLst/>
                <a:latin typeface="Calibri" panose="020F0502020204030204" pitchFamily="34" charset="0"/>
                <a:ea typeface="Calibri" panose="020F0502020204030204" pitchFamily="34" charset="0"/>
                <a:cs typeface="Calibri" panose="020F0502020204030204" pitchFamily="34" charset="0"/>
              </a:rPr>
              <a:t> </a:t>
            </a:r>
            <a:r>
              <a:rPr lang="en-US" sz="1600" dirty="0" err="1">
                <a:effectLst/>
                <a:latin typeface="Calibri" panose="020F0502020204030204" pitchFamily="34" charset="0"/>
                <a:ea typeface="Calibri" panose="020F0502020204030204" pitchFamily="34" charset="0"/>
                <a:cs typeface="Calibri" panose="020F0502020204030204" pitchFamily="34" charset="0"/>
              </a:rPr>
              <a:t>eine</a:t>
            </a:r>
            <a:r>
              <a:rPr lang="en-US" sz="1600" dirty="0">
                <a:effectLst/>
                <a:latin typeface="Calibri" panose="020F0502020204030204" pitchFamily="34" charset="0"/>
                <a:ea typeface="Calibri" panose="020F0502020204030204" pitchFamily="34" charset="0"/>
                <a:cs typeface="Calibri" panose="020F0502020204030204" pitchFamily="34" charset="0"/>
              </a:rPr>
              <a:t> Context Map Canvas zu erstellen. Sie können auch </a:t>
            </a:r>
            <a:r>
              <a:rPr lang="en-US" sz="1600" u="sng" dirty="0">
                <a:solidFill>
                  <a:srgbClr val="A82279"/>
                </a:solidFill>
                <a:effectLst/>
                <a:latin typeface="Calibri" panose="020F0502020204030204" pitchFamily="34" charset="0"/>
                <a:ea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Miro Context Map Canvas</a:t>
            </a:r>
            <a:r>
              <a:rPr lang="en-US" sz="1600" dirty="0">
                <a:solidFill>
                  <a:srgbClr val="A82279"/>
                </a:solidFill>
                <a:effectLst/>
                <a:latin typeface="Calibri" panose="020F0502020204030204" pitchFamily="34" charset="0"/>
                <a:ea typeface="Calibri" panose="020F0502020204030204" pitchFamily="34" charset="0"/>
                <a:cs typeface="Calibri" panose="020F0502020204030204" pitchFamily="34" charset="0"/>
              </a:rPr>
              <a:t> </a:t>
            </a:r>
            <a:r>
              <a:rPr lang="en-US" sz="1600" dirty="0">
                <a:effectLst/>
                <a:latin typeface="Calibri" panose="020F0502020204030204" pitchFamily="34" charset="0"/>
                <a:ea typeface="Calibri" panose="020F0502020204030204" pitchFamily="34" charset="0"/>
                <a:cs typeface="Calibri" panose="020F0502020204030204" pitchFamily="34" charset="0"/>
              </a:rPr>
              <a:t>verwenden. </a:t>
            </a:r>
            <a:r>
              <a:rPr lang="en-US" sz="1600" dirty="0">
                <a:latin typeface="Calibri" panose="020F0502020204030204" pitchFamily="34" charset="0"/>
                <a:ea typeface="Calibri" panose="020F0502020204030204" pitchFamily="34" charset="0"/>
                <a:cs typeface="Calibri" panose="020F0502020204030204" pitchFamily="34" charset="0"/>
              </a:rPr>
              <a:t>Sie </a:t>
            </a:r>
            <a:r>
              <a:rPr lang="en-GB" sz="1600" dirty="0">
                <a:effectLst/>
                <a:latin typeface="Calibri" panose="020F0502020204030204" pitchFamily="34" charset="0"/>
                <a:ea typeface="Calibri" panose="020F0502020204030204" pitchFamily="34" charset="0"/>
                <a:cs typeface="Calibri" panose="020F0502020204030204" pitchFamily="34" charset="0"/>
              </a:rPr>
              <a:t>können sich das </a:t>
            </a:r>
            <a:r>
              <a:rPr lang="en-GB" sz="1600" u="sng" dirty="0">
                <a:solidFill>
                  <a:srgbClr val="A82279"/>
                </a:solidFill>
                <a:effectLst/>
                <a:latin typeface="Calibri" panose="020F0502020204030204" pitchFamily="34" charset="0"/>
                <a:ea typeface="Calibri" panose="020F0502020204030204" pitchFamily="34" charset="0"/>
                <a:cs typeface="Calibri" panose="020F0502020204030204" pitchFamily="34" charset="0"/>
                <a:hlinkClick r:id="rId5">
                  <a:extLst>
                    <a:ext uri="{A12FA001-AC4F-418D-AE19-62706E023703}">
                      <ahyp:hlinkClr xmlns:ahyp="http://schemas.microsoft.com/office/drawing/2018/hyperlinkcolor" val="tx"/>
                    </a:ext>
                  </a:extLst>
                </a:hlinkClick>
              </a:rPr>
              <a:t>Context Map Canvas</a:t>
            </a:r>
            <a:r>
              <a:rPr lang="en-GB" sz="1600" dirty="0">
                <a:solidFill>
                  <a:srgbClr val="A82279"/>
                </a:solidFill>
                <a:effectLst/>
                <a:latin typeface="Calibri" panose="020F0502020204030204" pitchFamily="34" charset="0"/>
                <a:ea typeface="Calibri" panose="020F0502020204030204" pitchFamily="34" charset="0"/>
                <a:cs typeface="Calibri" panose="020F0502020204030204" pitchFamily="34" charset="0"/>
              </a:rPr>
              <a:t> </a:t>
            </a:r>
            <a:r>
              <a:rPr lang="en-GB" sz="1600" dirty="0">
                <a:effectLst/>
                <a:latin typeface="Calibri" panose="020F0502020204030204" pitchFamily="34" charset="0"/>
                <a:ea typeface="Calibri" panose="020F0502020204030204" pitchFamily="34" charset="0"/>
                <a:cs typeface="Calibri" panose="020F0502020204030204" pitchFamily="34" charset="0"/>
              </a:rPr>
              <a:t>Video ansehen, um die </a:t>
            </a:r>
            <a:r>
              <a:rPr lang="en-GB" sz="1600" dirty="0" err="1">
                <a:effectLst/>
                <a:latin typeface="Calibri" panose="020F0502020204030204" pitchFamily="34" charset="0"/>
                <a:ea typeface="Calibri" panose="020F0502020204030204" pitchFamily="34" charset="0"/>
                <a:cs typeface="Calibri" panose="020F0502020204030204" pitchFamily="34" charset="0"/>
              </a:rPr>
              <a:t>digitale</a:t>
            </a:r>
            <a:r>
              <a:rPr lang="en-GB" sz="1600" dirty="0">
                <a:effectLst/>
                <a:latin typeface="Calibri" panose="020F0502020204030204" pitchFamily="34" charset="0"/>
                <a:ea typeface="Calibri" panose="020F0502020204030204" pitchFamily="34" charset="0"/>
                <a:cs typeface="Calibri" panose="020F0502020204030204" pitchFamily="34" charset="0"/>
              </a:rPr>
              <a:t> Leinwand besser zu verstehen. </a:t>
            </a:r>
            <a:r>
              <a:rPr lang="en-US" sz="1600" b="1" i="1" dirty="0">
                <a:effectLst/>
                <a:latin typeface="Calibri" panose="020F0502020204030204" pitchFamily="34" charset="0"/>
                <a:ea typeface="Calibri" panose="020F0502020204030204" pitchFamily="34" charset="0"/>
                <a:cs typeface="Calibri" panose="020F0502020204030204" pitchFamily="34" charset="0"/>
              </a:rPr>
              <a:t>Teilen Sie das Team in Untergruppen auf, und weisen Sie jedem Team ein paar Bereiche der </a:t>
            </a:r>
            <a:r>
              <a:rPr lang="en-US" sz="1600" b="1" i="1" dirty="0" err="1">
                <a:effectLst/>
                <a:latin typeface="Calibri" panose="020F0502020204030204" pitchFamily="34" charset="0"/>
                <a:ea typeface="Calibri" panose="020F0502020204030204" pitchFamily="34" charset="0"/>
                <a:cs typeface="Calibri" panose="020F0502020204030204" pitchFamily="34" charset="0"/>
              </a:rPr>
              <a:t>digitalen</a:t>
            </a:r>
            <a:r>
              <a:rPr lang="en-US" sz="1600" b="1" i="1" dirty="0">
                <a:effectLst/>
                <a:latin typeface="Calibri" panose="020F0502020204030204" pitchFamily="34" charset="0"/>
                <a:ea typeface="Calibri" panose="020F0502020204030204" pitchFamily="34" charset="0"/>
                <a:cs typeface="Calibri" panose="020F0502020204030204" pitchFamily="34" charset="0"/>
              </a:rPr>
              <a:t> </a:t>
            </a:r>
            <a:r>
              <a:rPr lang="en-US" sz="1600" b="1" i="1" dirty="0" err="1">
                <a:effectLst/>
                <a:latin typeface="Calibri" panose="020F0502020204030204" pitchFamily="34" charset="0"/>
                <a:ea typeface="Calibri" panose="020F0502020204030204" pitchFamily="34" charset="0"/>
                <a:cs typeface="Calibri" panose="020F0502020204030204" pitchFamily="34" charset="0"/>
              </a:rPr>
              <a:t>Leinwand</a:t>
            </a:r>
            <a:r>
              <a:rPr lang="en-US" sz="1600" b="1" i="1" dirty="0">
                <a:effectLst/>
                <a:latin typeface="Calibri" panose="020F0502020204030204" pitchFamily="34" charset="0"/>
                <a:ea typeface="Calibri" panose="020F0502020204030204" pitchFamily="34" charset="0"/>
                <a:cs typeface="Calibri" panose="020F0502020204030204" pitchFamily="34" charset="0"/>
              </a:rPr>
              <a:t> zu.</a:t>
            </a:r>
            <a:endParaRPr lang="nl-NL" sz="1600" b="1" i="1"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0000"/>
              </a:lnSpc>
              <a:spcBef>
                <a:spcPts val="0"/>
              </a:spcBef>
              <a:spcAft>
                <a:spcPts val="600"/>
              </a:spcAft>
              <a:buFont typeface="+mj-lt"/>
              <a:buAutoNum type="arabicPeriod"/>
            </a:pPr>
            <a:r>
              <a:rPr lang="en-GB" sz="1600" dirty="0">
                <a:effectLst/>
                <a:latin typeface="Calibri" panose="020F0502020204030204" pitchFamily="34" charset="0"/>
                <a:ea typeface="Calibri" panose="020F0502020204030204" pitchFamily="34" charset="0"/>
                <a:cs typeface="Calibri" panose="020F0502020204030204" pitchFamily="34" charset="0"/>
              </a:rPr>
              <a:t>IHR UNTERNEHMEN: Das Unternehmen oder die Organisation steht im </a:t>
            </a:r>
            <a:r>
              <a:rPr lang="en-GB" sz="1600" dirty="0" err="1">
                <a:effectLst/>
                <a:latin typeface="Calibri" panose="020F0502020204030204" pitchFamily="34" charset="0"/>
                <a:ea typeface="Calibri" panose="020F0502020204030204" pitchFamily="34" charset="0"/>
                <a:cs typeface="Calibri" panose="020F0502020204030204" pitchFamily="34" charset="0"/>
              </a:rPr>
              <a:t>Zentrum</a:t>
            </a:r>
            <a:r>
              <a:rPr lang="en-GB" sz="1600" dirty="0">
                <a:effectLst/>
                <a:latin typeface="Calibri" panose="020F0502020204030204" pitchFamily="34" charset="0"/>
                <a:ea typeface="Calibri" panose="020F0502020204030204" pitchFamily="34" charset="0"/>
                <a:cs typeface="Calibri" panose="020F0502020204030204" pitchFamily="34" charset="0"/>
              </a:rPr>
              <a:t> des Bildes.</a:t>
            </a:r>
            <a:endParaRPr lang="nl-NL"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0000"/>
              </a:lnSpc>
              <a:spcBef>
                <a:spcPts val="0"/>
              </a:spcBef>
              <a:spcAft>
                <a:spcPts val="600"/>
              </a:spcAft>
              <a:buFont typeface="+mj-lt"/>
              <a:buAutoNum type="arabicPeriod"/>
            </a:pPr>
            <a:r>
              <a:rPr lang="en-GB" sz="1600" dirty="0">
                <a:effectLst/>
                <a:latin typeface="Calibri" panose="020F0502020204030204" pitchFamily="34" charset="0"/>
                <a:ea typeface="Calibri" panose="020F0502020204030204" pitchFamily="34" charset="0"/>
                <a:cs typeface="Calibri" panose="020F0502020204030204" pitchFamily="34" charset="0"/>
              </a:rPr>
              <a:t>DEMOGRAFISCHE ENTWICKLUNGEN: Daten zur Demografie, zum Bildungsstand und zur Beschäftigungssituation. Welche großen Veränderungen gibt es in diesen </a:t>
            </a:r>
            <a:r>
              <a:rPr lang="en-GB" sz="1600" dirty="0" err="1">
                <a:effectLst/>
                <a:latin typeface="Calibri" panose="020F0502020204030204" pitchFamily="34" charset="0"/>
                <a:ea typeface="Calibri" panose="020F0502020204030204" pitchFamily="34" charset="0"/>
                <a:cs typeface="Calibri" panose="020F0502020204030204" pitchFamily="34" charset="0"/>
              </a:rPr>
              <a:t>Bereichen</a:t>
            </a:r>
            <a:r>
              <a:rPr lang="en-GB" sz="1600" dirty="0">
                <a:effectLst/>
                <a:latin typeface="Calibri" panose="020F0502020204030204" pitchFamily="34" charset="0"/>
                <a:ea typeface="Calibri" panose="020F0502020204030204" pitchFamily="34" charset="0"/>
                <a:cs typeface="Calibri" panose="020F0502020204030204" pitchFamily="34" charset="0"/>
              </a:rPr>
              <a:t>?</a:t>
            </a:r>
            <a:endParaRPr lang="nl-NL"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0000"/>
              </a:lnSpc>
              <a:spcBef>
                <a:spcPts val="0"/>
              </a:spcBef>
              <a:spcAft>
                <a:spcPts val="600"/>
              </a:spcAft>
              <a:buFont typeface="+mj-lt"/>
              <a:buAutoNum type="arabicPeriod"/>
            </a:pPr>
            <a:r>
              <a:rPr lang="en-GB" sz="1600" dirty="0">
                <a:effectLst/>
                <a:latin typeface="Calibri" panose="020F0502020204030204" pitchFamily="34" charset="0"/>
                <a:ea typeface="Calibri" panose="020F0502020204030204" pitchFamily="34" charset="0"/>
                <a:cs typeface="Calibri" panose="020F0502020204030204" pitchFamily="34" charset="0"/>
              </a:rPr>
              <a:t>REGELN &amp; VORSCHRIFTEN: Welche Richtlinien, Regeln und Vorschriften werden nach Ansicht der </a:t>
            </a:r>
            <a:r>
              <a:rPr lang="en-GB" sz="1600" dirty="0" err="1">
                <a:effectLst/>
                <a:latin typeface="Calibri" panose="020F0502020204030204" pitchFamily="34" charset="0"/>
                <a:ea typeface="Calibri" panose="020F0502020204030204" pitchFamily="34" charset="0"/>
                <a:cs typeface="Calibri" panose="020F0502020204030204" pitchFamily="34" charset="0"/>
              </a:rPr>
              <a:t>Studierenden</a:t>
            </a:r>
            <a:r>
              <a:rPr lang="en-GB" sz="1600" dirty="0">
                <a:effectLst/>
                <a:latin typeface="Calibri" panose="020F0502020204030204" pitchFamily="34" charset="0"/>
                <a:ea typeface="Calibri" panose="020F0502020204030204" pitchFamily="34" charset="0"/>
                <a:cs typeface="Calibri" panose="020F0502020204030204" pitchFamily="34" charset="0"/>
              </a:rPr>
              <a:t> in (naher) Zukunft angewendet? Was hat die Regierung vor? Gibt es neue Steuern?</a:t>
            </a:r>
            <a:endParaRPr lang="nl-NL"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0000"/>
              </a:lnSpc>
              <a:spcBef>
                <a:spcPts val="0"/>
              </a:spcBef>
              <a:spcAft>
                <a:spcPts val="600"/>
              </a:spcAft>
              <a:buFont typeface="+mj-lt"/>
              <a:buAutoNum type="arabicPeriod"/>
            </a:pPr>
            <a:r>
              <a:rPr lang="en-GB" sz="1600" dirty="0">
                <a:effectLst/>
                <a:latin typeface="Calibri" panose="020F0502020204030204" pitchFamily="34" charset="0"/>
                <a:ea typeface="Calibri" panose="020F0502020204030204" pitchFamily="34" charset="0"/>
                <a:cs typeface="Calibri" panose="020F0502020204030204" pitchFamily="34" charset="0"/>
              </a:rPr>
              <a:t>WIRTSCHAFT &amp; UMWELT: Was passiert in der Wirtschaft? Und was </a:t>
            </a:r>
            <a:r>
              <a:rPr lang="en-GB" sz="1600" dirty="0" err="1">
                <a:effectLst/>
                <a:latin typeface="Calibri" panose="020F0502020204030204" pitchFamily="34" charset="0"/>
                <a:ea typeface="Calibri" panose="020F0502020204030204" pitchFamily="34" charset="0"/>
                <a:cs typeface="Calibri" panose="020F0502020204030204" pitchFamily="34" charset="0"/>
              </a:rPr>
              <a:t>geschieht</a:t>
            </a:r>
            <a:r>
              <a:rPr lang="en-GB" sz="1600" dirty="0">
                <a:effectLst/>
                <a:latin typeface="Calibri" panose="020F0502020204030204" pitchFamily="34" charset="0"/>
                <a:ea typeface="Calibri" panose="020F0502020204030204" pitchFamily="34" charset="0"/>
                <a:cs typeface="Calibri" panose="020F0502020204030204" pitchFamily="34" charset="0"/>
              </a:rPr>
              <a:t> </a:t>
            </a:r>
            <a:r>
              <a:rPr lang="en-GB" sz="1600" dirty="0" err="1">
                <a:effectLst/>
                <a:latin typeface="Calibri" panose="020F0502020204030204" pitchFamily="34" charset="0"/>
                <a:ea typeface="Calibri" panose="020F0502020204030204" pitchFamily="34" charset="0"/>
                <a:cs typeface="Calibri" panose="020F0502020204030204" pitchFamily="34" charset="0"/>
              </a:rPr>
              <a:t>im</a:t>
            </a:r>
            <a:r>
              <a:rPr lang="en-GB" sz="1600" dirty="0">
                <a:effectLst/>
                <a:latin typeface="Calibri" panose="020F0502020204030204" pitchFamily="34" charset="0"/>
                <a:ea typeface="Calibri" panose="020F0502020204030204" pitchFamily="34" charset="0"/>
                <a:cs typeface="Calibri" panose="020F0502020204030204" pitchFamily="34" charset="0"/>
              </a:rPr>
              <a:t> </a:t>
            </a:r>
            <a:r>
              <a:rPr lang="en-GB" sz="1600" dirty="0" err="1">
                <a:effectLst/>
                <a:latin typeface="Calibri" panose="020F0502020204030204" pitchFamily="34" charset="0"/>
                <a:ea typeface="Calibri" panose="020F0502020204030204" pitchFamily="34" charset="0"/>
                <a:cs typeface="Calibri" panose="020F0502020204030204" pitchFamily="34" charset="0"/>
              </a:rPr>
              <a:t>weiteren</a:t>
            </a:r>
            <a:r>
              <a:rPr lang="en-GB" sz="1600" dirty="0">
                <a:effectLst/>
                <a:latin typeface="Calibri" panose="020F0502020204030204" pitchFamily="34" charset="0"/>
                <a:ea typeface="Calibri" panose="020F0502020204030204" pitchFamily="34" charset="0"/>
                <a:cs typeface="Calibri" panose="020F0502020204030204" pitchFamily="34" charset="0"/>
              </a:rPr>
              <a:t> </a:t>
            </a:r>
            <a:r>
              <a:rPr lang="en-GB" sz="1600" dirty="0" err="1">
                <a:effectLst/>
                <a:latin typeface="Calibri" panose="020F0502020204030204" pitchFamily="34" charset="0"/>
                <a:ea typeface="Calibri" panose="020F0502020204030204" pitchFamily="34" charset="0"/>
                <a:cs typeface="Calibri" panose="020F0502020204030204" pitchFamily="34" charset="0"/>
              </a:rPr>
              <a:t>Umfeld</a:t>
            </a:r>
            <a:r>
              <a:rPr lang="en-GB" sz="1600" dirty="0">
                <a:effectLst/>
                <a:latin typeface="Calibri" panose="020F0502020204030204" pitchFamily="34" charset="0"/>
                <a:ea typeface="Calibri" panose="020F0502020204030204" pitchFamily="34" charset="0"/>
                <a:cs typeface="Calibri" panose="020F0502020204030204" pitchFamily="34" charset="0"/>
              </a:rPr>
              <a:t>? </a:t>
            </a:r>
            <a:r>
              <a:rPr lang="en-GB" sz="1600" dirty="0" err="1">
                <a:effectLst/>
                <a:latin typeface="Calibri" panose="020F0502020204030204" pitchFamily="34" charset="0"/>
                <a:ea typeface="Calibri" panose="020F0502020204030204" pitchFamily="34" charset="0"/>
                <a:cs typeface="Calibri" panose="020F0502020204030204" pitchFamily="34" charset="0"/>
              </a:rPr>
              <a:t>Existieren</a:t>
            </a:r>
            <a:r>
              <a:rPr lang="en-GB" sz="1600" dirty="0">
                <a:effectLst/>
                <a:latin typeface="Calibri" panose="020F0502020204030204" pitchFamily="34" charset="0"/>
                <a:ea typeface="Calibri" panose="020F0502020204030204" pitchFamily="34" charset="0"/>
                <a:cs typeface="Calibri" panose="020F0502020204030204" pitchFamily="34" charset="0"/>
              </a:rPr>
              <a:t> </a:t>
            </a:r>
            <a:r>
              <a:rPr lang="en-GB" sz="1600" dirty="0" err="1">
                <a:effectLst/>
                <a:latin typeface="Calibri" panose="020F0502020204030204" pitchFamily="34" charset="0"/>
                <a:ea typeface="Calibri" panose="020F0502020204030204" pitchFamily="34" charset="0"/>
                <a:cs typeface="Calibri" panose="020F0502020204030204" pitchFamily="34" charset="0"/>
              </a:rPr>
              <a:t>wirtschaftliche</a:t>
            </a:r>
            <a:r>
              <a:rPr lang="en-GB" sz="1600" dirty="0">
                <a:effectLst/>
                <a:latin typeface="Calibri" panose="020F0502020204030204" pitchFamily="34" charset="0"/>
                <a:ea typeface="Calibri" panose="020F0502020204030204" pitchFamily="34" charset="0"/>
                <a:cs typeface="Calibri" panose="020F0502020204030204" pitchFamily="34" charset="0"/>
              </a:rPr>
              <a:t> Trends, die das Unternehmen beeinflussen werden? Glauben Studierende, dass der Klimawandel Auswirkungen haben wird?</a:t>
            </a:r>
            <a:endParaRPr lang="nl-NL"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0000"/>
              </a:lnSpc>
              <a:spcBef>
                <a:spcPts val="0"/>
              </a:spcBef>
              <a:spcAft>
                <a:spcPts val="600"/>
              </a:spcAft>
              <a:buFont typeface="+mj-lt"/>
              <a:buAutoNum type="arabicPeriod"/>
            </a:pPr>
            <a:r>
              <a:rPr lang="en-GB" sz="1600" dirty="0">
                <a:effectLst/>
                <a:latin typeface="Calibri" panose="020F0502020204030204" pitchFamily="34" charset="0"/>
                <a:ea typeface="Calibri" panose="020F0502020204030204" pitchFamily="34" charset="0"/>
                <a:cs typeface="Calibri" panose="020F0502020204030204" pitchFamily="34" charset="0"/>
              </a:rPr>
              <a:t>WETTBEWERB: Wie sieht es mit dem Wettbewerb aus? Nehmen Sie sich Zeit, um </a:t>
            </a:r>
            <a:r>
              <a:rPr lang="en-GB" sz="1600" dirty="0" err="1">
                <a:effectLst/>
                <a:latin typeface="Calibri" panose="020F0502020204030204" pitchFamily="34" charset="0"/>
                <a:ea typeface="Calibri" panose="020F0502020204030204" pitchFamily="34" charset="0"/>
                <a:cs typeface="Calibri" panose="020F0502020204030204" pitchFamily="34" charset="0"/>
              </a:rPr>
              <a:t>unerwartete</a:t>
            </a:r>
            <a:r>
              <a:rPr lang="en-GB" sz="1600" dirty="0">
                <a:effectLst/>
                <a:latin typeface="Calibri" panose="020F0502020204030204" pitchFamily="34" charset="0"/>
                <a:ea typeface="Calibri" panose="020F0502020204030204" pitchFamily="34" charset="0"/>
                <a:cs typeface="Calibri" panose="020F0502020204030204" pitchFamily="34" charset="0"/>
              </a:rPr>
              <a:t> Konkurrenz zu finden. Gibt es </a:t>
            </a:r>
            <a:r>
              <a:rPr lang="en-GB" sz="1600" dirty="0" err="1">
                <a:effectLst/>
                <a:latin typeface="Calibri" panose="020F0502020204030204" pitchFamily="34" charset="0"/>
                <a:ea typeface="Calibri" panose="020F0502020204030204" pitchFamily="34" charset="0"/>
                <a:cs typeface="Calibri" panose="020F0502020204030204" pitchFamily="34" charset="0"/>
              </a:rPr>
              <a:t>neue</a:t>
            </a:r>
            <a:r>
              <a:rPr lang="en-GB" sz="1600" dirty="0">
                <a:effectLst/>
                <a:latin typeface="Calibri" panose="020F0502020204030204" pitchFamily="34" charset="0"/>
                <a:ea typeface="Calibri" panose="020F0502020204030204" pitchFamily="34" charset="0"/>
                <a:cs typeface="Calibri" panose="020F0502020204030204" pitchFamily="34" charset="0"/>
              </a:rPr>
              <a:t> </a:t>
            </a:r>
            <a:r>
              <a:rPr lang="en-GB" sz="1600" dirty="0" err="1">
                <a:effectLst/>
                <a:latin typeface="Calibri" panose="020F0502020204030204" pitchFamily="34" charset="0"/>
                <a:ea typeface="Calibri" panose="020F0502020204030204" pitchFamily="34" charset="0"/>
                <a:cs typeface="Calibri" panose="020F0502020204030204" pitchFamily="34" charset="0"/>
              </a:rPr>
              <a:t>Marktteilnehmer</a:t>
            </a:r>
            <a:r>
              <a:rPr lang="en-GB" sz="1600" dirty="0">
                <a:effectLst/>
                <a:latin typeface="Calibri" panose="020F0502020204030204" pitchFamily="34" charset="0"/>
                <a:ea typeface="Calibri" panose="020F0502020204030204" pitchFamily="34" charset="0"/>
                <a:cs typeface="Calibri" panose="020F0502020204030204" pitchFamily="34" charset="0"/>
              </a:rPr>
              <a:t>? Konkurrenz aus unerwarteten Quellen?</a:t>
            </a:r>
            <a:endParaRPr lang="nl-NL"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0000"/>
              </a:lnSpc>
              <a:spcBef>
                <a:spcPts val="0"/>
              </a:spcBef>
              <a:spcAft>
                <a:spcPts val="600"/>
              </a:spcAft>
              <a:buFont typeface="+mj-lt"/>
              <a:buAutoNum type="arabicPeriod"/>
            </a:pPr>
            <a:r>
              <a:rPr lang="en-GB" sz="1600" dirty="0">
                <a:effectLst/>
                <a:latin typeface="Calibri" panose="020F0502020204030204" pitchFamily="34" charset="0"/>
                <a:ea typeface="Calibri" panose="020F0502020204030204" pitchFamily="34" charset="0"/>
                <a:cs typeface="Calibri" panose="020F0502020204030204" pitchFamily="34" charset="0"/>
              </a:rPr>
              <a:t>TECHNOLOGIETRENDS: Welche neuen technologischen Trends sehen Sie, die sich auf das Unternehmen auswirken werden?</a:t>
            </a:r>
            <a:endParaRPr lang="nl-NL"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0000"/>
              </a:lnSpc>
              <a:spcBef>
                <a:spcPts val="0"/>
              </a:spcBef>
              <a:spcAft>
                <a:spcPts val="600"/>
              </a:spcAft>
              <a:buFont typeface="+mj-lt"/>
              <a:buAutoNum type="arabicPeriod"/>
            </a:pPr>
            <a:r>
              <a:rPr lang="en-GB" sz="1600" dirty="0">
                <a:effectLst/>
                <a:latin typeface="Calibri" panose="020F0502020204030204" pitchFamily="34" charset="0"/>
                <a:ea typeface="Calibri" panose="020F0502020204030204" pitchFamily="34" charset="0"/>
                <a:cs typeface="Calibri" panose="020F0502020204030204" pitchFamily="34" charset="0"/>
              </a:rPr>
              <a:t>KUNDENBEDÜRFNISSE: Wie werden sich die Kundenbedürfnisse in Zukunft ändern? Sehen Sie neue Trends? Sehen Sie irgendwelche großen Veränderungen im </a:t>
            </a:r>
            <a:r>
              <a:rPr lang="en-GB" sz="1600" dirty="0" err="1">
                <a:effectLst/>
                <a:latin typeface="Calibri" panose="020F0502020204030204" pitchFamily="34" charset="0"/>
                <a:ea typeface="Calibri" panose="020F0502020204030204" pitchFamily="34" charset="0"/>
                <a:cs typeface="Calibri" panose="020F0502020204030204" pitchFamily="34" charset="0"/>
              </a:rPr>
              <a:t>Kundenverhalten</a:t>
            </a:r>
            <a:r>
              <a:rPr lang="en-GB" sz="1600" dirty="0">
                <a:effectLst/>
                <a:latin typeface="Calibri" panose="020F0502020204030204" pitchFamily="34" charset="0"/>
                <a:ea typeface="Calibri" panose="020F0502020204030204" pitchFamily="34" charset="0"/>
                <a:cs typeface="Calibri" panose="020F0502020204030204" pitchFamily="34" charset="0"/>
              </a:rPr>
              <a:t>? Gibt es neue Trends, die zum Mainstream werden?</a:t>
            </a:r>
            <a:endParaRPr lang="nl-NL"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0000"/>
              </a:lnSpc>
              <a:spcBef>
                <a:spcPts val="0"/>
              </a:spcBef>
              <a:spcAft>
                <a:spcPts val="600"/>
              </a:spcAft>
              <a:buFont typeface="+mj-lt"/>
              <a:buAutoNum type="arabicPeriod"/>
            </a:pPr>
            <a:r>
              <a:rPr lang="en-GB" sz="1600" dirty="0">
                <a:effectLst/>
                <a:latin typeface="Calibri" panose="020F0502020204030204" pitchFamily="34" charset="0"/>
                <a:ea typeface="Calibri" panose="020F0502020204030204" pitchFamily="34" charset="0"/>
                <a:cs typeface="Calibri" panose="020F0502020204030204" pitchFamily="34" charset="0"/>
              </a:rPr>
              <a:t>UNSICHERHEITEN: Sehen Sie wichtige Unsicherheiten? Dinge, die potenziell eine große Wirkung haben, aber es ist unklar, wie oder </a:t>
            </a:r>
            <a:r>
              <a:rPr lang="en-GB" sz="1600" dirty="0" err="1">
                <a:effectLst/>
                <a:latin typeface="Calibri" panose="020F0502020204030204" pitchFamily="34" charset="0"/>
                <a:ea typeface="Calibri" panose="020F0502020204030204" pitchFamily="34" charset="0"/>
                <a:cs typeface="Calibri" panose="020F0502020204030204" pitchFamily="34" charset="0"/>
              </a:rPr>
              <a:t>wann</a:t>
            </a:r>
            <a:r>
              <a:rPr lang="en-GB" sz="1600" dirty="0">
                <a:effectLst/>
                <a:latin typeface="Calibri" panose="020F0502020204030204" pitchFamily="34" charset="0"/>
                <a:ea typeface="Calibri" panose="020F0502020204030204" pitchFamily="34" charset="0"/>
                <a:cs typeface="Calibri" panose="020F0502020204030204" pitchFamily="34" charset="0"/>
              </a:rPr>
              <a:t>?</a:t>
            </a:r>
            <a:endParaRPr lang="nl-NL"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Text Placeholder 2">
            <a:extLst>
              <a:ext uri="{FF2B5EF4-FFF2-40B4-BE49-F238E27FC236}">
                <a16:creationId xmlns:a16="http://schemas.microsoft.com/office/drawing/2014/main" id="{D97E2F83-74DA-4085-885B-C79D5F823134}"/>
              </a:ext>
            </a:extLst>
          </p:cNvPr>
          <p:cNvSpPr>
            <a:spLocks noGrp="1"/>
          </p:cNvSpPr>
          <p:nvPr>
            <p:ph type="body" sz="quarter" idx="25"/>
          </p:nvPr>
        </p:nvSpPr>
        <p:spPr>
          <a:xfrm>
            <a:off x="483596" y="245872"/>
            <a:ext cx="9671787" cy="777623"/>
          </a:xfrm>
        </p:spPr>
        <p:txBody>
          <a:bodyPr/>
          <a:lstStyle/>
          <a:p>
            <a:r>
              <a:rPr lang="en-US" b="1" dirty="0">
                <a:effectLst/>
                <a:latin typeface="Calibri (Body)"/>
                <a:ea typeface="Calibri" panose="020F0502020204030204" pitchFamily="34" charset="0"/>
                <a:cs typeface="Times New Roman" panose="02020603050405020304" pitchFamily="18" charset="0"/>
              </a:rPr>
              <a:t>Aufgabe 1: Kontext-Map-Canvas</a:t>
            </a:r>
            <a:endParaRPr lang="nl-NL" b="1" dirty="0">
              <a:effectLst/>
              <a:latin typeface="Calibri (Body)"/>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925992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FD09485-6003-4FEA-84C5-714D79F42E08}"/>
              </a:ext>
            </a:extLst>
          </p:cNvPr>
          <p:cNvSpPr>
            <a:spLocks noGrp="1"/>
          </p:cNvSpPr>
          <p:nvPr>
            <p:ph type="body" sz="quarter" idx="19"/>
          </p:nvPr>
        </p:nvSpPr>
        <p:spPr>
          <a:xfrm>
            <a:off x="483596" y="1412307"/>
            <a:ext cx="11311008" cy="3786731"/>
          </a:xfrm>
        </p:spPr>
        <p:txBody>
          <a:bodyPr/>
          <a:lstStyle/>
          <a:p>
            <a:pPr algn="just"/>
            <a:r>
              <a:rPr lang="en-US" sz="1800" i="1" dirty="0">
                <a:effectLst/>
                <a:latin typeface="Calibri" panose="020F0502020204030204" pitchFamily="34" charset="0"/>
                <a:ea typeface="Calibri" panose="020F0502020204030204" pitchFamily="34" charset="0"/>
                <a:cs typeface="Times New Roman" panose="02020603050405020304" pitchFamily="18" charset="0"/>
              </a:rPr>
              <a:t>Das “Job to be done”</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Rahmenprogramm</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ist</a:t>
            </a:r>
            <a:r>
              <a:rPr lang="en-US" sz="1800" dirty="0">
                <a:effectLst/>
                <a:latin typeface="Calibri" panose="020F0502020204030204" pitchFamily="34" charset="0"/>
                <a:ea typeface="Calibri" panose="020F0502020204030204" pitchFamily="34" charset="0"/>
                <a:cs typeface="Times New Roman" panose="02020603050405020304" pitchFamily="18" charset="0"/>
              </a:rPr>
              <a:t> eine kundenzentrierte Innovationsmethode, die die Grundlagen des Job-to-be-done Denkens in eine Innovationspraxis verwandelt. Dieses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Rahmenprogramm</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ermöglicht</a:t>
            </a:r>
            <a:r>
              <a:rPr lang="en-US" sz="1800" dirty="0">
                <a:effectLst/>
                <a:latin typeface="Calibri" panose="020F0502020204030204" pitchFamily="34" charset="0"/>
                <a:ea typeface="Calibri" panose="020F0502020204030204" pitchFamily="34" charset="0"/>
                <a:cs typeface="Times New Roman" panose="02020603050405020304" pitchFamily="18" charset="0"/>
              </a:rPr>
              <a:t> es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Unternehmen</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Kundenbedürfnisse</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zu</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identifizieren</a:t>
            </a:r>
            <a:r>
              <a:rPr lang="en-US" sz="1800" dirty="0">
                <a:effectLst/>
                <a:latin typeface="Calibri" panose="020F0502020204030204" pitchFamily="34" charset="0"/>
                <a:ea typeface="Calibri" panose="020F0502020204030204" pitchFamily="34" charset="0"/>
                <a:cs typeface="Times New Roman" panose="02020603050405020304" pitchFamily="18" charset="0"/>
              </a:rPr>
              <a:t> und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eine</a:t>
            </a:r>
            <a:r>
              <a:rPr lang="en-US" sz="1800" dirty="0">
                <a:effectLst/>
                <a:latin typeface="Calibri" panose="020F0502020204030204" pitchFamily="34" charset="0"/>
                <a:ea typeface="Calibri" panose="020F0502020204030204" pitchFamily="34" charset="0"/>
                <a:cs typeface="Times New Roman" panose="02020603050405020304" pitchFamily="18" charset="0"/>
              </a:rPr>
              <a:t> Aufgabe, die der Kunde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zu</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erledigen</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versucht</a:t>
            </a:r>
            <a:r>
              <a:rPr lang="en-US" sz="1800" dirty="0">
                <a:effectLst/>
                <a:latin typeface="Calibri" panose="020F0502020204030204" pitchFamily="34" charset="0"/>
                <a:ea typeface="Calibri" panose="020F0502020204030204" pitchFamily="34" charset="0"/>
                <a:cs typeface="Times New Roman" panose="02020603050405020304" pitchFamily="18" charset="0"/>
              </a:rPr>
              <a:t>, in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spezifische</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Prozessschritte</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zu</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zerlegen</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algn="just"/>
            <a:r>
              <a:rPr lang="en-US" sz="1800" dirty="0">
                <a:effectLst/>
                <a:latin typeface="Calibri" panose="020F0502020204030204" pitchFamily="34" charset="0"/>
                <a:ea typeface="Calibri" panose="020F0502020204030204" pitchFamily="34" charset="0"/>
                <a:cs typeface="Times New Roman" panose="02020603050405020304" pitchFamily="18" charset="0"/>
              </a:rPr>
              <a:t>Sie können das Video </a:t>
            </a:r>
            <a:r>
              <a:rPr lang="en-US" sz="1800" u="sng" dirty="0">
                <a:solidFill>
                  <a:srgbClr val="A82279"/>
                </a:solidFill>
                <a:effectLst/>
                <a:latin typeface="Calibri" panose="020F0502020204030204" pitchFamily="34" charset="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Job to be Done mit Beispielen</a:t>
            </a:r>
            <a:r>
              <a:rPr lang="en-US" sz="1800" dirty="0">
                <a:solidFill>
                  <a:srgbClr val="A82279"/>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a:effectLst/>
                <a:latin typeface="Calibri" panose="020F0502020204030204" pitchFamily="34" charset="0"/>
                <a:ea typeface="Calibri" panose="020F0502020204030204" pitchFamily="34" charset="0"/>
                <a:cs typeface="Times New Roman" panose="02020603050405020304" pitchFamily="18" charset="0"/>
              </a:rPr>
              <a:t>ansehen, um das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Rahmenprogramm</a:t>
            </a:r>
            <a:r>
              <a:rPr lang="en-US" sz="1800" dirty="0">
                <a:effectLst/>
                <a:latin typeface="Calibri" panose="020F0502020204030204" pitchFamily="34" charset="0"/>
                <a:ea typeface="Calibri" panose="020F0502020204030204" pitchFamily="34" charset="0"/>
                <a:cs typeface="Times New Roman" panose="02020603050405020304" pitchFamily="18" charset="0"/>
              </a:rPr>
              <a:t> besser zu verstehen. Ein weiterer Vorschlag ist </a:t>
            </a:r>
            <a:r>
              <a:rPr lang="en-US" sz="1800" u="sng" dirty="0">
                <a:solidFill>
                  <a:srgbClr val="A82279"/>
                </a:solidFill>
                <a:effectLst/>
                <a:latin typeface="Calibri" panose="020F0502020204030204" pitchFamily="34" charset="0"/>
                <a:ea typeface="Calibri" panose="020F050202020403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The Jobs to be Done Theory</a:t>
            </a:r>
            <a:r>
              <a:rPr lang="en-US" sz="1800" dirty="0">
                <a:effectLst/>
                <a:latin typeface="Calibri" panose="020F0502020204030204" pitchFamily="34" charset="0"/>
                <a:ea typeface="Calibri" panose="020F0502020204030204" pitchFamily="34" charset="0"/>
                <a:cs typeface="Times New Roman" panose="02020603050405020304" pitchFamily="18" charset="0"/>
              </a:rPr>
              <a:t> von Clayton Christensen, Professor an der Harvard Business School und Experte für disruptive Innovation.</a:t>
            </a: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3" name="Text Placeholder 2">
            <a:extLst>
              <a:ext uri="{FF2B5EF4-FFF2-40B4-BE49-F238E27FC236}">
                <a16:creationId xmlns:a16="http://schemas.microsoft.com/office/drawing/2014/main" id="{33417F0C-1E55-4408-B7FD-110A305EFFA1}"/>
              </a:ext>
            </a:extLst>
          </p:cNvPr>
          <p:cNvSpPr>
            <a:spLocks noGrp="1"/>
          </p:cNvSpPr>
          <p:nvPr>
            <p:ph type="body" sz="quarter" idx="25"/>
          </p:nvPr>
        </p:nvSpPr>
        <p:spPr>
          <a:xfrm>
            <a:off x="483596" y="672468"/>
            <a:ext cx="9671787" cy="777623"/>
          </a:xfrm>
        </p:spPr>
        <p:txBody>
          <a:bodyPr/>
          <a:lstStyle/>
          <a:p>
            <a:r>
              <a:rPr lang="en-IE" b="1" dirty="0">
                <a:solidFill>
                  <a:srgbClr val="000000"/>
                </a:solidFill>
                <a:effectLst/>
                <a:latin typeface="Calibri (Body)"/>
                <a:ea typeface="Calibri" panose="020F0502020204030204" pitchFamily="34" charset="0"/>
                <a:cs typeface="Arial" panose="020B0604020202020204" pitchFamily="34" charset="0"/>
              </a:rPr>
              <a:t>Aufgabe 2: “Jobs-to-be-done” </a:t>
            </a:r>
            <a:r>
              <a:rPr lang="en-IE" b="1" dirty="0" err="1">
                <a:solidFill>
                  <a:srgbClr val="000000"/>
                </a:solidFill>
                <a:effectLst/>
                <a:latin typeface="Calibri (Body)"/>
                <a:ea typeface="Calibri" panose="020F0502020204030204" pitchFamily="34" charset="0"/>
                <a:cs typeface="Arial" panose="020B0604020202020204" pitchFamily="34" charset="0"/>
              </a:rPr>
              <a:t>Rahmenprogramm</a:t>
            </a:r>
            <a:endParaRPr lang="nl-NL" b="1" dirty="0">
              <a:solidFill>
                <a:srgbClr val="000000"/>
              </a:solidFill>
              <a:effectLst/>
              <a:latin typeface="Calibri (Body)"/>
              <a:ea typeface="Calibri" panose="020F0502020204030204" pitchFamily="34" charset="0"/>
              <a:cs typeface="Arial" panose="020B0604020202020204" pitchFamily="34" charset="0"/>
            </a:endParaRPr>
          </a:p>
          <a:p>
            <a:endParaRPr lang="en-US" b="1" dirty="0">
              <a:latin typeface="Calibri (Body)"/>
            </a:endParaRPr>
          </a:p>
        </p:txBody>
      </p:sp>
      <p:pic>
        <p:nvPicPr>
          <p:cNvPr id="5" name="Picture 4">
            <a:extLst>
              <a:ext uri="{FF2B5EF4-FFF2-40B4-BE49-F238E27FC236}">
                <a16:creationId xmlns:a16="http://schemas.microsoft.com/office/drawing/2014/main" id="{A2A8B38F-47DC-13BE-75F9-61779FF64694}"/>
              </a:ext>
            </a:extLst>
          </p:cNvPr>
          <p:cNvPicPr>
            <a:picLocks noChangeAspect="1"/>
          </p:cNvPicPr>
          <p:nvPr/>
        </p:nvPicPr>
        <p:blipFill rotWithShape="1">
          <a:blip r:embed="rId5"/>
          <a:srcRect l="-1032" r="1304" b="7126"/>
          <a:stretch/>
        </p:blipFill>
        <p:spPr>
          <a:xfrm>
            <a:off x="4823510" y="3204837"/>
            <a:ext cx="6884894" cy="3330433"/>
          </a:xfrm>
          <a:prstGeom prst="rect">
            <a:avLst/>
          </a:prstGeom>
          <a:ln>
            <a:solidFill>
              <a:schemeClr val="bg1">
                <a:lumMod val="85000"/>
              </a:schemeClr>
            </a:solidFill>
          </a:ln>
        </p:spPr>
      </p:pic>
    </p:spTree>
    <p:extLst>
      <p:ext uri="{BB962C8B-B14F-4D97-AF65-F5344CB8AC3E}">
        <p14:creationId xmlns:p14="http://schemas.microsoft.com/office/powerpoint/2010/main" val="24273685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7CFFA3-2D5E-4FD0-9728-156F28E5F495}"/>
              </a:ext>
            </a:extLst>
          </p:cNvPr>
          <p:cNvSpPr>
            <a:spLocks noGrp="1"/>
          </p:cNvSpPr>
          <p:nvPr>
            <p:ph type="pic" sz="quarter" idx="10"/>
          </p:nvPr>
        </p:nvSpPr>
        <p:spPr/>
      </p:sp>
      <p:sp>
        <p:nvSpPr>
          <p:cNvPr id="5" name="Text Placeholder 4">
            <a:extLst>
              <a:ext uri="{FF2B5EF4-FFF2-40B4-BE49-F238E27FC236}">
                <a16:creationId xmlns:a16="http://schemas.microsoft.com/office/drawing/2014/main" id="{0B4A480E-89BA-44A9-9441-40A2054F8526}"/>
              </a:ext>
            </a:extLst>
          </p:cNvPr>
          <p:cNvSpPr>
            <a:spLocks noGrp="1"/>
          </p:cNvSpPr>
          <p:nvPr>
            <p:ph type="body" sz="quarter" idx="22"/>
          </p:nvPr>
        </p:nvSpPr>
        <p:spPr/>
        <p:txBody>
          <a:bodyPr/>
          <a:lstStyle/>
          <a:p>
            <a:r>
              <a:rPr lang="en-US" dirty="0"/>
              <a:t>Unser </a:t>
            </a:r>
            <a:r>
              <a:rPr lang="en-US" dirty="0" err="1"/>
              <a:t>kreatives</a:t>
            </a:r>
            <a:r>
              <a:rPr lang="en-US" dirty="0"/>
              <a:t> Team</a:t>
            </a:r>
          </a:p>
        </p:txBody>
      </p:sp>
      <p:pic>
        <p:nvPicPr>
          <p:cNvPr id="7" name="Picture 6">
            <a:extLst>
              <a:ext uri="{FF2B5EF4-FFF2-40B4-BE49-F238E27FC236}">
                <a16:creationId xmlns:a16="http://schemas.microsoft.com/office/drawing/2014/main" id="{868B656D-AC20-476E-88D8-A745840337F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9686" r="-1"/>
          <a:stretch/>
        </p:blipFill>
        <p:spPr bwMode="auto">
          <a:xfrm>
            <a:off x="5296909" y="1183942"/>
            <a:ext cx="3058772" cy="1332842"/>
          </a:xfrm>
          <a:prstGeom prst="rect">
            <a:avLst/>
          </a:prstGeom>
          <a:noFill/>
          <a:ln>
            <a:noFill/>
          </a:ln>
        </p:spPr>
      </p:pic>
      <p:pic>
        <p:nvPicPr>
          <p:cNvPr id="8" name="Picture 7">
            <a:extLst>
              <a:ext uri="{FF2B5EF4-FFF2-40B4-BE49-F238E27FC236}">
                <a16:creationId xmlns:a16="http://schemas.microsoft.com/office/drawing/2014/main" id="{22DBC8D0-799B-47FE-A552-96AC5DC2CEF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12084" y="2793689"/>
            <a:ext cx="3730886" cy="635311"/>
          </a:xfrm>
          <a:prstGeom prst="rect">
            <a:avLst/>
          </a:prstGeom>
          <a:noFill/>
          <a:ln>
            <a:noFill/>
          </a:ln>
        </p:spPr>
      </p:pic>
      <p:pic>
        <p:nvPicPr>
          <p:cNvPr id="10" name="Picture 9">
            <a:extLst>
              <a:ext uri="{FF2B5EF4-FFF2-40B4-BE49-F238E27FC236}">
                <a16:creationId xmlns:a16="http://schemas.microsoft.com/office/drawing/2014/main" id="{95C0963B-F23E-4F0E-89BD-FDB032A6A0F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430779" y="1581407"/>
            <a:ext cx="2198122" cy="662448"/>
          </a:xfrm>
          <a:prstGeom prst="rect">
            <a:avLst/>
          </a:prstGeom>
          <a:noFill/>
          <a:ln>
            <a:noFill/>
          </a:ln>
        </p:spPr>
      </p:pic>
      <p:pic>
        <p:nvPicPr>
          <p:cNvPr id="11" name="Picture 10">
            <a:extLst>
              <a:ext uri="{FF2B5EF4-FFF2-40B4-BE49-F238E27FC236}">
                <a16:creationId xmlns:a16="http://schemas.microsoft.com/office/drawing/2014/main" id="{E539DFED-1646-48C5-B3FF-E6AE7B3AF570}"/>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96000" y="3933296"/>
            <a:ext cx="1455030" cy="1455030"/>
          </a:xfrm>
          <a:prstGeom prst="rect">
            <a:avLst/>
          </a:prstGeom>
          <a:noFill/>
          <a:ln>
            <a:noFill/>
          </a:ln>
        </p:spPr>
      </p:pic>
      <p:pic>
        <p:nvPicPr>
          <p:cNvPr id="12" name="Picture 11">
            <a:extLst>
              <a:ext uri="{FF2B5EF4-FFF2-40B4-BE49-F238E27FC236}">
                <a16:creationId xmlns:a16="http://schemas.microsoft.com/office/drawing/2014/main" id="{8F53B7F4-B2F6-40E3-BE25-71144B0BFBD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529840" y="2793689"/>
            <a:ext cx="1016000" cy="1016000"/>
          </a:xfrm>
          <a:prstGeom prst="rect">
            <a:avLst/>
          </a:prstGeom>
          <a:noFill/>
          <a:ln>
            <a:noFill/>
          </a:ln>
        </p:spPr>
      </p:pic>
      <p:pic>
        <p:nvPicPr>
          <p:cNvPr id="13" name="Picture 12">
            <a:extLst>
              <a:ext uri="{FF2B5EF4-FFF2-40B4-BE49-F238E27FC236}">
                <a16:creationId xmlns:a16="http://schemas.microsoft.com/office/drawing/2014/main" id="{A67689DA-E0FC-458D-BE19-5A2AFCAF98C9}"/>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8370471" y="4359523"/>
            <a:ext cx="1932869" cy="893588"/>
          </a:xfrm>
          <a:prstGeom prst="rect">
            <a:avLst/>
          </a:prstGeom>
          <a:noFill/>
          <a:ln>
            <a:noFill/>
          </a:ln>
        </p:spPr>
      </p:pic>
      <p:sp>
        <p:nvSpPr>
          <p:cNvPr id="15" name="TextBox 14">
            <a:extLst>
              <a:ext uri="{FF2B5EF4-FFF2-40B4-BE49-F238E27FC236}">
                <a16:creationId xmlns:a16="http://schemas.microsoft.com/office/drawing/2014/main" id="{B835127D-5D25-44BC-93E2-56F67E2B74E8}"/>
              </a:ext>
            </a:extLst>
          </p:cNvPr>
          <p:cNvSpPr txBox="1"/>
          <p:nvPr/>
        </p:nvSpPr>
        <p:spPr>
          <a:xfrm>
            <a:off x="440079" y="4855873"/>
            <a:ext cx="4674181" cy="1107996"/>
          </a:xfrm>
          <a:prstGeom prst="rect">
            <a:avLst/>
          </a:prstGeom>
          <a:noFill/>
        </p:spPr>
        <p:txBody>
          <a:bodyPr wrap="square">
            <a:spAutoFit/>
          </a:bodyPr>
          <a:lstStyle/>
          <a:p>
            <a:r>
              <a:rPr lang="de-DE" sz="1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Diese offenen Bildungsressourcen auf Basis des problemorientierten Lernens als Teil des Erasmus+ strategische Allianzen Projektes “Digital Innovation </a:t>
            </a:r>
            <a:r>
              <a:rPr lang="de-DE" sz="11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for</a:t>
            </a:r>
            <a:r>
              <a:rPr lang="de-DE" sz="1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Service Industries” wurde von Burcu Kör und Ingrid Wakkee, Amsterdam University </a:t>
            </a:r>
            <a:r>
              <a:rPr lang="de-DE" sz="11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of</a:t>
            </a:r>
            <a:r>
              <a:rPr lang="de-DE" sz="1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Applied Sciences, in Zusammenarbeit mit der Projekt-partnerschaft “Digital Innovation” konzipiert und produziert.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de-DE" sz="1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4" name="TextBox 13">
            <a:extLst>
              <a:ext uri="{FF2B5EF4-FFF2-40B4-BE49-F238E27FC236}">
                <a16:creationId xmlns:a16="http://schemas.microsoft.com/office/drawing/2014/main" id="{7D01DDF6-33AC-7D20-2070-6A7A57FAC729}"/>
              </a:ext>
            </a:extLst>
          </p:cNvPr>
          <p:cNvSpPr txBox="1"/>
          <p:nvPr/>
        </p:nvSpPr>
        <p:spPr>
          <a:xfrm>
            <a:off x="-40282" y="1269391"/>
            <a:ext cx="5154541" cy="2494786"/>
          </a:xfrm>
          <a:prstGeom prst="rect">
            <a:avLst/>
          </a:prstGeom>
          <a:noFill/>
        </p:spPr>
        <p:txBody>
          <a:bodyPr wrap="square">
            <a:spAutoFit/>
          </a:bodyPr>
          <a:lstStyle/>
          <a:p>
            <a:pPr marL="457200" marR="243840" algn="l">
              <a:lnSpc>
                <a:spcPct val="115000"/>
              </a:lnSpc>
              <a:spcBef>
                <a:spcPts val="1200"/>
              </a:spcBef>
              <a:tabLst>
                <a:tab pos="450215" algn="l"/>
              </a:tabLst>
            </a:pPr>
            <a:r>
              <a:rPr lang="de-DE" sz="2400" b="1" dirty="0">
                <a:solidFill>
                  <a:srgbClr val="A82279"/>
                </a:solidFill>
                <a:effectLst/>
                <a:latin typeface="Calibri" panose="020F0502020204030204" pitchFamily="34" charset="0"/>
                <a:ea typeface="Calibri" panose="020F0502020204030204" pitchFamily="34" charset="0"/>
                <a:cs typeface="Times New Roman" panose="02020603050405020304" pitchFamily="18" charset="0"/>
              </a:rPr>
              <a:t>Willkommen zum Projekt </a:t>
            </a:r>
            <a:br>
              <a:rPr lang="de-DE" sz="2400" b="1" dirty="0">
                <a:solidFill>
                  <a:srgbClr val="A82279"/>
                </a:solidFill>
                <a:effectLst/>
                <a:latin typeface="Calibri" panose="020F0502020204030204" pitchFamily="34" charset="0"/>
                <a:ea typeface="Calibri" panose="020F0502020204030204" pitchFamily="34" charset="0"/>
                <a:cs typeface="Times New Roman" panose="02020603050405020304" pitchFamily="18" charset="0"/>
              </a:rPr>
            </a:br>
            <a:r>
              <a:rPr lang="de-DE" sz="2400" b="1" dirty="0">
                <a:solidFill>
                  <a:srgbClr val="A82279"/>
                </a:solidFill>
                <a:effectLst/>
                <a:latin typeface="Calibri" panose="020F0502020204030204" pitchFamily="34" charset="0"/>
                <a:ea typeface="Calibri" panose="020F0502020204030204" pitchFamily="34" charset="0"/>
                <a:cs typeface="Times New Roman" panose="02020603050405020304" pitchFamily="18" charset="0"/>
              </a:rPr>
              <a:t>DIGITAL INNOVATION</a:t>
            </a:r>
            <a:endParaRPr lang="en-GB" sz="2400" b="1" dirty="0">
              <a:solidFill>
                <a:srgbClr val="A82279"/>
              </a:solidFill>
              <a:effectLst/>
              <a:latin typeface="Calibri" panose="020F0502020204030204" pitchFamily="34" charset="0"/>
              <a:ea typeface="Calibri" panose="020F0502020204030204" pitchFamily="34" charset="0"/>
              <a:cs typeface="Times New Roman" panose="02020603050405020304" pitchFamily="18" charset="0"/>
            </a:endParaRPr>
          </a:p>
          <a:p>
            <a:pPr marL="457200" marR="243840" algn="just">
              <a:lnSpc>
                <a:spcPct val="115000"/>
              </a:lnSpc>
              <a:spcBef>
                <a:spcPts val="1200"/>
              </a:spcBef>
              <a:spcAft>
                <a:spcPts val="0"/>
              </a:spcAft>
              <a:tabLst>
                <a:tab pos="450215" algn="l"/>
              </a:tabLst>
            </a:pPr>
            <a:r>
              <a:rPr lang="de-DE" sz="1600" b="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Wir helfen Ihnen, besser zu verstehen, wie kleine Dienstleistungsunternehmen derzeit die Entwicklung neuer Produkte betreiben, damit Sie die Vermittlung von Innovationen im Dienstleistungsbereich verbessern können. </a:t>
            </a:r>
            <a:endParaRPr lang="en-GB" sz="2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476573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4D9FD63-754C-4DEE-BDB9-EF0127379798}"/>
              </a:ext>
            </a:extLst>
          </p:cNvPr>
          <p:cNvSpPr>
            <a:spLocks noGrp="1"/>
          </p:cNvSpPr>
          <p:nvPr>
            <p:ph type="body" sz="quarter" idx="19"/>
          </p:nvPr>
        </p:nvSpPr>
        <p:spPr/>
        <p:txBody>
          <a:bodyPr>
            <a:normAutofit/>
          </a:bodyPr>
          <a:lstStyle/>
          <a:p>
            <a:r>
              <a:rPr lang="en-GB" sz="2800" dirty="0">
                <a:effectLst/>
                <a:latin typeface="Calibri" panose="020F0502020204030204" pitchFamily="34" charset="0"/>
                <a:ea typeface="Calibri" panose="020F0502020204030204" pitchFamily="34" charset="0"/>
              </a:rPr>
              <a:t>Um Job to be done </a:t>
            </a:r>
            <a:r>
              <a:rPr lang="en-GB" sz="2800" dirty="0" err="1">
                <a:effectLst/>
                <a:latin typeface="Calibri" panose="020F0502020204030204" pitchFamily="34" charset="0"/>
                <a:ea typeface="Calibri" panose="020F0502020204030204" pitchFamily="34" charset="0"/>
              </a:rPr>
              <a:t>anzuwenden</a:t>
            </a:r>
            <a:r>
              <a:rPr lang="en-GB" sz="2800" dirty="0">
                <a:effectLst/>
                <a:latin typeface="Calibri" panose="020F0502020204030204" pitchFamily="34" charset="0"/>
                <a:ea typeface="Calibri" panose="020F0502020204030204" pitchFamily="34" charset="0"/>
              </a:rPr>
              <a:t>, müssen Sie Benutzerberichte im Format </a:t>
            </a:r>
            <a:br>
              <a:rPr lang="en-GB" sz="2800" dirty="0">
                <a:effectLst/>
                <a:latin typeface="Calibri" panose="020F0502020204030204" pitchFamily="34" charset="0"/>
                <a:ea typeface="Calibri" panose="020F0502020204030204" pitchFamily="34" charset="0"/>
              </a:rPr>
            </a:br>
            <a:r>
              <a:rPr lang="en-GB" sz="2800" dirty="0">
                <a:effectLst/>
                <a:latin typeface="Calibri" panose="020F0502020204030204" pitchFamily="34" charset="0"/>
                <a:ea typeface="Calibri" panose="020F0502020204030204" pitchFamily="34" charset="0"/>
              </a:rPr>
              <a:t>"[ </a:t>
            </a:r>
            <a:r>
              <a:rPr lang="en-GB" sz="2800" dirty="0" err="1">
                <a:effectLst/>
                <a:latin typeface="Calibri" panose="020F0502020204030204" pitchFamily="34" charset="0"/>
                <a:ea typeface="Calibri" panose="020F0502020204030204" pitchFamily="34" charset="0"/>
              </a:rPr>
              <a:t>Wenn</a:t>
            </a:r>
            <a:r>
              <a:rPr lang="en-GB" sz="2800" dirty="0">
                <a:effectLst/>
                <a:latin typeface="Calibri" panose="020F0502020204030204" pitchFamily="34" charset="0"/>
                <a:ea typeface="Calibri" panose="020F0502020204030204" pitchFamily="34" charset="0"/>
              </a:rPr>
              <a:t> ____ ], [ </a:t>
            </a:r>
            <a:r>
              <a:rPr lang="en-GB" sz="2800" dirty="0" err="1">
                <a:effectLst/>
                <a:latin typeface="Calibri" panose="020F0502020204030204" pitchFamily="34" charset="0"/>
                <a:ea typeface="Calibri" panose="020F0502020204030204" pitchFamily="34" charset="0"/>
              </a:rPr>
              <a:t>dann</a:t>
            </a:r>
            <a:r>
              <a:rPr lang="en-GB" sz="2800" dirty="0">
                <a:effectLst/>
                <a:latin typeface="Calibri" panose="020F0502020204030204" pitchFamily="34" charset="0"/>
                <a:ea typeface="Calibri" panose="020F0502020204030204" pitchFamily="34" charset="0"/>
              </a:rPr>
              <a:t> </a:t>
            </a:r>
            <a:r>
              <a:rPr lang="en-GB" sz="2800" dirty="0" err="1">
                <a:effectLst/>
                <a:latin typeface="Calibri" panose="020F0502020204030204" pitchFamily="34" charset="0"/>
                <a:ea typeface="Calibri" panose="020F0502020204030204" pitchFamily="34" charset="0"/>
              </a:rPr>
              <a:t>möchte</a:t>
            </a:r>
            <a:r>
              <a:rPr lang="en-GB" sz="2800" dirty="0">
                <a:effectLst/>
                <a:latin typeface="Calibri" panose="020F0502020204030204" pitchFamily="34" charset="0"/>
                <a:ea typeface="Calibri" panose="020F0502020204030204" pitchFamily="34" charset="0"/>
              </a:rPr>
              <a:t> ich_____ ], [</a:t>
            </a:r>
            <a:r>
              <a:rPr lang="en-GB" sz="2800" dirty="0" err="1">
                <a:effectLst/>
                <a:latin typeface="Calibri" panose="020F0502020204030204" pitchFamily="34" charset="0"/>
                <a:ea typeface="Calibri" panose="020F0502020204030204" pitchFamily="34" charset="0"/>
              </a:rPr>
              <a:t>damit</a:t>
            </a:r>
            <a:r>
              <a:rPr lang="en-GB" sz="2800" dirty="0">
                <a:effectLst/>
                <a:latin typeface="Calibri" panose="020F0502020204030204" pitchFamily="34" charset="0"/>
                <a:ea typeface="Calibri" panose="020F0502020204030204" pitchFamily="34" charset="0"/>
              </a:rPr>
              <a:t> ich______ ]" erstellen.</a:t>
            </a:r>
            <a:endParaRPr lang="en-US" sz="2800" dirty="0"/>
          </a:p>
        </p:txBody>
      </p:sp>
      <p:sp>
        <p:nvSpPr>
          <p:cNvPr id="3" name="Text Placeholder 2">
            <a:extLst>
              <a:ext uri="{FF2B5EF4-FFF2-40B4-BE49-F238E27FC236}">
                <a16:creationId xmlns:a16="http://schemas.microsoft.com/office/drawing/2014/main" id="{4D3B817B-701F-4F19-8E6F-473F0B36C60F}"/>
              </a:ext>
            </a:extLst>
          </p:cNvPr>
          <p:cNvSpPr>
            <a:spLocks noGrp="1"/>
          </p:cNvSpPr>
          <p:nvPr>
            <p:ph type="body" sz="quarter" idx="25"/>
          </p:nvPr>
        </p:nvSpPr>
        <p:spPr/>
        <p:txBody>
          <a:bodyPr/>
          <a:lstStyle/>
          <a:p>
            <a:r>
              <a:rPr lang="en-GB" b="1" dirty="0">
                <a:solidFill>
                  <a:srgbClr val="000000"/>
                </a:solidFill>
                <a:effectLst/>
                <a:latin typeface="Calibri" panose="020F0502020204030204" pitchFamily="34" charset="0"/>
                <a:ea typeface="Calibri" panose="020F0502020204030204" pitchFamily="34" charset="0"/>
                <a:cs typeface="Arial" panose="020B0604020202020204" pitchFamily="34" charset="0"/>
              </a:rPr>
              <a:t>Aufgabe 3: </a:t>
            </a:r>
            <a:r>
              <a:rPr lang="en-GB" b="1" dirty="0" err="1">
                <a:solidFill>
                  <a:srgbClr val="000000"/>
                </a:solidFill>
                <a:effectLst/>
                <a:latin typeface="Calibri" panose="020F0502020204030204" pitchFamily="34" charset="0"/>
                <a:ea typeface="Calibri" panose="020F0502020204030204" pitchFamily="34" charset="0"/>
                <a:cs typeface="Arial" panose="020B0604020202020204" pitchFamily="34" charset="0"/>
              </a:rPr>
              <a:t>Anwendung</a:t>
            </a:r>
            <a:r>
              <a:rPr lang="en-GB" b="1" dirty="0">
                <a:solidFill>
                  <a:srgbClr val="000000"/>
                </a:solidFill>
                <a:effectLst/>
                <a:latin typeface="Calibri" panose="020F0502020204030204" pitchFamily="34" charset="0"/>
                <a:ea typeface="Calibri" panose="020F0502020204030204" pitchFamily="34" charset="0"/>
                <a:cs typeface="Arial" panose="020B0604020202020204" pitchFamily="34" charset="0"/>
              </a:rPr>
              <a:t> von “Jobs-to-be-done”</a:t>
            </a:r>
            <a:endParaRPr lang="en-US" dirty="0"/>
          </a:p>
        </p:txBody>
      </p:sp>
      <p:pic>
        <p:nvPicPr>
          <p:cNvPr id="4" name="Picture 3">
            <a:extLst>
              <a:ext uri="{FF2B5EF4-FFF2-40B4-BE49-F238E27FC236}">
                <a16:creationId xmlns:a16="http://schemas.microsoft.com/office/drawing/2014/main" id="{256D0E74-4FF5-8959-D69C-6502BEB4E604}"/>
              </a:ext>
            </a:extLst>
          </p:cNvPr>
          <p:cNvPicPr>
            <a:picLocks noChangeAspect="1"/>
          </p:cNvPicPr>
          <p:nvPr/>
        </p:nvPicPr>
        <p:blipFill rotWithShape="1">
          <a:blip r:embed="rId2"/>
          <a:srcRect r="38747"/>
          <a:stretch/>
        </p:blipFill>
        <p:spPr>
          <a:xfrm>
            <a:off x="1284627" y="3173505"/>
            <a:ext cx="8870756" cy="2572155"/>
          </a:xfrm>
          <a:prstGeom prst="rect">
            <a:avLst/>
          </a:prstGeom>
        </p:spPr>
      </p:pic>
    </p:spTree>
    <p:extLst>
      <p:ext uri="{BB962C8B-B14F-4D97-AF65-F5344CB8AC3E}">
        <p14:creationId xmlns:p14="http://schemas.microsoft.com/office/powerpoint/2010/main" val="20886269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50B1841-F140-E047-B61B-7B7EE7F8303B}"/>
              </a:ext>
            </a:extLst>
          </p:cNvPr>
          <p:cNvSpPr>
            <a:spLocks noGrp="1"/>
          </p:cNvSpPr>
          <p:nvPr>
            <p:ph type="body" sz="quarter" idx="16"/>
          </p:nvPr>
        </p:nvSpPr>
        <p:spPr>
          <a:xfrm>
            <a:off x="2236173" y="982018"/>
            <a:ext cx="4442533" cy="1653606"/>
          </a:xfrm>
        </p:spPr>
        <p:txBody>
          <a:bodyPr>
            <a:normAutofit/>
          </a:bodyPr>
          <a:lstStyle/>
          <a:p>
            <a:r>
              <a:rPr lang="en-US" sz="3800" dirty="0" err="1">
                <a:solidFill>
                  <a:srgbClr val="FFFFFF"/>
                </a:solidFill>
                <a:effectLst/>
                <a:latin typeface="Calibri" panose="020F0502020204030204" pitchFamily="34" charset="0"/>
                <a:ea typeface="Calibri" panose="020F0502020204030204" pitchFamily="34" charset="0"/>
                <a:cs typeface="Calibri" panose="020F0502020204030204" pitchFamily="34" charset="0"/>
              </a:rPr>
              <a:t>Ideenfindung</a:t>
            </a:r>
            <a:r>
              <a:rPr lang="en-US" sz="3800" dirty="0">
                <a:solidFill>
                  <a:srgbClr val="FFFFFF"/>
                </a:solidFill>
                <a:effectLst/>
                <a:latin typeface="Calibri" panose="020F0502020204030204" pitchFamily="34" charset="0"/>
                <a:ea typeface="Calibri" panose="020F0502020204030204" pitchFamily="34" charset="0"/>
                <a:cs typeface="Calibri" panose="020F0502020204030204" pitchFamily="34" charset="0"/>
              </a:rPr>
              <a:t> und </a:t>
            </a:r>
            <a:r>
              <a:rPr lang="en-US" sz="3800" dirty="0" err="1">
                <a:solidFill>
                  <a:srgbClr val="FFFFFF"/>
                </a:solidFill>
                <a:effectLst/>
                <a:latin typeface="Calibri" panose="020F0502020204030204" pitchFamily="34" charset="0"/>
                <a:ea typeface="Calibri" panose="020F0502020204030204" pitchFamily="34" charset="0"/>
                <a:cs typeface="Calibri" panose="020F0502020204030204" pitchFamily="34" charset="0"/>
              </a:rPr>
              <a:t>Ideenmanagement</a:t>
            </a:r>
            <a:endParaRPr lang="nl-NL" sz="3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2DE3F448-4D88-4F45-A60E-C8EBC793DAC8}"/>
              </a:ext>
            </a:extLst>
          </p:cNvPr>
          <p:cNvSpPr>
            <a:spLocks noGrp="1"/>
          </p:cNvSpPr>
          <p:nvPr>
            <p:ph type="body" sz="quarter" idx="17"/>
          </p:nvPr>
        </p:nvSpPr>
        <p:spPr/>
        <p:txBody>
          <a:bodyPr>
            <a:noAutofit/>
          </a:bodyPr>
          <a:lstStyle/>
          <a:p>
            <a:pPr algn="ctr"/>
            <a:r>
              <a:rPr lang="en-US" sz="3600" dirty="0"/>
              <a:t>03</a:t>
            </a:r>
          </a:p>
        </p:txBody>
      </p:sp>
    </p:spTree>
    <p:extLst>
      <p:ext uri="{BB962C8B-B14F-4D97-AF65-F5344CB8AC3E}">
        <p14:creationId xmlns:p14="http://schemas.microsoft.com/office/powerpoint/2010/main" val="31334268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5">
            <a:extLst>
              <a:ext uri="{FF2B5EF4-FFF2-40B4-BE49-F238E27FC236}">
                <a16:creationId xmlns:a16="http://schemas.microsoft.com/office/drawing/2014/main" id="{360859B9-ECCD-2C1B-EB34-681DBDD4B61B}"/>
              </a:ext>
            </a:extLst>
          </p:cNvPr>
          <p:cNvPicPr/>
          <p:nvPr/>
        </p:nvPicPr>
        <p:blipFill rotWithShape="1">
          <a:blip r:embed="rId3">
            <a:extLst>
              <a:ext uri="{28A0092B-C50C-407E-A947-70E740481C1C}">
                <a14:useLocalDpi xmlns:a14="http://schemas.microsoft.com/office/drawing/2010/main" val="0"/>
              </a:ext>
            </a:extLst>
          </a:blip>
          <a:srcRect l="78944" t="1313" b="66001"/>
          <a:stretch/>
        </p:blipFill>
        <p:spPr bwMode="auto">
          <a:xfrm>
            <a:off x="8250187" y="237303"/>
            <a:ext cx="2129388" cy="1879560"/>
          </a:xfrm>
          <a:prstGeom prst="rect">
            <a:avLst/>
          </a:prstGeom>
          <a:ln>
            <a:noFill/>
          </a:ln>
          <a:extLst>
            <a:ext uri="{53640926-AAD7-44D8-BBD7-CCE9431645EC}">
              <a14:shadowObscured xmlns:a14="http://schemas.microsoft.com/office/drawing/2010/main"/>
            </a:ext>
          </a:extLst>
        </p:spPr>
      </p:pic>
      <p:grpSp>
        <p:nvGrpSpPr>
          <p:cNvPr id="4" name="Group 3">
            <a:extLst>
              <a:ext uri="{FF2B5EF4-FFF2-40B4-BE49-F238E27FC236}">
                <a16:creationId xmlns:a16="http://schemas.microsoft.com/office/drawing/2014/main" id="{214E0686-DF75-B74B-08E5-8DA77C1F7835}"/>
              </a:ext>
            </a:extLst>
          </p:cNvPr>
          <p:cNvGrpSpPr/>
          <p:nvPr/>
        </p:nvGrpSpPr>
        <p:grpSpPr>
          <a:xfrm>
            <a:off x="986087" y="1981671"/>
            <a:ext cx="9294772" cy="3845388"/>
            <a:chOff x="986087" y="1981671"/>
            <a:chExt cx="9294772" cy="3845388"/>
          </a:xfrm>
        </p:grpSpPr>
        <p:pic>
          <p:nvPicPr>
            <p:cNvPr id="8" name="Picture 7">
              <a:extLst>
                <a:ext uri="{FF2B5EF4-FFF2-40B4-BE49-F238E27FC236}">
                  <a16:creationId xmlns:a16="http://schemas.microsoft.com/office/drawing/2014/main" id="{FFCCE135-7587-EB23-C4C2-B696B80C1AC9}"/>
                </a:ext>
              </a:extLst>
            </p:cNvPr>
            <p:cNvPicPr>
              <a:picLocks noChangeAspect="1"/>
            </p:cNvPicPr>
            <p:nvPr/>
          </p:nvPicPr>
          <p:blipFill>
            <a:blip r:embed="rId4"/>
            <a:stretch>
              <a:fillRect/>
            </a:stretch>
          </p:blipFill>
          <p:spPr>
            <a:xfrm>
              <a:off x="986087" y="1981671"/>
              <a:ext cx="9294772" cy="3845388"/>
            </a:xfrm>
            <a:prstGeom prst="rect">
              <a:avLst/>
            </a:prstGeom>
          </p:spPr>
        </p:pic>
        <p:sp>
          <p:nvSpPr>
            <p:cNvPr id="9" name="TextBox 8">
              <a:extLst>
                <a:ext uri="{FF2B5EF4-FFF2-40B4-BE49-F238E27FC236}">
                  <a16:creationId xmlns:a16="http://schemas.microsoft.com/office/drawing/2014/main" id="{56E9C241-2298-6D6D-162B-85E1593CAE1B}"/>
                </a:ext>
              </a:extLst>
            </p:cNvPr>
            <p:cNvSpPr txBox="1"/>
            <p:nvPr/>
          </p:nvSpPr>
          <p:spPr>
            <a:xfrm>
              <a:off x="1194205" y="1981671"/>
              <a:ext cx="1889654" cy="646331"/>
            </a:xfrm>
            <a:prstGeom prst="rect">
              <a:avLst/>
            </a:prstGeom>
            <a:solidFill>
              <a:schemeClr val="bg1"/>
            </a:solidFill>
          </p:spPr>
          <p:txBody>
            <a:bodyPr wrap="square" rtlCol="0">
              <a:spAutoFit/>
            </a:bodyPr>
            <a:lstStyle/>
            <a:p>
              <a:pPr algn="ctr"/>
              <a:r>
                <a:rPr lang="de-DE" b="1" dirty="0">
                  <a:solidFill>
                    <a:srgbClr val="A82279"/>
                  </a:solidFill>
                </a:rPr>
                <a:t>CHANCE </a:t>
              </a:r>
              <a:br>
                <a:rPr lang="de-DE" b="1" dirty="0">
                  <a:solidFill>
                    <a:srgbClr val="A82279"/>
                  </a:solidFill>
                </a:rPr>
              </a:br>
              <a:r>
                <a:rPr lang="de-DE" b="1" dirty="0">
                  <a:solidFill>
                    <a:srgbClr val="A82279"/>
                  </a:solidFill>
                </a:rPr>
                <a:t>IDENTIFIZIEREN</a:t>
              </a:r>
              <a:endParaRPr lang="en-GB" b="1" dirty="0">
                <a:solidFill>
                  <a:srgbClr val="A82279"/>
                </a:solidFill>
              </a:endParaRPr>
            </a:p>
          </p:txBody>
        </p:sp>
      </p:grpSp>
      <p:sp>
        <p:nvSpPr>
          <p:cNvPr id="6" name="Text Placeholder 5">
            <a:extLst>
              <a:ext uri="{FF2B5EF4-FFF2-40B4-BE49-F238E27FC236}">
                <a16:creationId xmlns:a16="http://schemas.microsoft.com/office/drawing/2014/main" id="{37476C76-515F-9748-ABA8-12E40445233A}"/>
              </a:ext>
            </a:extLst>
          </p:cNvPr>
          <p:cNvSpPr>
            <a:spLocks noGrp="1"/>
          </p:cNvSpPr>
          <p:nvPr>
            <p:ph type="body" sz="quarter" idx="25"/>
          </p:nvPr>
        </p:nvSpPr>
        <p:spPr/>
        <p:txBody>
          <a:bodyPr/>
          <a:lstStyle/>
          <a:p>
            <a:endParaRPr lang="en-US" dirty="0"/>
          </a:p>
        </p:txBody>
      </p:sp>
      <p:sp>
        <p:nvSpPr>
          <p:cNvPr id="2" name="Rectangle 1">
            <a:extLst>
              <a:ext uri="{FF2B5EF4-FFF2-40B4-BE49-F238E27FC236}">
                <a16:creationId xmlns:a16="http://schemas.microsoft.com/office/drawing/2014/main" id="{106CC852-2721-4CA6-84DA-A2F3CA7EB0A7}"/>
              </a:ext>
            </a:extLst>
          </p:cNvPr>
          <p:cNvSpPr/>
          <p:nvPr/>
        </p:nvSpPr>
        <p:spPr>
          <a:xfrm>
            <a:off x="2355153" y="2814918"/>
            <a:ext cx="2324424" cy="3206636"/>
          </a:xfrm>
          <a:prstGeom prst="rect">
            <a:avLst/>
          </a:prstGeom>
          <a:noFill/>
          <a:ln w="381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10 min">
            <a:extLst>
              <a:ext uri="{FF2B5EF4-FFF2-40B4-BE49-F238E27FC236}">
                <a16:creationId xmlns:a16="http://schemas.microsoft.com/office/drawing/2014/main" id="{C26908F1-7D97-4C00-9CDD-BD1F799ADE43}"/>
              </a:ext>
            </a:extLst>
          </p:cNvPr>
          <p:cNvSpPr txBox="1"/>
          <p:nvPr/>
        </p:nvSpPr>
        <p:spPr>
          <a:xfrm>
            <a:off x="10613523" y="87200"/>
            <a:ext cx="1543937" cy="779240"/>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0092" tIns="20092" rIns="20092" bIns="20092" anchor="ctr">
            <a:spAutoFit/>
          </a:bodyPr>
          <a:lstStyle>
            <a:lvl1pPr>
              <a:defRPr sz="1400" b="1"/>
            </a:lvl1pPr>
          </a:lstStyle>
          <a:p>
            <a:pPr algn="ctr"/>
            <a:r>
              <a:rPr lang="en-US" sz="2400" dirty="0">
                <a:solidFill>
                  <a:srgbClr val="A82279"/>
                </a:solidFill>
              </a:rPr>
              <a:t>Innovations</a:t>
            </a:r>
          </a:p>
          <a:p>
            <a:pPr algn="ctr"/>
            <a:r>
              <a:rPr lang="en-US" sz="2400" dirty="0">
                <a:solidFill>
                  <a:srgbClr val="A82279"/>
                </a:solidFill>
              </a:rPr>
              <a:t>Prozesse</a:t>
            </a:r>
            <a:endParaRPr sz="2400" dirty="0">
              <a:solidFill>
                <a:srgbClr val="A82279"/>
              </a:solidFill>
            </a:endParaRPr>
          </a:p>
        </p:txBody>
      </p:sp>
    </p:spTree>
    <p:extLst>
      <p:ext uri="{BB962C8B-B14F-4D97-AF65-F5344CB8AC3E}">
        <p14:creationId xmlns:p14="http://schemas.microsoft.com/office/powerpoint/2010/main" val="2421185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86FC991-4EBB-4E58-8E0D-A45ECFCD7C5A}"/>
              </a:ext>
            </a:extLst>
          </p:cNvPr>
          <p:cNvSpPr>
            <a:spLocks noGrp="1"/>
          </p:cNvSpPr>
          <p:nvPr>
            <p:ph type="body" sz="quarter" idx="19"/>
          </p:nvPr>
        </p:nvSpPr>
        <p:spPr/>
        <p:txBody>
          <a:bodyPr/>
          <a:lstStyle/>
          <a:p>
            <a:endParaRPr lang="en-US"/>
          </a:p>
        </p:txBody>
      </p:sp>
      <p:sp>
        <p:nvSpPr>
          <p:cNvPr id="3" name="Text Placeholder 2">
            <a:extLst>
              <a:ext uri="{FF2B5EF4-FFF2-40B4-BE49-F238E27FC236}">
                <a16:creationId xmlns:a16="http://schemas.microsoft.com/office/drawing/2014/main" id="{FA39D9E0-E290-425A-96F2-15E6F135845F}"/>
              </a:ext>
            </a:extLst>
          </p:cNvPr>
          <p:cNvSpPr>
            <a:spLocks noGrp="1"/>
          </p:cNvSpPr>
          <p:nvPr>
            <p:ph type="body" sz="quarter" idx="25"/>
          </p:nvPr>
        </p:nvSpPr>
        <p:spPr/>
        <p:txBody>
          <a:bodyPr/>
          <a:lstStyle/>
          <a:p>
            <a:endParaRPr lang="en-US"/>
          </a:p>
        </p:txBody>
      </p:sp>
      <p:pic>
        <p:nvPicPr>
          <p:cNvPr id="5" name="Picture 4">
            <a:extLst>
              <a:ext uri="{FF2B5EF4-FFF2-40B4-BE49-F238E27FC236}">
                <a16:creationId xmlns:a16="http://schemas.microsoft.com/office/drawing/2014/main" id="{9B5262F0-5717-6AD8-DDF7-721DCDE2B258}"/>
              </a:ext>
            </a:extLst>
          </p:cNvPr>
          <p:cNvPicPr>
            <a:picLocks noChangeAspect="1"/>
          </p:cNvPicPr>
          <p:nvPr/>
        </p:nvPicPr>
        <p:blipFill>
          <a:blip r:embed="rId3"/>
          <a:stretch>
            <a:fillRect/>
          </a:stretch>
        </p:blipFill>
        <p:spPr>
          <a:xfrm>
            <a:off x="483594" y="634684"/>
            <a:ext cx="8707721" cy="5453601"/>
          </a:xfrm>
          <a:prstGeom prst="rect">
            <a:avLst/>
          </a:prstGeom>
        </p:spPr>
      </p:pic>
    </p:spTree>
    <p:extLst>
      <p:ext uri="{BB962C8B-B14F-4D97-AF65-F5344CB8AC3E}">
        <p14:creationId xmlns:p14="http://schemas.microsoft.com/office/powerpoint/2010/main" val="21154138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picture containing light&#10;&#10;Description automatically generated">
            <a:extLst>
              <a:ext uri="{FF2B5EF4-FFF2-40B4-BE49-F238E27FC236}">
                <a16:creationId xmlns:a16="http://schemas.microsoft.com/office/drawing/2014/main" id="{FA68DD96-4F8E-1C46-A4E2-D6575E5015FD}"/>
              </a:ext>
            </a:extLst>
          </p:cNvPr>
          <p:cNvPicPr>
            <a:picLocks noGrp="1" noChangeAspect="1"/>
          </p:cNvPicPr>
          <p:nvPr>
            <p:ph type="pic" sz="quarter" idx="10"/>
          </p:nvPr>
        </p:nvPicPr>
        <p:blipFill>
          <a:blip r:embed="rId2"/>
          <a:srcRect l="18173" r="18173"/>
          <a:stretch>
            <a:fillRect/>
          </a:stretch>
        </p:blipFill>
        <p:spPr/>
      </p:pic>
      <p:sp>
        <p:nvSpPr>
          <p:cNvPr id="6" name="Text Placeholder 5">
            <a:extLst>
              <a:ext uri="{FF2B5EF4-FFF2-40B4-BE49-F238E27FC236}">
                <a16:creationId xmlns:a16="http://schemas.microsoft.com/office/drawing/2014/main" id="{83E5EEED-35C6-8D44-AD32-2F4727F327B8}"/>
              </a:ext>
            </a:extLst>
          </p:cNvPr>
          <p:cNvSpPr>
            <a:spLocks noGrp="1"/>
          </p:cNvSpPr>
          <p:nvPr>
            <p:ph type="body" sz="quarter" idx="18"/>
          </p:nvPr>
        </p:nvSpPr>
        <p:spPr/>
        <p:txBody>
          <a:bodyPr/>
          <a:lstStyle/>
          <a:p>
            <a:endParaRPr lang="en-US"/>
          </a:p>
        </p:txBody>
      </p:sp>
      <p:sp>
        <p:nvSpPr>
          <p:cNvPr id="5" name="Text Placeholder 4">
            <a:extLst>
              <a:ext uri="{FF2B5EF4-FFF2-40B4-BE49-F238E27FC236}">
                <a16:creationId xmlns:a16="http://schemas.microsoft.com/office/drawing/2014/main" id="{8BF078B1-2A02-BD40-8595-B804C3C59C23}"/>
              </a:ext>
            </a:extLst>
          </p:cNvPr>
          <p:cNvSpPr>
            <a:spLocks noGrp="1"/>
          </p:cNvSpPr>
          <p:nvPr>
            <p:ph type="body" sz="quarter" idx="16"/>
          </p:nvPr>
        </p:nvSpPr>
        <p:spPr/>
        <p:txBody>
          <a:bodyPr/>
          <a:lstStyle/>
          <a:p>
            <a:r>
              <a:rPr lang="en-US" dirty="0"/>
              <a:t>Phase 2: </a:t>
            </a:r>
            <a:r>
              <a:rPr lang="en-US" dirty="0" err="1"/>
              <a:t>Ideenfindung</a:t>
            </a:r>
            <a:r>
              <a:rPr lang="en-US" dirty="0"/>
              <a:t> und Ideenmanagement</a:t>
            </a:r>
          </a:p>
        </p:txBody>
      </p:sp>
    </p:spTree>
    <p:extLst>
      <p:ext uri="{BB962C8B-B14F-4D97-AF65-F5344CB8AC3E}">
        <p14:creationId xmlns:p14="http://schemas.microsoft.com/office/powerpoint/2010/main" val="39192901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06586C0-F8D7-D341-80C2-BBAD7ECB7810}"/>
              </a:ext>
            </a:extLst>
          </p:cNvPr>
          <p:cNvSpPr>
            <a:spLocks noGrp="1"/>
          </p:cNvSpPr>
          <p:nvPr>
            <p:ph type="body" sz="quarter" idx="19"/>
          </p:nvPr>
        </p:nvSpPr>
        <p:spPr>
          <a:xfrm>
            <a:off x="483596" y="1425323"/>
            <a:ext cx="11311008" cy="4687682"/>
          </a:xfrm>
        </p:spPr>
        <p:txBody>
          <a:bodyPr>
            <a:normAutofit lnSpcReduction="10000"/>
          </a:bodyPr>
          <a:lstStyle/>
          <a:p>
            <a:pPr marR="57785" algn="just">
              <a:lnSpc>
                <a:spcPct val="115000"/>
              </a:lnSpc>
              <a:spcBef>
                <a:spcPts val="195"/>
              </a:spcBef>
              <a:tabLst>
                <a:tab pos="450215" algn="l"/>
              </a:tabLst>
            </a:pP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SnappCar</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ist das führende Unternehmen im Bereich Car-Sharing-Services in Amsterdam.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SnappCar</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will auf ökologischer, ökonomischer und sozialer Ebene einen positiven Unterschied machen. Die Mission von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SnappCar</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ist es, Menschen mit intelligenterer Mobilität durch Car-Sharing zu unterstützen.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SnappCar</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strebt hohe Ziele an: Ziel ist es, 50 % aller Autos in unserer Gesellschaft zu beseitigen.  </a:t>
            </a:r>
            <a:endParaRPr lang="nl-NL"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R="57785" algn="just">
              <a:lnSpc>
                <a:spcPct val="115000"/>
              </a:lnSpc>
              <a:spcBef>
                <a:spcPts val="195"/>
              </a:spcBef>
              <a:tabLst>
                <a:tab pos="450215" algn="l"/>
              </a:tabLst>
            </a:pP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Sie müssen anfangen, Ideen zu generieren, um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SnappCar</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zu helfen, seine Ziele zu erreichen. </a:t>
            </a:r>
            <a:endParaRPr lang="nl-NL"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R="57785" algn="just">
              <a:lnSpc>
                <a:spcPct val="115000"/>
              </a:lnSpc>
              <a:spcBef>
                <a:spcPts val="195"/>
              </a:spcBef>
              <a:tabLst>
                <a:tab pos="450215" algn="l"/>
              </a:tabLst>
            </a:pP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Die folgenden Informationen können auch während Ihres Brainstormings hilfreich sein:</a:t>
            </a:r>
            <a:endParaRPr lang="nl-NL"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57785" lvl="0" indent="-342900" algn="just">
              <a:lnSpc>
                <a:spcPct val="115000"/>
              </a:lnSpc>
              <a:spcBef>
                <a:spcPts val="195"/>
              </a:spcBef>
              <a:spcAft>
                <a:spcPts val="0"/>
              </a:spcAft>
              <a:buFont typeface="Symbol" panose="05050102010706020507" pitchFamily="18" charset="2"/>
              <a:buChar char=""/>
              <a:tabLst>
                <a:tab pos="450215" algn="l"/>
              </a:tabLst>
            </a:pP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Car-Sharing-Services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sind</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bei</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Millenials</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am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beliebtesten</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aber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jetzt</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sieht</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SnappCar</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die Möglichkeit, ihre Dienste zu erweitern, um andere Altersgruppen und, wenn möglich, Familien mit Kindern zu erreichen.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Felyx</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die Scooter-Sharing-Firma, wächst ebenfalls schnell.  </a:t>
            </a:r>
            <a:endParaRPr lang="nl-NL"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57785" lvl="0" indent="-342900" algn="just">
              <a:lnSpc>
                <a:spcPct val="115000"/>
              </a:lnSpc>
              <a:spcBef>
                <a:spcPts val="195"/>
              </a:spcBef>
              <a:spcAft>
                <a:spcPts val="0"/>
              </a:spcAft>
              <a:buFont typeface="Symbol" panose="05050102010706020507" pitchFamily="18" charset="2"/>
              <a:buChar char=""/>
              <a:tabLst>
                <a:tab pos="450215" algn="l"/>
              </a:tabLst>
            </a:pP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Anstatt es als Bedrohung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zu</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betrachten</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sieht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SnappCar</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es als Chance und hat sich entschieden, einen Scooter P2P-Sharing-Service anzubieten. Sie wollen nun ihren App-Dienst durch einen AB-Test steuern.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SnappCar</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ist sich nicht sicher, ob das Rollergeschäft in die bereits existierende Car-Sharing-Service-App integriert oder als neue App mit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SnappCar</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gestartet werden soll.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SnappCar</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möchte wissen, ob das Anbieten von Scootern und Fahrzeugen auf einer einzigen App für die Nutzer verwirrend ist, und ob die Servicesprache anders sein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sollte</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a:solidFill>
                  <a:srgbClr val="000000"/>
                </a:solidFill>
                <a:latin typeface="Calibri" panose="020F0502020204030204" pitchFamily="34" charset="0"/>
                <a:ea typeface="Calibri" panose="020F0502020204030204" pitchFamily="34" charset="0"/>
                <a:cs typeface="Times New Roman" panose="02020603050405020304" pitchFamily="18" charset="0"/>
              </a:rPr>
              <a:t>d</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Personen</a:t>
            </a:r>
            <a:r>
              <a:rPr lang="en-US" sz="1800" dirty="0">
                <a:solidFill>
                  <a:srgbClr val="000000"/>
                </a:solidFill>
                <a:latin typeface="Calibri" panose="020F0502020204030204" pitchFamily="34" charset="0"/>
                <a:ea typeface="Calibri" panose="020F0502020204030204" pitchFamily="34" charset="0"/>
                <a:cs typeface="Times New Roman" panose="02020603050405020304" pitchFamily="18" charset="0"/>
              </a:rPr>
              <a:t>, die Car-Sharing-</a:t>
            </a:r>
            <a:r>
              <a:rPr lang="en-US" sz="1800" dirty="0" err="1">
                <a:solidFill>
                  <a:srgbClr val="000000"/>
                </a:solidFill>
                <a:latin typeface="Calibri" panose="020F0502020204030204" pitchFamily="34" charset="0"/>
                <a:ea typeface="Calibri" panose="020F0502020204030204" pitchFamily="34" charset="0"/>
                <a:cs typeface="Times New Roman" panose="02020603050405020304" pitchFamily="18" charset="0"/>
              </a:rPr>
              <a:t>Dienste</a:t>
            </a:r>
            <a:r>
              <a:rPr lang="en-US" sz="1800" dirty="0">
                <a:solidFill>
                  <a:srgbClr val="000000"/>
                </a:solidFill>
                <a:latin typeface="Calibri" panose="020F0502020204030204" pitchFamily="34" charset="0"/>
                <a:ea typeface="Calibri" panose="020F0502020204030204" pitchFamily="34" charset="0"/>
                <a:cs typeface="Times New Roman" panose="02020603050405020304" pitchFamily="18" charset="0"/>
              </a:rPr>
              <a:t> in </a:t>
            </a:r>
            <a:r>
              <a:rPr lang="en-US" sz="1800" dirty="0" err="1">
                <a:solidFill>
                  <a:srgbClr val="000000"/>
                </a:solidFill>
                <a:latin typeface="Calibri" panose="020F0502020204030204" pitchFamily="34" charset="0"/>
                <a:ea typeface="Calibri" panose="020F0502020204030204" pitchFamily="34" charset="0"/>
                <a:cs typeface="Times New Roman" panose="02020603050405020304" pitchFamily="18" charset="0"/>
              </a:rPr>
              <a:t>Anspruch</a:t>
            </a:r>
            <a:r>
              <a:rPr lang="en-US" sz="1800" dirty="0">
                <a:solidFill>
                  <a:srgbClr val="000000"/>
                </a:solidFill>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latin typeface="Calibri" panose="020F0502020204030204" pitchFamily="34" charset="0"/>
                <a:ea typeface="Calibri" panose="020F0502020204030204" pitchFamily="34" charset="0"/>
                <a:cs typeface="Times New Roman" panose="02020603050405020304" pitchFamily="18" charset="0"/>
              </a:rPr>
              <a:t>nehmen</a:t>
            </a:r>
            <a:r>
              <a:rPr lang="en-US" sz="1800" dirty="0">
                <a:solidFill>
                  <a:srgbClr val="000000"/>
                </a:solidFill>
                <a:latin typeface="Calibri" panose="020F0502020204030204" pitchFamily="34" charset="0"/>
                <a:ea typeface="Calibri" panose="020F0502020204030204" pitchFamily="34" charset="0"/>
                <a:cs typeface="Times New Roman" panose="02020603050405020304" pitchFamily="18" charset="0"/>
              </a:rPr>
              <a:t> </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35 - 44 Jahre alt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sind</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während</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Scooter-</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Nutzer</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25 - 34 Jahre alt sind.</a:t>
            </a:r>
            <a:endParaRPr lang="nl-NL"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 Placeholder 5">
            <a:extLst>
              <a:ext uri="{FF2B5EF4-FFF2-40B4-BE49-F238E27FC236}">
                <a16:creationId xmlns:a16="http://schemas.microsoft.com/office/drawing/2014/main" id="{37476C76-515F-9748-ABA8-12E40445233A}"/>
              </a:ext>
            </a:extLst>
          </p:cNvPr>
          <p:cNvSpPr>
            <a:spLocks noGrp="1"/>
          </p:cNvSpPr>
          <p:nvPr>
            <p:ph type="body" sz="quarter" idx="25"/>
          </p:nvPr>
        </p:nvSpPr>
        <p:spPr/>
        <p:txBody>
          <a:bodyPr/>
          <a:lstStyle/>
          <a:p>
            <a:r>
              <a:rPr lang="en-US" sz="3600" dirty="0">
                <a:effectLst/>
                <a:latin typeface="Calibri" panose="020F0502020204030204" pitchFamily="34" charset="0"/>
                <a:ea typeface="Calibri" panose="020F0502020204030204" pitchFamily="34" charset="0"/>
                <a:cs typeface="Times New Roman" panose="02020603050405020304" pitchFamily="18" charset="0"/>
              </a:rPr>
              <a:t>Phase 2: </a:t>
            </a:r>
            <a:r>
              <a:rPr lang="en-US" sz="3600" dirty="0" err="1">
                <a:effectLst/>
                <a:latin typeface="Calibri" panose="020F0502020204030204" pitchFamily="34" charset="0"/>
                <a:ea typeface="Calibri" panose="020F0502020204030204" pitchFamily="34" charset="0"/>
                <a:cs typeface="Times New Roman" panose="02020603050405020304" pitchFamily="18" charset="0"/>
              </a:rPr>
              <a:t>Ideenfindung</a:t>
            </a:r>
            <a:r>
              <a:rPr lang="en-US" sz="3600" dirty="0">
                <a:effectLst/>
                <a:latin typeface="Calibri" panose="020F0502020204030204" pitchFamily="34" charset="0"/>
                <a:ea typeface="Calibri" panose="020F0502020204030204" pitchFamily="34" charset="0"/>
                <a:cs typeface="Times New Roman" panose="02020603050405020304" pitchFamily="18" charset="0"/>
              </a:rPr>
              <a:t> und Ideenmanagement</a:t>
            </a:r>
            <a:endParaRPr lang="en-US" dirty="0"/>
          </a:p>
        </p:txBody>
      </p:sp>
    </p:spTree>
    <p:extLst>
      <p:ext uri="{BB962C8B-B14F-4D97-AF65-F5344CB8AC3E}">
        <p14:creationId xmlns:p14="http://schemas.microsoft.com/office/powerpoint/2010/main" val="1311387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06586C0-F8D7-D341-80C2-BBAD7ECB7810}"/>
              </a:ext>
            </a:extLst>
          </p:cNvPr>
          <p:cNvSpPr>
            <a:spLocks noGrp="1"/>
          </p:cNvSpPr>
          <p:nvPr>
            <p:ph type="body" sz="quarter" idx="19"/>
          </p:nvPr>
        </p:nvSpPr>
        <p:spPr>
          <a:xfrm>
            <a:off x="483594" y="1739900"/>
            <a:ext cx="11515117" cy="4672800"/>
          </a:xfrm>
        </p:spPr>
        <p:txBody>
          <a:bodyPr>
            <a:noAutofit/>
          </a:bodyPr>
          <a:lstStyle/>
          <a:p>
            <a:r>
              <a:rPr lang="en-US" sz="1800" dirty="0" err="1">
                <a:effectLst/>
                <a:latin typeface="Calibri" panose="020F0502020204030204" pitchFamily="34" charset="0"/>
                <a:ea typeface="Calibri" panose="020F0502020204030204" pitchFamily="34" charset="0"/>
                <a:cs typeface="Times New Roman" panose="02020603050405020304" pitchFamily="18" charset="0"/>
              </a:rPr>
              <a:t>Besprechen</a:t>
            </a:r>
            <a:r>
              <a:rPr lang="en-US" sz="1800" dirty="0">
                <a:effectLst/>
                <a:latin typeface="Calibri" panose="020F0502020204030204" pitchFamily="34" charset="0"/>
                <a:ea typeface="Calibri" panose="020F0502020204030204" pitchFamily="34" charset="0"/>
                <a:cs typeface="Times New Roman" panose="02020603050405020304" pitchFamily="18" charset="0"/>
              </a:rPr>
              <a:t> Sie die Aufgabe und entwickeln Sie Ideen für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SnappCar</a:t>
            </a:r>
            <a:r>
              <a:rPr lang="en-US" sz="1800" dirty="0">
                <a:effectLst/>
                <a:latin typeface="Calibri" panose="020F0502020204030204" pitchFamily="34" charset="0"/>
                <a:ea typeface="Calibri" panose="020F0502020204030204" pitchFamily="34" charset="0"/>
                <a:cs typeface="Times New Roman" panose="02020603050405020304" pitchFamily="18" charset="0"/>
              </a:rPr>
              <a:t>, um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verschiedene</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Nutzertypen</a:t>
            </a:r>
            <a:r>
              <a:rPr lang="en-US" sz="1800" dirty="0">
                <a:effectLst/>
                <a:latin typeface="Calibri" panose="020F0502020204030204" pitchFamily="34" charset="0"/>
                <a:ea typeface="Calibri" panose="020F0502020204030204" pitchFamily="34" charset="0"/>
                <a:cs typeface="Times New Roman" panose="02020603050405020304" pitchFamily="18" charset="0"/>
              </a:rPr>
              <a:t> zu erreichen.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Führen</a:t>
            </a:r>
            <a:r>
              <a:rPr lang="en-US" sz="1800" dirty="0">
                <a:effectLst/>
                <a:latin typeface="Calibri" panose="020F0502020204030204" pitchFamily="34" charset="0"/>
                <a:ea typeface="Calibri" panose="020F0502020204030204" pitchFamily="34" charset="0"/>
                <a:cs typeface="Times New Roman" panose="02020603050405020304" pitchFamily="18" charset="0"/>
              </a:rPr>
              <a:t> Sie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ein</a:t>
            </a:r>
            <a:r>
              <a:rPr lang="en-US" sz="1800" dirty="0">
                <a:effectLst/>
                <a:latin typeface="Calibri" panose="020F0502020204030204" pitchFamily="34" charset="0"/>
                <a:ea typeface="Calibri" panose="020F0502020204030204" pitchFamily="34" charset="0"/>
                <a:cs typeface="Times New Roman" panose="02020603050405020304" pitchFamily="18" charset="0"/>
              </a:rPr>
              <a:t> Brainstorming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mit</a:t>
            </a:r>
            <a:r>
              <a:rPr lang="en-US" sz="1800" dirty="0">
                <a:effectLst/>
                <a:latin typeface="Calibri" panose="020F0502020204030204" pitchFamily="34" charset="0"/>
                <a:ea typeface="Calibri" panose="020F0502020204030204" pitchFamily="34" charset="0"/>
                <a:cs typeface="Times New Roman" panose="02020603050405020304" pitchFamily="18" charset="0"/>
              </a:rPr>
              <a:t> der Brainwriting-</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Methode</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durch</a:t>
            </a:r>
            <a:r>
              <a:rPr lang="en-US" sz="1800" dirty="0">
                <a:effectLst/>
                <a:latin typeface="Calibri" panose="020F0502020204030204" pitchFamily="34" charset="0"/>
                <a:ea typeface="Calibri" panose="020F0502020204030204" pitchFamily="34" charset="0"/>
                <a:cs typeface="Times New Roman" panose="02020603050405020304" pitchFamily="18" charset="0"/>
              </a:rPr>
              <a:t>.</a:t>
            </a:r>
          </a:p>
          <a:p>
            <a:r>
              <a:rPr lang="en-US" sz="1800" dirty="0">
                <a:effectLst/>
                <a:latin typeface="Calibri" panose="020F0502020204030204" pitchFamily="34" charset="0"/>
                <a:ea typeface="Calibri" panose="020F0502020204030204" pitchFamily="34" charset="0"/>
                <a:cs typeface="Times New Roman" panose="02020603050405020304" pitchFamily="18" charset="0"/>
              </a:rPr>
              <a:t>Sie können die entsprechenden Tools aus dem </a:t>
            </a:r>
            <a:r>
              <a:rPr lang="en-US" sz="1800" u="sng" dirty="0">
                <a:solidFill>
                  <a:srgbClr val="A82279"/>
                </a:solidFill>
                <a:effectLst/>
                <a:latin typeface="Calibri" panose="020F0502020204030204" pitchFamily="34" charset="0"/>
                <a:ea typeface="Calibri" panose="020F050202020403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rPr>
              <a:t>Digital Innovation Scanner Tool</a:t>
            </a:r>
            <a:r>
              <a:rPr lang="en-US" sz="1800" dirty="0">
                <a:solidFill>
                  <a:srgbClr val="A82279"/>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auswählen</a:t>
            </a:r>
            <a:r>
              <a:rPr lang="en-US" sz="1800" dirty="0">
                <a:solidFill>
                  <a:srgbClr val="000000"/>
                </a:solidFill>
                <a:latin typeface="Calibri" panose="020F0502020204030204" pitchFamily="34" charset="0"/>
                <a:ea typeface="Calibri" panose="020F0502020204030204" pitchFamily="34" charset="0"/>
                <a:cs typeface="Times New Roman" panose="02020603050405020304" pitchFamily="18" charset="0"/>
              </a:rPr>
              <a:t>,</a:t>
            </a:r>
            <a:r>
              <a:rPr lang="en-US" sz="1800" dirty="0">
                <a:effectLst/>
                <a:latin typeface="Calibri" panose="020F0502020204030204" pitchFamily="34" charset="0"/>
                <a:ea typeface="Calibri" panose="020F0502020204030204" pitchFamily="34" charset="0"/>
                <a:cs typeface="Times New Roman" panose="02020603050405020304" pitchFamily="18" charset="0"/>
              </a:rPr>
              <a:t> um ein Brainwriting-Framework zu erstellen. Sie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können</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auch</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eine</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u="sng" dirty="0">
                <a:solidFill>
                  <a:srgbClr val="A82279"/>
                </a:solidFill>
                <a:effectLst/>
                <a:latin typeface="Calibri" panose="020F0502020204030204" pitchFamily="34" charset="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Brainwriting-Vorlage </a:t>
            </a:r>
            <a:r>
              <a:rPr lang="en-US" sz="1800" dirty="0">
                <a:effectLst/>
                <a:latin typeface="Calibri" panose="020F0502020204030204" pitchFamily="34" charset="0"/>
                <a:ea typeface="Calibri" panose="020F0502020204030204" pitchFamily="34" charset="0"/>
                <a:cs typeface="Calibri" panose="020F0502020204030204" pitchFamily="34" charset="0"/>
              </a:rPr>
              <a:t>oder </a:t>
            </a:r>
            <a:r>
              <a:rPr lang="en-US" sz="1800" u="sng" dirty="0">
                <a:solidFill>
                  <a:srgbClr val="A82279"/>
                </a:solidFill>
                <a:effectLst/>
                <a:latin typeface="Calibri" panose="020F0502020204030204" pitchFamily="34" charset="0"/>
                <a:ea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Mindmap</a:t>
            </a:r>
            <a:r>
              <a:rPr lang="en-US" sz="1800" dirty="0">
                <a:solidFill>
                  <a:srgbClr val="A82279"/>
                </a:solidFill>
                <a:effectLst/>
                <a:latin typeface="Calibri" panose="020F0502020204030204" pitchFamily="34" charset="0"/>
                <a:ea typeface="Calibri" panose="020F0502020204030204" pitchFamily="34" charset="0"/>
                <a:cs typeface="Calibri" panose="020F0502020204030204" pitchFamily="34" charset="0"/>
              </a:rPr>
              <a:t>-</a:t>
            </a:r>
            <a:r>
              <a:rPr lang="en-US" sz="1800" u="sng" dirty="0">
                <a:solidFill>
                  <a:srgbClr val="A82279"/>
                </a:solidFill>
                <a:effectLst/>
                <a:latin typeface="Calibri" panose="020F0502020204030204" pitchFamily="34" charset="0"/>
                <a:ea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Vorlage</a:t>
            </a:r>
            <a:r>
              <a:rPr lang="en-US" sz="1800" dirty="0">
                <a:effectLst/>
                <a:latin typeface="Calibri" panose="020F0502020204030204" pitchFamily="34" charset="0"/>
                <a:ea typeface="Calibri" panose="020F0502020204030204" pitchFamily="34" charset="0"/>
                <a:cs typeface="Calibri" panose="020F0502020204030204" pitchFamily="34" charset="0"/>
              </a:rPr>
              <a:t> oder </a:t>
            </a:r>
            <a:r>
              <a:rPr lang="en-US" sz="1800" u="sng" dirty="0">
                <a:solidFill>
                  <a:srgbClr val="A82279"/>
                </a:solidFill>
                <a:effectLst/>
                <a:latin typeface="Calibri" panose="020F0502020204030204" pitchFamily="34" charset="0"/>
                <a:ea typeface="Calibri" panose="020F0502020204030204" pitchFamily="34" charset="0"/>
                <a:cs typeface="Calibri" panose="020F0502020204030204" pitchFamily="34" charset="0"/>
                <a:hlinkClick r:id="rId5">
                  <a:extLst>
                    <a:ext uri="{A12FA001-AC4F-418D-AE19-62706E023703}">
                      <ahyp:hlinkClr xmlns:ahyp="http://schemas.microsoft.com/office/drawing/2018/hyperlinkcolor" val="tx"/>
                    </a:ext>
                  </a:extLst>
                </a:hlinkClick>
              </a:rPr>
              <a:t>Brainstorm- und Ideenpriorisierungsvorlage</a:t>
            </a:r>
            <a:r>
              <a:rPr lang="en-US" sz="1800" dirty="0">
                <a:solidFill>
                  <a:srgbClr val="A82279"/>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a:effectLst/>
                <a:latin typeface="Calibri" panose="020F0502020204030204" pitchFamily="34" charset="0"/>
                <a:ea typeface="Calibri" panose="020F0502020204030204" pitchFamily="34" charset="0"/>
                <a:cs typeface="Times New Roman" panose="02020603050405020304" pitchFamily="18" charset="0"/>
              </a:rPr>
              <a:t>verwenden</a:t>
            </a: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t>
            </a:r>
            <a:endParaRPr lang="nl-NL"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r>
              <a:rPr lang="en-US" sz="400" dirty="0">
                <a:effectLst/>
                <a:latin typeface="Calibri" panose="020F0502020204030204" pitchFamily="34" charset="0"/>
                <a:ea typeface="Calibri" panose="020F0502020204030204" pitchFamily="34" charset="0"/>
                <a:cs typeface="Times New Roman" panose="02020603050405020304" pitchFamily="18" charset="0"/>
              </a:rPr>
              <a:t>  </a:t>
            </a:r>
            <a:endParaRPr lang="nl-NL" sz="4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0000"/>
              </a:lnSpc>
              <a:spcBef>
                <a:spcPts val="195"/>
              </a:spcBef>
              <a:tabLst>
                <a:tab pos="450215" algn="l"/>
              </a:tabLst>
            </a:pPr>
            <a:r>
              <a:rPr lang="en-US"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Schritt 1:</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Jeder</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schreibt</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drei</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Ideen auf, die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sich</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auf das Thema des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Brainstormings</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beziehen</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höchstens</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5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Minuten</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nl-NL"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0000"/>
              </a:lnSpc>
              <a:spcBef>
                <a:spcPts val="195"/>
              </a:spcBef>
              <a:tabLst>
                <a:tab pos="450215" algn="l"/>
              </a:tabLst>
            </a:pPr>
            <a:endParaRPr lang="en-US"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0000"/>
              </a:lnSpc>
              <a:spcBef>
                <a:spcPts val="195"/>
              </a:spcBef>
              <a:tabLst>
                <a:tab pos="450215" algn="l"/>
              </a:tabLst>
            </a:pPr>
            <a:r>
              <a:rPr lang="en-US"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Schritt 2:</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Jeder</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gibt</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seine Ideen an die Person auf der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rechten</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Seite</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weiter</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die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dann</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die Ideen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weiter</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aufbaut</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und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Aufzählungspunkte</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hinzufügt</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nl-NL"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0000"/>
              </a:lnSpc>
              <a:spcBef>
                <a:spcPts val="195"/>
              </a:spcBef>
              <a:tabLst>
                <a:tab pos="450215" algn="l"/>
              </a:tabLst>
            </a:pPr>
            <a:endParaRPr lang="en-US"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0000"/>
              </a:lnSpc>
              <a:spcBef>
                <a:spcPts val="195"/>
              </a:spcBef>
              <a:tabLst>
                <a:tab pos="450215" algn="l"/>
              </a:tabLst>
            </a:pPr>
            <a:r>
              <a:rPr lang="en-US"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Schritt 3:</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Nach</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weiteren</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Minuten</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werden</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alle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Studierenden</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das Papier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Haftnotiz</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weitergeben</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bis alle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Teilnehmenden</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zu</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allen</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Ideen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ihre</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Punkte</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hinzugefügt</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haben</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Sobald</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alle die Ideen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gesehen</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haben</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können</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Sie die Ideen in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ein</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Diagramm</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überführen</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um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zu</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diskutieren</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welche</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am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besten</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verfolgt</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werden</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können</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nächste</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Aufgabe).</a:t>
            </a:r>
            <a:endParaRPr lang="nl-NL"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sz="2000" dirty="0"/>
          </a:p>
        </p:txBody>
      </p:sp>
      <p:sp>
        <p:nvSpPr>
          <p:cNvPr id="6" name="Text Placeholder 5">
            <a:extLst>
              <a:ext uri="{FF2B5EF4-FFF2-40B4-BE49-F238E27FC236}">
                <a16:creationId xmlns:a16="http://schemas.microsoft.com/office/drawing/2014/main" id="{37476C76-515F-9748-ABA8-12E40445233A}"/>
              </a:ext>
            </a:extLst>
          </p:cNvPr>
          <p:cNvSpPr>
            <a:spLocks noGrp="1"/>
          </p:cNvSpPr>
          <p:nvPr>
            <p:ph type="body" sz="quarter" idx="25"/>
          </p:nvPr>
        </p:nvSpPr>
        <p:spPr/>
        <p:txBody>
          <a:bodyPr/>
          <a:lstStyle/>
          <a:p>
            <a:pPr>
              <a:lnSpc>
                <a:spcPct val="115000"/>
              </a:lnSpc>
            </a:pPr>
            <a:r>
              <a:rPr lang="en-IE" sz="3600" b="1" i="1" dirty="0">
                <a:solidFill>
                  <a:srgbClr val="000000"/>
                </a:solidFill>
                <a:effectLst/>
                <a:latin typeface="Calibri" panose="020F0502020204030204" pitchFamily="34" charset="0"/>
                <a:ea typeface="Calibri" panose="020F0502020204030204" pitchFamily="34" charset="0"/>
                <a:cs typeface="Arial" panose="020B0604020202020204" pitchFamily="34" charset="0"/>
              </a:rPr>
              <a:t>Aufgabe 1: Brainwriting-Methode</a:t>
            </a:r>
            <a:endParaRPr lang="nl-NL" sz="3600" b="1" i="1"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40520092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1A06FF7-B0F4-4761-AF26-4F29FD2024B6}"/>
              </a:ext>
            </a:extLst>
          </p:cNvPr>
          <p:cNvSpPr>
            <a:spLocks noGrp="1"/>
          </p:cNvSpPr>
          <p:nvPr>
            <p:ph type="body" sz="quarter" idx="19"/>
          </p:nvPr>
        </p:nvSpPr>
        <p:spPr>
          <a:xfrm>
            <a:off x="483596" y="1920554"/>
            <a:ext cx="11311008" cy="3786731"/>
          </a:xfrm>
        </p:spPr>
        <p:txBody>
          <a:bodyPr/>
          <a:lstStyle/>
          <a:p>
            <a:r>
              <a:rPr lang="en-US"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Eine </a:t>
            </a:r>
            <a:r>
              <a:rPr lang="en-US" sz="24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How-Now-Wow</a:t>
            </a:r>
            <a:r>
              <a:rPr lang="en-US" i="1" dirty="0">
                <a:solidFill>
                  <a:srgbClr val="000000"/>
                </a:solidFill>
                <a:latin typeface="Calibri" panose="020F0502020204030204" pitchFamily="34" charset="0"/>
                <a:ea typeface="Calibri" panose="020F0502020204030204" pitchFamily="34" charset="0"/>
                <a:cs typeface="Times New Roman" panose="02020603050405020304" pitchFamily="18" charset="0"/>
              </a:rPr>
              <a:t>-</a:t>
            </a:r>
            <a:r>
              <a:rPr lang="en-US"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Matrix ist ein Ideenauswahlwerkzeug und wird verwendet, um die besten Ideen </a:t>
            </a:r>
            <a:r>
              <a:rPr lang="en-US" sz="24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zu</a:t>
            </a:r>
            <a:r>
              <a:rPr lang="en-US"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identifizieren</a:t>
            </a:r>
            <a:r>
              <a:rPr lang="en-US"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Die Matrix kategorisiert Ideen nach ihrer Originalität und </a:t>
            </a:r>
            <a:r>
              <a:rPr lang="en-US" sz="24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Machbarkeit</a:t>
            </a:r>
            <a:r>
              <a:rPr lang="en-US"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t>
            </a:r>
            <a:endParaRPr lang="en-US" dirty="0"/>
          </a:p>
        </p:txBody>
      </p:sp>
      <p:sp>
        <p:nvSpPr>
          <p:cNvPr id="3" name="Text Placeholder 2">
            <a:extLst>
              <a:ext uri="{FF2B5EF4-FFF2-40B4-BE49-F238E27FC236}">
                <a16:creationId xmlns:a16="http://schemas.microsoft.com/office/drawing/2014/main" id="{BFADD431-3BD5-4576-BDF9-D9399CE0B3F4}"/>
              </a:ext>
            </a:extLst>
          </p:cNvPr>
          <p:cNvSpPr>
            <a:spLocks noGrp="1"/>
          </p:cNvSpPr>
          <p:nvPr>
            <p:ph type="body" sz="quarter" idx="25"/>
          </p:nvPr>
        </p:nvSpPr>
        <p:spPr/>
        <p:txBody>
          <a:bodyPr/>
          <a:lstStyle/>
          <a:p>
            <a:pPr>
              <a:lnSpc>
                <a:spcPct val="115000"/>
              </a:lnSpc>
            </a:pPr>
            <a:r>
              <a:rPr lang="en-IE" sz="3600" b="1" i="1" dirty="0">
                <a:solidFill>
                  <a:srgbClr val="000000"/>
                </a:solidFill>
                <a:effectLst/>
                <a:latin typeface="Calibri" panose="020F0502020204030204" pitchFamily="34" charset="0"/>
                <a:ea typeface="Calibri" panose="020F0502020204030204" pitchFamily="34" charset="0"/>
                <a:cs typeface="Arial" panose="020B0604020202020204" pitchFamily="34" charset="0"/>
              </a:rPr>
              <a:t>Aufgabe 2: Die How-Now-Wow-Matrix</a:t>
            </a:r>
            <a:endParaRPr lang="nl-NL" sz="3600" b="1" i="1"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pic>
        <p:nvPicPr>
          <p:cNvPr id="5" name="Picture 4">
            <a:extLst>
              <a:ext uri="{FF2B5EF4-FFF2-40B4-BE49-F238E27FC236}">
                <a16:creationId xmlns:a16="http://schemas.microsoft.com/office/drawing/2014/main" id="{5C4FCE45-9DBF-C261-0928-564658AA5858}"/>
              </a:ext>
            </a:extLst>
          </p:cNvPr>
          <p:cNvPicPr>
            <a:picLocks noChangeAspect="1"/>
          </p:cNvPicPr>
          <p:nvPr/>
        </p:nvPicPr>
        <p:blipFill>
          <a:blip r:embed="rId2"/>
          <a:stretch>
            <a:fillRect/>
          </a:stretch>
        </p:blipFill>
        <p:spPr>
          <a:xfrm>
            <a:off x="2655998" y="3097620"/>
            <a:ext cx="6966204" cy="2939796"/>
          </a:xfrm>
          <a:prstGeom prst="rect">
            <a:avLst/>
          </a:prstGeom>
        </p:spPr>
      </p:pic>
    </p:spTree>
    <p:extLst>
      <p:ext uri="{BB962C8B-B14F-4D97-AF65-F5344CB8AC3E}">
        <p14:creationId xmlns:p14="http://schemas.microsoft.com/office/powerpoint/2010/main" val="36480343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7F979B6-13F6-41C1-8422-F0B4F5B85599}"/>
              </a:ext>
            </a:extLst>
          </p:cNvPr>
          <p:cNvSpPr>
            <a:spLocks noGrp="1"/>
          </p:cNvSpPr>
          <p:nvPr>
            <p:ph type="body" sz="quarter" idx="19"/>
          </p:nvPr>
        </p:nvSpPr>
        <p:spPr/>
        <p:txBody>
          <a:bodyPr/>
          <a:lstStyle/>
          <a:p>
            <a:endParaRPr lang="en-US"/>
          </a:p>
        </p:txBody>
      </p:sp>
      <p:sp>
        <p:nvSpPr>
          <p:cNvPr id="3" name="Text Placeholder 2">
            <a:extLst>
              <a:ext uri="{FF2B5EF4-FFF2-40B4-BE49-F238E27FC236}">
                <a16:creationId xmlns:a16="http://schemas.microsoft.com/office/drawing/2014/main" id="{558DABA6-EF41-4FBC-8E12-A339EBB56457}"/>
              </a:ext>
            </a:extLst>
          </p:cNvPr>
          <p:cNvSpPr>
            <a:spLocks noGrp="1"/>
          </p:cNvSpPr>
          <p:nvPr>
            <p:ph type="body" sz="quarter" idx="25"/>
          </p:nvPr>
        </p:nvSpPr>
        <p:spPr/>
        <p:txBody>
          <a:bodyPr/>
          <a:lstStyle/>
          <a:p>
            <a:endParaRPr lang="en-US"/>
          </a:p>
        </p:txBody>
      </p:sp>
      <p:sp>
        <p:nvSpPr>
          <p:cNvPr id="5" name="Text Box 2">
            <a:extLst>
              <a:ext uri="{FF2B5EF4-FFF2-40B4-BE49-F238E27FC236}">
                <a16:creationId xmlns:a16="http://schemas.microsoft.com/office/drawing/2014/main" id="{B1B2EDAA-E94A-0D21-9026-B2D18139EF32}"/>
              </a:ext>
            </a:extLst>
          </p:cNvPr>
          <p:cNvSpPr txBox="1">
            <a:spLocks noChangeArrowheads="1"/>
          </p:cNvSpPr>
          <p:nvPr/>
        </p:nvSpPr>
        <p:spPr bwMode="auto">
          <a:xfrm>
            <a:off x="483597" y="634685"/>
            <a:ext cx="9671786" cy="5453600"/>
          </a:xfrm>
          <a:prstGeom prst="rect">
            <a:avLst/>
          </a:prstGeom>
          <a:solidFill>
            <a:srgbClr val="FFFFFF"/>
          </a:solidFill>
          <a:ln w="38100">
            <a:solidFill>
              <a:srgbClr val="5B74AF"/>
            </a:solidFill>
            <a:miter lim="800000"/>
            <a:headEnd/>
            <a:tailEnd/>
          </a:ln>
        </p:spPr>
        <p:txBody>
          <a:bodyPr rot="0" vert="horz" wrap="square" lIns="91440" tIns="45720" rIns="91440" bIns="45720" anchor="ctr" anchorCtr="0">
            <a:noAutofit/>
          </a:bodyPr>
          <a:lstStyle/>
          <a:p>
            <a:pPr algn="ctr"/>
            <a:r>
              <a:rPr lang="de-DE"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Wie verwenden Sie die </a:t>
            </a:r>
            <a:r>
              <a:rPr lang="de-DE" b="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How</a:t>
            </a:r>
            <a:r>
              <a:rPr lang="de-DE"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t>
            </a:r>
            <a:r>
              <a:rPr lang="de-DE" b="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Now</a:t>
            </a:r>
            <a:r>
              <a:rPr lang="de-DE"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-Wow-Matrix?</a:t>
            </a:r>
            <a:endParaRPr lang="en-GB"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r>
              <a:rPr lang="de-DE"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Schritt 1: </a:t>
            </a:r>
            <a:r>
              <a:rPr lang="de-D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Auflistung der Begriffe </a:t>
            </a:r>
            <a:endParaRPr lang="en-GB"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r>
              <a:rPr lang="de-DE" sz="11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GB" sz="1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r>
              <a:rPr lang="de-DE"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Schritt 2: </a:t>
            </a:r>
            <a:r>
              <a:rPr lang="de-D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Geben Sie jedem Teammitglied 3 Klebepunkte in jeder Farbe, d. h. 3 blaue, 3 gelbe und 3 grüne. Üblich sind 9 Punkte pro Person, aber Sie können diese Zahl je nach Zeit und Anzahl der Konzepte reduzieren/erhöhen.</a:t>
            </a:r>
            <a:endParaRPr lang="en-GB"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r>
              <a:rPr lang="de-DE" sz="11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GB" sz="1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r>
              <a:rPr lang="de-DE"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Schritt 3: </a:t>
            </a:r>
            <a:r>
              <a:rPr lang="de-D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Bitten Sie jedes Teammitglied, nach vorne zu treten und für die 3 besten Konzepte in jeder Kategorie zu stimmen.  Sie tun dies, indem sie einen farbigen Punkt vor jedes von ihnen gewählte Konzept kleben.</a:t>
            </a:r>
            <a:endParaRPr lang="en-GB"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r>
              <a:rPr lang="de-DE" sz="11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GB" sz="1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r>
              <a:rPr lang="de-DE"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Schritt 4: </a:t>
            </a:r>
            <a:r>
              <a:rPr lang="de-D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Zählen Sie am Ende die Anzahl der Punkte unter jedem Konzept, um es zu kategorisieren. Die höchste Anzahl von Punkten einer bestimmten Farbe kategorisiert die Idee unter dieser Farbe.</a:t>
            </a:r>
            <a:endParaRPr lang="en-GB"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457200" algn="just"/>
            <a:r>
              <a:rPr lang="de-DE" u="sng"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Im Falle eines Unentschiedens:</a:t>
            </a:r>
            <a:endParaRPr lang="en-GB"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457200" algn="just"/>
            <a:r>
              <a:rPr lang="de-D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Wenn blaue Punkte = grüne Punkte, ist das Konzept blau</a:t>
            </a:r>
            <a:endParaRPr lang="en-GB"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457200" algn="just"/>
            <a:r>
              <a:rPr lang="de-D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Wenn gelbe Punkte = grüne Punkte, ist das Konzept grün</a:t>
            </a:r>
            <a:endParaRPr lang="en-GB"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r>
              <a:rPr lang="de-DE" sz="11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GB" sz="1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r>
              <a:rPr lang="de-DE"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Schritt 5: </a:t>
            </a:r>
            <a:r>
              <a:rPr lang="de-D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Sie haben nun eine Auswahl an </a:t>
            </a:r>
            <a:r>
              <a:rPr lang="de-DE"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Now</a:t>
            </a:r>
            <a:r>
              <a:rPr lang="de-D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/Grün-Konzepten, an denen Sie weiterarbeiten können. Stellen Sie sicher, dass Sie auch die blauen Ideen für die sofortige Umsetzung und die gelben Ideen für die Zukunft sammeln.</a:t>
            </a:r>
            <a:endParaRPr lang="en-GB"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227529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003516F-7356-C54A-9310-1808BA88061B}"/>
              </a:ext>
            </a:extLst>
          </p:cNvPr>
          <p:cNvSpPr>
            <a:spLocks noGrp="1"/>
          </p:cNvSpPr>
          <p:nvPr>
            <p:ph type="body" sz="quarter" idx="16"/>
          </p:nvPr>
        </p:nvSpPr>
        <p:spPr>
          <a:xfrm>
            <a:off x="2032973" y="1005093"/>
            <a:ext cx="4444027" cy="582221"/>
          </a:xfrm>
        </p:spPr>
        <p:txBody>
          <a:bodyPr>
            <a:noAutofit/>
          </a:bodyPr>
          <a:lstStyle/>
          <a:p>
            <a:r>
              <a:rPr lang="en-US" sz="3400" dirty="0"/>
              <a:t>Konzeptentwicklung</a:t>
            </a:r>
          </a:p>
        </p:txBody>
      </p:sp>
      <p:sp>
        <p:nvSpPr>
          <p:cNvPr id="5" name="Text Placeholder 4">
            <a:extLst>
              <a:ext uri="{FF2B5EF4-FFF2-40B4-BE49-F238E27FC236}">
                <a16:creationId xmlns:a16="http://schemas.microsoft.com/office/drawing/2014/main" id="{BF5041CE-673E-444F-AD6F-64F84A781C5C}"/>
              </a:ext>
            </a:extLst>
          </p:cNvPr>
          <p:cNvSpPr>
            <a:spLocks noGrp="1"/>
          </p:cNvSpPr>
          <p:nvPr>
            <p:ph type="body" sz="quarter" idx="17"/>
          </p:nvPr>
        </p:nvSpPr>
        <p:spPr>
          <a:xfrm>
            <a:off x="534373" y="1023583"/>
            <a:ext cx="1498600" cy="795982"/>
          </a:xfrm>
        </p:spPr>
        <p:txBody>
          <a:bodyPr>
            <a:noAutofit/>
          </a:bodyPr>
          <a:lstStyle/>
          <a:p>
            <a:pPr algn="ctr"/>
            <a:r>
              <a:rPr lang="en-US" sz="3400" dirty="0"/>
              <a:t>04</a:t>
            </a:r>
          </a:p>
        </p:txBody>
      </p:sp>
    </p:spTree>
    <p:extLst>
      <p:ext uri="{BB962C8B-B14F-4D97-AF65-F5344CB8AC3E}">
        <p14:creationId xmlns:p14="http://schemas.microsoft.com/office/powerpoint/2010/main" val="337010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ABA3141D-CBCA-EF47-B900-B9410FC5E481}"/>
              </a:ext>
            </a:extLst>
          </p:cNvPr>
          <p:cNvSpPr>
            <a:spLocks noGrp="1"/>
          </p:cNvSpPr>
          <p:nvPr>
            <p:ph type="body" sz="quarter" idx="15"/>
          </p:nvPr>
        </p:nvSpPr>
        <p:spPr>
          <a:xfrm>
            <a:off x="6310953" y="917499"/>
            <a:ext cx="700388" cy="689518"/>
          </a:xfrm>
        </p:spPr>
        <p:txBody>
          <a:bodyPr/>
          <a:lstStyle/>
          <a:p>
            <a:r>
              <a:rPr lang="en-US" dirty="0"/>
              <a:t>01</a:t>
            </a:r>
          </a:p>
        </p:txBody>
      </p:sp>
      <p:sp>
        <p:nvSpPr>
          <p:cNvPr id="15" name="Text Placeholder 14">
            <a:extLst>
              <a:ext uri="{FF2B5EF4-FFF2-40B4-BE49-F238E27FC236}">
                <a16:creationId xmlns:a16="http://schemas.microsoft.com/office/drawing/2014/main" id="{F10959E2-2D39-9544-B37F-B1A40DE627B3}"/>
              </a:ext>
            </a:extLst>
          </p:cNvPr>
          <p:cNvSpPr>
            <a:spLocks noGrp="1"/>
          </p:cNvSpPr>
          <p:nvPr>
            <p:ph type="body" sz="quarter" idx="14"/>
          </p:nvPr>
        </p:nvSpPr>
        <p:spPr>
          <a:xfrm>
            <a:off x="7011340" y="917499"/>
            <a:ext cx="4465067" cy="689519"/>
          </a:xfrm>
        </p:spPr>
        <p:txBody>
          <a:bodyPr/>
          <a:lstStyle/>
          <a:p>
            <a:r>
              <a:rPr lang="en-US" dirty="0"/>
              <a:t>Vorbereitung</a:t>
            </a:r>
          </a:p>
        </p:txBody>
      </p:sp>
      <p:sp>
        <p:nvSpPr>
          <p:cNvPr id="18" name="Text Placeholder 17">
            <a:extLst>
              <a:ext uri="{FF2B5EF4-FFF2-40B4-BE49-F238E27FC236}">
                <a16:creationId xmlns:a16="http://schemas.microsoft.com/office/drawing/2014/main" id="{3B4E19D7-84D1-1540-80FC-C5A22DA278A3}"/>
              </a:ext>
            </a:extLst>
          </p:cNvPr>
          <p:cNvSpPr>
            <a:spLocks noGrp="1"/>
          </p:cNvSpPr>
          <p:nvPr>
            <p:ph type="body" sz="quarter" idx="27"/>
          </p:nvPr>
        </p:nvSpPr>
        <p:spPr/>
        <p:txBody>
          <a:bodyPr/>
          <a:lstStyle/>
          <a:p>
            <a:r>
              <a:rPr lang="en-US" dirty="0"/>
              <a:t>ÜBERSICHT PROJEKTFOLIENDECK</a:t>
            </a:r>
          </a:p>
        </p:txBody>
      </p:sp>
      <p:sp>
        <p:nvSpPr>
          <p:cNvPr id="19" name="Text Placeholder 18">
            <a:extLst>
              <a:ext uri="{FF2B5EF4-FFF2-40B4-BE49-F238E27FC236}">
                <a16:creationId xmlns:a16="http://schemas.microsoft.com/office/drawing/2014/main" id="{B36ADA5F-DFDA-FF42-B6E8-9FF4515FFC0C}"/>
              </a:ext>
            </a:extLst>
          </p:cNvPr>
          <p:cNvSpPr>
            <a:spLocks noGrp="1"/>
          </p:cNvSpPr>
          <p:nvPr>
            <p:ph type="body" sz="quarter" idx="28"/>
          </p:nvPr>
        </p:nvSpPr>
        <p:spPr>
          <a:xfrm>
            <a:off x="1472045" y="3880884"/>
            <a:ext cx="4726736" cy="1675496"/>
          </a:xfrm>
        </p:spPr>
        <p:txBody>
          <a:bodyPr>
            <a:normAutofit/>
          </a:bodyPr>
          <a:lstStyle/>
          <a:p>
            <a:pPr marL="0" indent="0">
              <a:lnSpc>
                <a:spcPct val="100000"/>
              </a:lnSpc>
              <a:spcBef>
                <a:spcPts val="0"/>
              </a:spcBef>
            </a:pPr>
            <a:r>
              <a:rPr lang="en-US" sz="1600" dirty="0"/>
              <a:t>Wir haben flexible </a:t>
            </a:r>
            <a:r>
              <a:rPr lang="en-US" sz="1600" dirty="0" err="1"/>
              <a:t>Lehrmittel</a:t>
            </a:r>
            <a:r>
              <a:rPr lang="en-US" sz="1600" dirty="0"/>
              <a:t> </a:t>
            </a:r>
            <a:r>
              <a:rPr lang="en-US" sz="1600" dirty="0" err="1"/>
              <a:t>bereitgestellt</a:t>
            </a:r>
            <a:r>
              <a:rPr lang="en-US" sz="1600" dirty="0"/>
              <a:t>. Die </a:t>
            </a:r>
            <a:r>
              <a:rPr lang="en-US" sz="1600" dirty="0" err="1"/>
              <a:t>Sammlung</a:t>
            </a:r>
            <a:r>
              <a:rPr lang="en-US" sz="1600" dirty="0"/>
              <a:t> der </a:t>
            </a:r>
            <a:r>
              <a:rPr lang="en-US" sz="1600" dirty="0" err="1"/>
              <a:t>Vorlesungsfolien</a:t>
            </a:r>
            <a:r>
              <a:rPr lang="en-US" sz="1600" dirty="0"/>
              <a:t> </a:t>
            </a:r>
            <a:r>
              <a:rPr lang="en-US" sz="1600" dirty="0" err="1"/>
              <a:t>gibt</a:t>
            </a:r>
            <a:r>
              <a:rPr lang="en-US" sz="1600" dirty="0"/>
              <a:t> </a:t>
            </a:r>
            <a:r>
              <a:rPr lang="en-US" sz="1600" dirty="0" err="1"/>
              <a:t>Ihnen</a:t>
            </a:r>
            <a:r>
              <a:rPr lang="en-US" sz="1600" dirty="0"/>
              <a:t> einen </a:t>
            </a:r>
            <a:r>
              <a:rPr lang="en-US" sz="1600" dirty="0" err="1"/>
              <a:t>Überblick</a:t>
            </a:r>
            <a:r>
              <a:rPr lang="en-US" sz="1600" dirty="0"/>
              <a:t> </a:t>
            </a:r>
            <a:r>
              <a:rPr lang="en-US" sz="1600" dirty="0" err="1"/>
              <a:t>über</a:t>
            </a:r>
            <a:r>
              <a:rPr lang="en-US" sz="1600" dirty="0"/>
              <a:t> </a:t>
            </a:r>
            <a:r>
              <a:rPr lang="en-US" sz="1600" dirty="0" err="1"/>
              <a:t>Struktur</a:t>
            </a:r>
            <a:r>
              <a:rPr lang="en-US" sz="1600" dirty="0"/>
              <a:t> und </a:t>
            </a:r>
            <a:r>
              <a:rPr lang="en-US" sz="1600" dirty="0" err="1"/>
              <a:t>Inhalt</a:t>
            </a:r>
            <a:r>
              <a:rPr lang="en-US" sz="1600" dirty="0"/>
              <a:t>. </a:t>
            </a:r>
            <a:r>
              <a:rPr lang="en-US" sz="1600" dirty="0" err="1"/>
              <a:t>Abhängig</a:t>
            </a:r>
            <a:r>
              <a:rPr lang="en-US" sz="1600" dirty="0"/>
              <a:t> </a:t>
            </a:r>
            <a:r>
              <a:rPr lang="en-US" sz="1600" dirty="0" err="1"/>
              <a:t>vom</a:t>
            </a:r>
            <a:r>
              <a:rPr lang="en-US" sz="1600" dirty="0"/>
              <a:t> Kontext Ihres Kurses </a:t>
            </a:r>
            <a:r>
              <a:rPr lang="en-US" sz="1600" dirty="0" err="1"/>
              <a:t>können</a:t>
            </a:r>
            <a:r>
              <a:rPr lang="en-US" sz="1600" dirty="0"/>
              <a:t> Sie die Folien an </a:t>
            </a:r>
            <a:r>
              <a:rPr lang="en-US" sz="1600" dirty="0" err="1"/>
              <a:t>Ihre</a:t>
            </a:r>
            <a:r>
              <a:rPr lang="en-US" sz="1600" dirty="0"/>
              <a:t> </a:t>
            </a:r>
            <a:r>
              <a:rPr lang="en-US" sz="1600" dirty="0" err="1"/>
              <a:t>spezifischen</a:t>
            </a:r>
            <a:r>
              <a:rPr lang="en-US" sz="1600" dirty="0"/>
              <a:t> </a:t>
            </a:r>
            <a:r>
              <a:rPr lang="en-US" sz="1600" dirty="0" err="1"/>
              <a:t>Bedürfnisse</a:t>
            </a:r>
            <a:r>
              <a:rPr lang="en-US" sz="1600" dirty="0"/>
              <a:t> anpassen.</a:t>
            </a:r>
          </a:p>
        </p:txBody>
      </p:sp>
      <p:sp>
        <p:nvSpPr>
          <p:cNvPr id="17" name="Text Placeholder 16">
            <a:extLst>
              <a:ext uri="{FF2B5EF4-FFF2-40B4-BE49-F238E27FC236}">
                <a16:creationId xmlns:a16="http://schemas.microsoft.com/office/drawing/2014/main" id="{BD3C639C-90CC-9441-A338-2298D9BA63F1}"/>
              </a:ext>
            </a:extLst>
          </p:cNvPr>
          <p:cNvSpPr>
            <a:spLocks noGrp="1"/>
          </p:cNvSpPr>
          <p:nvPr>
            <p:ph type="body" sz="quarter" idx="21"/>
          </p:nvPr>
        </p:nvSpPr>
        <p:spPr/>
        <p:txBody>
          <a:bodyPr/>
          <a:lstStyle/>
          <a:p>
            <a:pPr algn="ctr"/>
            <a:r>
              <a:rPr lang="en-US" sz="2800" dirty="0" err="1"/>
              <a:t>P</a:t>
            </a:r>
            <a:r>
              <a:rPr lang="en-US" sz="2800" dirty="0" err="1">
                <a:solidFill>
                  <a:srgbClr val="1A1918"/>
                </a:solidFill>
              </a:rPr>
              <a:t>roblemorientierte</a:t>
            </a:r>
            <a:r>
              <a:rPr lang="en-US" sz="2800" dirty="0">
                <a:solidFill>
                  <a:srgbClr val="1A1918"/>
                </a:solidFill>
              </a:rPr>
              <a:t> </a:t>
            </a:r>
            <a:r>
              <a:rPr lang="en-US" sz="2800" dirty="0" err="1">
                <a:solidFill>
                  <a:srgbClr val="1A1918"/>
                </a:solidFill>
              </a:rPr>
              <a:t>offene</a:t>
            </a:r>
            <a:r>
              <a:rPr lang="en-US" sz="2800" dirty="0">
                <a:solidFill>
                  <a:srgbClr val="1A1918"/>
                </a:solidFill>
              </a:rPr>
              <a:t> </a:t>
            </a:r>
            <a:r>
              <a:rPr lang="en-US" sz="2800" dirty="0" err="1">
                <a:solidFill>
                  <a:srgbClr val="1A1918"/>
                </a:solidFill>
              </a:rPr>
              <a:t>Bildungsressource</a:t>
            </a:r>
            <a:r>
              <a:rPr lang="en-US" sz="2800" dirty="0">
                <a:solidFill>
                  <a:srgbClr val="1A1918"/>
                </a:solidFill>
              </a:rPr>
              <a:t> </a:t>
            </a:r>
            <a:br>
              <a:rPr lang="en-US" sz="2800" dirty="0">
                <a:solidFill>
                  <a:srgbClr val="1A1918"/>
                </a:solidFill>
              </a:rPr>
            </a:br>
            <a:r>
              <a:rPr lang="en-US" sz="2800" dirty="0">
                <a:solidFill>
                  <a:srgbClr val="1A1918"/>
                </a:solidFill>
              </a:rPr>
              <a:t>- </a:t>
            </a:r>
            <a:r>
              <a:rPr lang="en-US" sz="2800" dirty="0" err="1"/>
              <a:t>Folien</a:t>
            </a:r>
            <a:r>
              <a:rPr lang="en-US" sz="2800" dirty="0"/>
              <a:t> Deck -</a:t>
            </a:r>
          </a:p>
        </p:txBody>
      </p:sp>
      <p:sp>
        <p:nvSpPr>
          <p:cNvPr id="20" name="Text Placeholder 19">
            <a:extLst>
              <a:ext uri="{FF2B5EF4-FFF2-40B4-BE49-F238E27FC236}">
                <a16:creationId xmlns:a16="http://schemas.microsoft.com/office/drawing/2014/main" id="{D05D6C79-AC74-C146-8E48-5B5E6DE65942}"/>
              </a:ext>
            </a:extLst>
          </p:cNvPr>
          <p:cNvSpPr>
            <a:spLocks noGrp="1"/>
          </p:cNvSpPr>
          <p:nvPr>
            <p:ph type="body" sz="quarter" idx="29"/>
          </p:nvPr>
        </p:nvSpPr>
        <p:spPr>
          <a:xfrm>
            <a:off x="6332656" y="1637091"/>
            <a:ext cx="700388" cy="689518"/>
          </a:xfrm>
        </p:spPr>
        <p:txBody>
          <a:bodyPr/>
          <a:lstStyle/>
          <a:p>
            <a:r>
              <a:rPr lang="en-US" dirty="0"/>
              <a:t>02</a:t>
            </a:r>
          </a:p>
        </p:txBody>
      </p:sp>
      <p:sp>
        <p:nvSpPr>
          <p:cNvPr id="21" name="Text Placeholder 20">
            <a:extLst>
              <a:ext uri="{FF2B5EF4-FFF2-40B4-BE49-F238E27FC236}">
                <a16:creationId xmlns:a16="http://schemas.microsoft.com/office/drawing/2014/main" id="{EB9325C9-9340-B244-9DE4-A3013EA33F66}"/>
              </a:ext>
            </a:extLst>
          </p:cNvPr>
          <p:cNvSpPr>
            <a:spLocks noGrp="1"/>
          </p:cNvSpPr>
          <p:nvPr>
            <p:ph type="body" sz="quarter" idx="30"/>
          </p:nvPr>
        </p:nvSpPr>
        <p:spPr>
          <a:xfrm>
            <a:off x="7011340" y="1622316"/>
            <a:ext cx="4465067" cy="689519"/>
          </a:xfrm>
        </p:spPr>
        <p:txBody>
          <a:bodyPr/>
          <a:lstStyle/>
          <a:p>
            <a:r>
              <a:rPr lang="en-US" dirty="0" err="1"/>
              <a:t>Identifizierung</a:t>
            </a:r>
            <a:r>
              <a:rPr lang="en-US" dirty="0"/>
              <a:t> von </a:t>
            </a:r>
            <a:r>
              <a:rPr lang="en-US" dirty="0" err="1"/>
              <a:t>Möglichkeiten</a:t>
            </a:r>
            <a:endParaRPr lang="en-US" dirty="0"/>
          </a:p>
        </p:txBody>
      </p:sp>
      <p:sp>
        <p:nvSpPr>
          <p:cNvPr id="22" name="Text Placeholder 21">
            <a:extLst>
              <a:ext uri="{FF2B5EF4-FFF2-40B4-BE49-F238E27FC236}">
                <a16:creationId xmlns:a16="http://schemas.microsoft.com/office/drawing/2014/main" id="{0DB85D35-044B-9248-BD73-6EC2DCB05190}"/>
              </a:ext>
            </a:extLst>
          </p:cNvPr>
          <p:cNvSpPr>
            <a:spLocks noGrp="1"/>
          </p:cNvSpPr>
          <p:nvPr>
            <p:ph type="body" sz="quarter" idx="31"/>
          </p:nvPr>
        </p:nvSpPr>
        <p:spPr>
          <a:xfrm>
            <a:off x="6339235" y="2356683"/>
            <a:ext cx="700388" cy="689518"/>
          </a:xfrm>
        </p:spPr>
        <p:txBody>
          <a:bodyPr/>
          <a:lstStyle/>
          <a:p>
            <a:r>
              <a:rPr lang="en-US" dirty="0"/>
              <a:t>03</a:t>
            </a:r>
          </a:p>
        </p:txBody>
      </p:sp>
      <p:sp>
        <p:nvSpPr>
          <p:cNvPr id="23" name="Text Placeholder 22">
            <a:extLst>
              <a:ext uri="{FF2B5EF4-FFF2-40B4-BE49-F238E27FC236}">
                <a16:creationId xmlns:a16="http://schemas.microsoft.com/office/drawing/2014/main" id="{49FA7A81-79B8-D94E-BF8F-E37A81E756D3}"/>
              </a:ext>
            </a:extLst>
          </p:cNvPr>
          <p:cNvSpPr>
            <a:spLocks noGrp="1"/>
          </p:cNvSpPr>
          <p:nvPr>
            <p:ph type="body" sz="quarter" idx="32"/>
          </p:nvPr>
        </p:nvSpPr>
        <p:spPr>
          <a:xfrm>
            <a:off x="7011340" y="2327133"/>
            <a:ext cx="4465067" cy="689519"/>
          </a:xfrm>
        </p:spPr>
        <p:txBody>
          <a:bodyPr/>
          <a:lstStyle/>
          <a:p>
            <a:r>
              <a:rPr lang="en-US" dirty="0" err="1"/>
              <a:t>Ideenfindung</a:t>
            </a:r>
            <a:r>
              <a:rPr lang="en-US" dirty="0"/>
              <a:t> und Ideenmanagement</a:t>
            </a:r>
          </a:p>
        </p:txBody>
      </p:sp>
      <p:sp>
        <p:nvSpPr>
          <p:cNvPr id="24" name="Text Placeholder 23">
            <a:extLst>
              <a:ext uri="{FF2B5EF4-FFF2-40B4-BE49-F238E27FC236}">
                <a16:creationId xmlns:a16="http://schemas.microsoft.com/office/drawing/2014/main" id="{22FBF3DF-AEFA-5547-B617-BAC18C1FE497}"/>
              </a:ext>
            </a:extLst>
          </p:cNvPr>
          <p:cNvSpPr>
            <a:spLocks noGrp="1"/>
          </p:cNvSpPr>
          <p:nvPr>
            <p:ph type="body" sz="quarter" idx="33"/>
          </p:nvPr>
        </p:nvSpPr>
        <p:spPr>
          <a:xfrm>
            <a:off x="6360938" y="3076275"/>
            <a:ext cx="700388" cy="689518"/>
          </a:xfrm>
        </p:spPr>
        <p:txBody>
          <a:bodyPr/>
          <a:lstStyle/>
          <a:p>
            <a:r>
              <a:rPr lang="en-US" dirty="0"/>
              <a:t>04</a:t>
            </a:r>
          </a:p>
        </p:txBody>
      </p:sp>
      <p:sp>
        <p:nvSpPr>
          <p:cNvPr id="25" name="Text Placeholder 24">
            <a:extLst>
              <a:ext uri="{FF2B5EF4-FFF2-40B4-BE49-F238E27FC236}">
                <a16:creationId xmlns:a16="http://schemas.microsoft.com/office/drawing/2014/main" id="{48E594DC-D5C9-8D49-8D4D-BFA570DDE028}"/>
              </a:ext>
            </a:extLst>
          </p:cNvPr>
          <p:cNvSpPr>
            <a:spLocks noGrp="1"/>
          </p:cNvSpPr>
          <p:nvPr>
            <p:ph type="body" sz="quarter" idx="34"/>
          </p:nvPr>
        </p:nvSpPr>
        <p:spPr>
          <a:xfrm>
            <a:off x="7011340" y="3031950"/>
            <a:ext cx="4465067" cy="689519"/>
          </a:xfrm>
        </p:spPr>
        <p:txBody>
          <a:bodyPr/>
          <a:lstStyle/>
          <a:p>
            <a:r>
              <a:rPr lang="en-US" dirty="0"/>
              <a:t>Konzeptentwicklung</a:t>
            </a:r>
          </a:p>
        </p:txBody>
      </p:sp>
      <p:sp>
        <p:nvSpPr>
          <p:cNvPr id="26" name="Text Placeholder 25">
            <a:extLst>
              <a:ext uri="{FF2B5EF4-FFF2-40B4-BE49-F238E27FC236}">
                <a16:creationId xmlns:a16="http://schemas.microsoft.com/office/drawing/2014/main" id="{BBDD5F9F-EB70-AC46-9BBF-6658C0F5DFE9}"/>
              </a:ext>
            </a:extLst>
          </p:cNvPr>
          <p:cNvSpPr>
            <a:spLocks noGrp="1"/>
          </p:cNvSpPr>
          <p:nvPr>
            <p:ph type="body" sz="quarter" idx="35"/>
          </p:nvPr>
        </p:nvSpPr>
        <p:spPr>
          <a:xfrm>
            <a:off x="6339235" y="3795867"/>
            <a:ext cx="700388" cy="689518"/>
          </a:xfrm>
        </p:spPr>
        <p:txBody>
          <a:bodyPr/>
          <a:lstStyle/>
          <a:p>
            <a:r>
              <a:rPr lang="en-US" dirty="0"/>
              <a:t>05</a:t>
            </a:r>
          </a:p>
        </p:txBody>
      </p:sp>
      <p:sp>
        <p:nvSpPr>
          <p:cNvPr id="27" name="Text Placeholder 26">
            <a:extLst>
              <a:ext uri="{FF2B5EF4-FFF2-40B4-BE49-F238E27FC236}">
                <a16:creationId xmlns:a16="http://schemas.microsoft.com/office/drawing/2014/main" id="{B9D284E1-1685-5B4A-AD72-FF41A8D7F0CF}"/>
              </a:ext>
            </a:extLst>
          </p:cNvPr>
          <p:cNvSpPr>
            <a:spLocks noGrp="1"/>
          </p:cNvSpPr>
          <p:nvPr>
            <p:ph type="body" sz="quarter" idx="36"/>
          </p:nvPr>
        </p:nvSpPr>
        <p:spPr>
          <a:xfrm>
            <a:off x="7011340" y="3736767"/>
            <a:ext cx="4465067" cy="689519"/>
          </a:xfrm>
        </p:spPr>
        <p:txBody>
          <a:bodyPr/>
          <a:lstStyle/>
          <a:p>
            <a:r>
              <a:rPr lang="en-US" dirty="0"/>
              <a:t>Serviceentwicklung</a:t>
            </a:r>
          </a:p>
        </p:txBody>
      </p:sp>
      <p:sp>
        <p:nvSpPr>
          <p:cNvPr id="28" name="Text Placeholder 26">
            <a:extLst>
              <a:ext uri="{FF2B5EF4-FFF2-40B4-BE49-F238E27FC236}">
                <a16:creationId xmlns:a16="http://schemas.microsoft.com/office/drawing/2014/main" id="{3ED52F00-62DF-4F24-A627-4E56362D8E8D}"/>
              </a:ext>
            </a:extLst>
          </p:cNvPr>
          <p:cNvSpPr txBox="1">
            <a:spLocks/>
          </p:cNvSpPr>
          <p:nvPr/>
        </p:nvSpPr>
        <p:spPr>
          <a:xfrm>
            <a:off x="7011340" y="4441584"/>
            <a:ext cx="5090409" cy="689519"/>
          </a:xfrm>
          <a:prstGeom prst="rect">
            <a:avLst/>
          </a:prstGeom>
        </p:spPr>
        <p:txBody>
          <a:bodyPr vert="horz" lIns="91440" tIns="45720" rIns="91440" bIns="45720" rtlCol="0" anchor="ctr">
            <a:noAutofit/>
          </a:bodyPr>
          <a:lstStyle>
            <a:lvl1pPr marL="0" indent="0" algn="l" defTabSz="914423" rtl="0" eaLnBrk="1" latinLnBrk="0" hangingPunct="1">
              <a:lnSpc>
                <a:spcPct val="90000"/>
              </a:lnSpc>
              <a:spcBef>
                <a:spcPts val="1001"/>
              </a:spcBef>
              <a:buFont typeface="Arial" panose="020B0604020202020204" pitchFamily="34" charset="0"/>
              <a:buNone/>
              <a:defRPr sz="2201" kern="1200" baseline="0">
                <a:solidFill>
                  <a:srgbClr val="1A1918"/>
                </a:solidFill>
                <a:latin typeface="+mn-lt"/>
                <a:ea typeface="+mn-ea"/>
                <a:cs typeface="+mn-cs"/>
              </a:defRPr>
            </a:lvl1pPr>
            <a:lvl2pPr marL="457212" indent="0" algn="ctr" defTabSz="914423"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23" indent="0" algn="ctr" defTabSz="914423"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34" indent="0" algn="ctr" defTabSz="914423"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46" indent="0" algn="ctr" defTabSz="914423"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64"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875"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087"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297"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a:lstStyle>
          <a:p>
            <a:r>
              <a:rPr lang="en-US" dirty="0"/>
              <a:t>Testen und Validieren des Pilotdiensts</a:t>
            </a:r>
          </a:p>
        </p:txBody>
      </p:sp>
      <p:sp>
        <p:nvSpPr>
          <p:cNvPr id="29" name="Text Placeholder 26">
            <a:extLst>
              <a:ext uri="{FF2B5EF4-FFF2-40B4-BE49-F238E27FC236}">
                <a16:creationId xmlns:a16="http://schemas.microsoft.com/office/drawing/2014/main" id="{8C673E0A-811A-4476-AA62-1F98BCE9FC70}"/>
              </a:ext>
            </a:extLst>
          </p:cNvPr>
          <p:cNvSpPr txBox="1">
            <a:spLocks/>
          </p:cNvSpPr>
          <p:nvPr/>
        </p:nvSpPr>
        <p:spPr>
          <a:xfrm>
            <a:off x="7011340" y="5089253"/>
            <a:ext cx="4465067" cy="689519"/>
          </a:xfrm>
          <a:prstGeom prst="rect">
            <a:avLst/>
          </a:prstGeom>
        </p:spPr>
        <p:txBody>
          <a:bodyPr vert="horz" lIns="91440" tIns="45720" rIns="91440" bIns="45720" rtlCol="0" anchor="ctr">
            <a:noAutofit/>
          </a:bodyPr>
          <a:lstStyle>
            <a:lvl1pPr marL="0" indent="0" algn="l" defTabSz="914423" rtl="0" eaLnBrk="1" latinLnBrk="0" hangingPunct="1">
              <a:lnSpc>
                <a:spcPct val="90000"/>
              </a:lnSpc>
              <a:spcBef>
                <a:spcPts val="1001"/>
              </a:spcBef>
              <a:buFont typeface="Arial" panose="020B0604020202020204" pitchFamily="34" charset="0"/>
              <a:buNone/>
              <a:defRPr sz="2201" kern="1200" baseline="0">
                <a:solidFill>
                  <a:srgbClr val="1A1918"/>
                </a:solidFill>
                <a:latin typeface="+mn-lt"/>
                <a:ea typeface="+mn-ea"/>
                <a:cs typeface="+mn-cs"/>
              </a:defRPr>
            </a:lvl1pPr>
            <a:lvl2pPr marL="457212" indent="0" algn="ctr" defTabSz="914423"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23" indent="0" algn="ctr" defTabSz="914423"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34" indent="0" algn="ctr" defTabSz="914423"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46" indent="0" algn="ctr" defTabSz="914423"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64"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875"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087"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297"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a:lstStyle>
          <a:p>
            <a:r>
              <a:rPr lang="en-US" dirty="0" err="1"/>
              <a:t>Vorstellung</a:t>
            </a:r>
            <a:r>
              <a:rPr lang="en-US" dirty="0"/>
              <a:t> des </a:t>
            </a:r>
            <a:r>
              <a:rPr lang="en-US" dirty="0" err="1"/>
              <a:t>Prototyps</a:t>
            </a:r>
            <a:endParaRPr lang="en-US" dirty="0"/>
          </a:p>
        </p:txBody>
      </p:sp>
      <p:sp>
        <p:nvSpPr>
          <p:cNvPr id="2" name="TextBox 1">
            <a:extLst>
              <a:ext uri="{FF2B5EF4-FFF2-40B4-BE49-F238E27FC236}">
                <a16:creationId xmlns:a16="http://schemas.microsoft.com/office/drawing/2014/main" id="{FAC60AB6-AF53-4960-9D45-D275DC658AA7}"/>
              </a:ext>
            </a:extLst>
          </p:cNvPr>
          <p:cNvSpPr txBox="1"/>
          <p:nvPr/>
        </p:nvSpPr>
        <p:spPr>
          <a:xfrm>
            <a:off x="6382895" y="4515459"/>
            <a:ext cx="700387" cy="584775"/>
          </a:xfrm>
          <a:prstGeom prst="rect">
            <a:avLst/>
          </a:prstGeom>
          <a:noFill/>
        </p:spPr>
        <p:txBody>
          <a:bodyPr wrap="square" rtlCol="0">
            <a:spAutoFit/>
          </a:bodyPr>
          <a:lstStyle/>
          <a:p>
            <a:r>
              <a:rPr lang="en-US" sz="3200" dirty="0">
                <a:solidFill>
                  <a:srgbClr val="A82279"/>
                </a:solidFill>
              </a:rPr>
              <a:t>06</a:t>
            </a:r>
          </a:p>
        </p:txBody>
      </p:sp>
      <p:sp>
        <p:nvSpPr>
          <p:cNvPr id="31" name="TextBox 30">
            <a:extLst>
              <a:ext uri="{FF2B5EF4-FFF2-40B4-BE49-F238E27FC236}">
                <a16:creationId xmlns:a16="http://schemas.microsoft.com/office/drawing/2014/main" id="{9D6904BE-EC0F-4B38-89E3-413BC4CE73DF}"/>
              </a:ext>
            </a:extLst>
          </p:cNvPr>
          <p:cNvSpPr txBox="1"/>
          <p:nvPr/>
        </p:nvSpPr>
        <p:spPr>
          <a:xfrm>
            <a:off x="6401131" y="5130311"/>
            <a:ext cx="700387" cy="584775"/>
          </a:xfrm>
          <a:prstGeom prst="rect">
            <a:avLst/>
          </a:prstGeom>
          <a:solidFill>
            <a:schemeClr val="bg1"/>
          </a:solidFill>
        </p:spPr>
        <p:txBody>
          <a:bodyPr wrap="square" rtlCol="0">
            <a:spAutoFit/>
          </a:bodyPr>
          <a:lstStyle/>
          <a:p>
            <a:r>
              <a:rPr lang="en-US" sz="3200" dirty="0">
                <a:solidFill>
                  <a:srgbClr val="A82279"/>
                </a:solidFill>
              </a:rPr>
              <a:t>07</a:t>
            </a:r>
          </a:p>
        </p:txBody>
      </p:sp>
      <p:sp>
        <p:nvSpPr>
          <p:cNvPr id="32" name="TextBox 31">
            <a:extLst>
              <a:ext uri="{FF2B5EF4-FFF2-40B4-BE49-F238E27FC236}">
                <a16:creationId xmlns:a16="http://schemas.microsoft.com/office/drawing/2014/main" id="{2727C099-6456-4B0E-A3E8-F18710DF102E}"/>
              </a:ext>
            </a:extLst>
          </p:cNvPr>
          <p:cNvSpPr txBox="1"/>
          <p:nvPr/>
        </p:nvSpPr>
        <p:spPr>
          <a:xfrm>
            <a:off x="8177491" y="295350"/>
            <a:ext cx="2132763" cy="584775"/>
          </a:xfrm>
          <a:prstGeom prst="rect">
            <a:avLst/>
          </a:prstGeom>
          <a:noFill/>
        </p:spPr>
        <p:txBody>
          <a:bodyPr wrap="square">
            <a:spAutoFit/>
          </a:bodyPr>
          <a:lstStyle/>
          <a:p>
            <a:r>
              <a:rPr lang="en-US" sz="3200" b="1" dirty="0" err="1">
                <a:solidFill>
                  <a:srgbClr val="A82279"/>
                </a:solidFill>
              </a:rPr>
              <a:t>Gliederung</a:t>
            </a:r>
            <a:endParaRPr lang="en-US" sz="3200" b="1" dirty="0">
              <a:solidFill>
                <a:srgbClr val="A82279"/>
              </a:solidFill>
            </a:endParaRPr>
          </a:p>
        </p:txBody>
      </p:sp>
    </p:spTree>
    <p:extLst>
      <p:ext uri="{BB962C8B-B14F-4D97-AF65-F5344CB8AC3E}">
        <p14:creationId xmlns:p14="http://schemas.microsoft.com/office/powerpoint/2010/main" val="302860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37476C76-515F-9748-ABA8-12E40445233A}"/>
              </a:ext>
            </a:extLst>
          </p:cNvPr>
          <p:cNvSpPr>
            <a:spLocks noGrp="1"/>
          </p:cNvSpPr>
          <p:nvPr>
            <p:ph type="body" sz="quarter" idx="25"/>
          </p:nvPr>
        </p:nvSpPr>
        <p:spPr/>
        <p:txBody>
          <a:bodyPr/>
          <a:lstStyle/>
          <a:p>
            <a:endParaRPr lang="en-US" dirty="0"/>
          </a:p>
        </p:txBody>
      </p:sp>
      <p:sp>
        <p:nvSpPr>
          <p:cNvPr id="5" name="10 min">
            <a:extLst>
              <a:ext uri="{FF2B5EF4-FFF2-40B4-BE49-F238E27FC236}">
                <a16:creationId xmlns:a16="http://schemas.microsoft.com/office/drawing/2014/main" id="{C26908F1-7D97-4C00-9CDD-BD1F799ADE43}"/>
              </a:ext>
            </a:extLst>
          </p:cNvPr>
          <p:cNvSpPr txBox="1"/>
          <p:nvPr/>
        </p:nvSpPr>
        <p:spPr>
          <a:xfrm>
            <a:off x="10613523" y="87200"/>
            <a:ext cx="1543937" cy="779240"/>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0092" tIns="20092" rIns="20092" bIns="20092" anchor="ctr">
            <a:spAutoFit/>
          </a:bodyPr>
          <a:lstStyle>
            <a:lvl1pPr>
              <a:defRPr sz="1400" b="1"/>
            </a:lvl1pPr>
          </a:lstStyle>
          <a:p>
            <a:pPr algn="ctr"/>
            <a:r>
              <a:rPr lang="en-US" sz="2400" dirty="0">
                <a:solidFill>
                  <a:srgbClr val="A82279"/>
                </a:solidFill>
              </a:rPr>
              <a:t>Innovations</a:t>
            </a:r>
          </a:p>
          <a:p>
            <a:pPr algn="ctr"/>
            <a:r>
              <a:rPr lang="en-US" sz="2400" dirty="0">
                <a:solidFill>
                  <a:srgbClr val="A82279"/>
                </a:solidFill>
              </a:rPr>
              <a:t>Prozesse</a:t>
            </a:r>
            <a:endParaRPr sz="2400" dirty="0">
              <a:solidFill>
                <a:srgbClr val="A82279"/>
              </a:solidFill>
            </a:endParaRPr>
          </a:p>
        </p:txBody>
      </p:sp>
      <p:pic>
        <p:nvPicPr>
          <p:cNvPr id="3" name="Grafik 25">
            <a:extLst>
              <a:ext uri="{FF2B5EF4-FFF2-40B4-BE49-F238E27FC236}">
                <a16:creationId xmlns:a16="http://schemas.microsoft.com/office/drawing/2014/main" id="{4B02DA88-22C5-F56C-CDE0-AD405A7CBAC0}"/>
              </a:ext>
            </a:extLst>
          </p:cNvPr>
          <p:cNvPicPr/>
          <p:nvPr/>
        </p:nvPicPr>
        <p:blipFill rotWithShape="1">
          <a:blip r:embed="rId3">
            <a:extLst>
              <a:ext uri="{28A0092B-C50C-407E-A947-70E740481C1C}">
                <a14:useLocalDpi xmlns:a14="http://schemas.microsoft.com/office/drawing/2010/main" val="0"/>
              </a:ext>
            </a:extLst>
          </a:blip>
          <a:srcRect l="78944" t="1313" b="66001"/>
          <a:stretch/>
        </p:blipFill>
        <p:spPr bwMode="auto">
          <a:xfrm>
            <a:off x="8250187" y="237303"/>
            <a:ext cx="2129388" cy="1879560"/>
          </a:xfrm>
          <a:prstGeom prst="rect">
            <a:avLst/>
          </a:prstGeom>
          <a:ln>
            <a:noFill/>
          </a:ln>
          <a:extLst>
            <a:ext uri="{53640926-AAD7-44D8-BBD7-CCE9431645EC}">
              <a14:shadowObscured xmlns:a14="http://schemas.microsoft.com/office/drawing/2010/main"/>
            </a:ext>
          </a:extLst>
        </p:spPr>
      </p:pic>
      <p:grpSp>
        <p:nvGrpSpPr>
          <p:cNvPr id="4" name="Group 3">
            <a:extLst>
              <a:ext uri="{FF2B5EF4-FFF2-40B4-BE49-F238E27FC236}">
                <a16:creationId xmlns:a16="http://schemas.microsoft.com/office/drawing/2014/main" id="{84F4D4A4-4BEC-8E42-26E9-60A6A5C3BA29}"/>
              </a:ext>
            </a:extLst>
          </p:cNvPr>
          <p:cNvGrpSpPr/>
          <p:nvPr/>
        </p:nvGrpSpPr>
        <p:grpSpPr>
          <a:xfrm>
            <a:off x="986087" y="1981671"/>
            <a:ext cx="9294772" cy="3845388"/>
            <a:chOff x="986087" y="1981671"/>
            <a:chExt cx="9294772" cy="3845388"/>
          </a:xfrm>
        </p:grpSpPr>
        <p:pic>
          <p:nvPicPr>
            <p:cNvPr id="8" name="Picture 7">
              <a:extLst>
                <a:ext uri="{FF2B5EF4-FFF2-40B4-BE49-F238E27FC236}">
                  <a16:creationId xmlns:a16="http://schemas.microsoft.com/office/drawing/2014/main" id="{5C8CB6E7-D232-AEAB-5128-F3D6ED07FCCE}"/>
                </a:ext>
              </a:extLst>
            </p:cNvPr>
            <p:cNvPicPr>
              <a:picLocks noChangeAspect="1"/>
            </p:cNvPicPr>
            <p:nvPr/>
          </p:nvPicPr>
          <p:blipFill>
            <a:blip r:embed="rId4"/>
            <a:stretch>
              <a:fillRect/>
            </a:stretch>
          </p:blipFill>
          <p:spPr>
            <a:xfrm>
              <a:off x="986087" y="1981671"/>
              <a:ext cx="9294772" cy="3845388"/>
            </a:xfrm>
            <a:prstGeom prst="rect">
              <a:avLst/>
            </a:prstGeom>
          </p:spPr>
        </p:pic>
        <p:sp>
          <p:nvSpPr>
            <p:cNvPr id="9" name="TextBox 8">
              <a:extLst>
                <a:ext uri="{FF2B5EF4-FFF2-40B4-BE49-F238E27FC236}">
                  <a16:creationId xmlns:a16="http://schemas.microsoft.com/office/drawing/2014/main" id="{D272977F-577A-C389-3AEC-CC11F0CE6681}"/>
                </a:ext>
              </a:extLst>
            </p:cNvPr>
            <p:cNvSpPr txBox="1"/>
            <p:nvPr/>
          </p:nvSpPr>
          <p:spPr>
            <a:xfrm>
              <a:off x="1194205" y="1981671"/>
              <a:ext cx="1889654" cy="646331"/>
            </a:xfrm>
            <a:prstGeom prst="rect">
              <a:avLst/>
            </a:prstGeom>
            <a:solidFill>
              <a:schemeClr val="bg1"/>
            </a:solidFill>
          </p:spPr>
          <p:txBody>
            <a:bodyPr wrap="square" rtlCol="0">
              <a:spAutoFit/>
            </a:bodyPr>
            <a:lstStyle/>
            <a:p>
              <a:pPr algn="ctr"/>
              <a:r>
                <a:rPr lang="de-DE" b="1" dirty="0">
                  <a:solidFill>
                    <a:srgbClr val="A82279"/>
                  </a:solidFill>
                </a:rPr>
                <a:t>CHANCE </a:t>
              </a:r>
              <a:br>
                <a:rPr lang="de-DE" b="1" dirty="0">
                  <a:solidFill>
                    <a:srgbClr val="A82279"/>
                  </a:solidFill>
                </a:rPr>
              </a:br>
              <a:r>
                <a:rPr lang="de-DE" b="1" dirty="0">
                  <a:solidFill>
                    <a:srgbClr val="A82279"/>
                  </a:solidFill>
                </a:rPr>
                <a:t>IDENTIFIZIEREN</a:t>
              </a:r>
              <a:endParaRPr lang="en-GB" b="1" dirty="0">
                <a:solidFill>
                  <a:srgbClr val="A82279"/>
                </a:solidFill>
              </a:endParaRPr>
            </a:p>
          </p:txBody>
        </p:sp>
      </p:grpSp>
      <p:sp>
        <p:nvSpPr>
          <p:cNvPr id="2" name="Rectangle 1">
            <a:extLst>
              <a:ext uri="{FF2B5EF4-FFF2-40B4-BE49-F238E27FC236}">
                <a16:creationId xmlns:a16="http://schemas.microsoft.com/office/drawing/2014/main" id="{106CC852-2721-4CA6-84DA-A2F3CA7EB0A7}"/>
              </a:ext>
            </a:extLst>
          </p:cNvPr>
          <p:cNvSpPr/>
          <p:nvPr/>
        </p:nvSpPr>
        <p:spPr>
          <a:xfrm>
            <a:off x="3896989" y="1532271"/>
            <a:ext cx="2027583" cy="3650023"/>
          </a:xfrm>
          <a:prstGeom prst="rect">
            <a:avLst/>
          </a:prstGeom>
          <a:noFill/>
          <a:ln w="381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71032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86FC991-4EBB-4E58-8E0D-A45ECFCD7C5A}"/>
              </a:ext>
            </a:extLst>
          </p:cNvPr>
          <p:cNvSpPr>
            <a:spLocks noGrp="1"/>
          </p:cNvSpPr>
          <p:nvPr>
            <p:ph type="body" sz="quarter" idx="19"/>
          </p:nvPr>
        </p:nvSpPr>
        <p:spPr/>
        <p:txBody>
          <a:bodyPr/>
          <a:lstStyle/>
          <a:p>
            <a:endParaRPr lang="en-US"/>
          </a:p>
        </p:txBody>
      </p:sp>
      <p:sp>
        <p:nvSpPr>
          <p:cNvPr id="3" name="Text Placeholder 2">
            <a:extLst>
              <a:ext uri="{FF2B5EF4-FFF2-40B4-BE49-F238E27FC236}">
                <a16:creationId xmlns:a16="http://schemas.microsoft.com/office/drawing/2014/main" id="{FA39D9E0-E290-425A-96F2-15E6F135845F}"/>
              </a:ext>
            </a:extLst>
          </p:cNvPr>
          <p:cNvSpPr>
            <a:spLocks noGrp="1"/>
          </p:cNvSpPr>
          <p:nvPr>
            <p:ph type="body" sz="quarter" idx="25"/>
          </p:nvPr>
        </p:nvSpPr>
        <p:spPr/>
        <p:txBody>
          <a:bodyPr/>
          <a:lstStyle/>
          <a:p>
            <a:endParaRPr lang="en-US"/>
          </a:p>
        </p:txBody>
      </p:sp>
      <p:pic>
        <p:nvPicPr>
          <p:cNvPr id="6" name="Picture 5">
            <a:extLst>
              <a:ext uri="{FF2B5EF4-FFF2-40B4-BE49-F238E27FC236}">
                <a16:creationId xmlns:a16="http://schemas.microsoft.com/office/drawing/2014/main" id="{AEA841B1-8421-E232-FDC0-A2363896C94D}"/>
              </a:ext>
            </a:extLst>
          </p:cNvPr>
          <p:cNvPicPr>
            <a:picLocks noChangeAspect="1"/>
          </p:cNvPicPr>
          <p:nvPr/>
        </p:nvPicPr>
        <p:blipFill>
          <a:blip r:embed="rId3"/>
          <a:stretch>
            <a:fillRect/>
          </a:stretch>
        </p:blipFill>
        <p:spPr>
          <a:xfrm>
            <a:off x="483594" y="634684"/>
            <a:ext cx="9745839" cy="4654492"/>
          </a:xfrm>
          <a:prstGeom prst="rect">
            <a:avLst/>
          </a:prstGeom>
        </p:spPr>
      </p:pic>
    </p:spTree>
    <p:extLst>
      <p:ext uri="{BB962C8B-B14F-4D97-AF65-F5344CB8AC3E}">
        <p14:creationId xmlns:p14="http://schemas.microsoft.com/office/powerpoint/2010/main" val="7995771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 picture containing text, wall, indoor, table&#10;&#10;Description automatically generated">
            <a:extLst>
              <a:ext uri="{FF2B5EF4-FFF2-40B4-BE49-F238E27FC236}">
                <a16:creationId xmlns:a16="http://schemas.microsoft.com/office/drawing/2014/main" id="{466E8DEC-655B-224F-9E9B-2F24C94084EF}"/>
              </a:ext>
            </a:extLst>
          </p:cNvPr>
          <p:cNvPicPr>
            <a:picLocks noGrp="1" noChangeAspect="1"/>
          </p:cNvPicPr>
          <p:nvPr>
            <p:ph type="pic" sz="quarter" idx="10"/>
          </p:nvPr>
        </p:nvPicPr>
        <p:blipFill>
          <a:blip r:embed="rId2"/>
          <a:srcRect l="18484" r="18484"/>
          <a:stretch>
            <a:fillRect/>
          </a:stretch>
        </p:blipFill>
        <p:spPr/>
      </p:pic>
      <p:sp>
        <p:nvSpPr>
          <p:cNvPr id="6" name="Text Placeholder 5">
            <a:extLst>
              <a:ext uri="{FF2B5EF4-FFF2-40B4-BE49-F238E27FC236}">
                <a16:creationId xmlns:a16="http://schemas.microsoft.com/office/drawing/2014/main" id="{D8BE9869-C6D3-1649-B369-63465C0678B2}"/>
              </a:ext>
            </a:extLst>
          </p:cNvPr>
          <p:cNvSpPr>
            <a:spLocks noGrp="1"/>
          </p:cNvSpPr>
          <p:nvPr>
            <p:ph type="body" sz="quarter" idx="20"/>
          </p:nvPr>
        </p:nvSpPr>
        <p:spPr/>
        <p:txBody>
          <a:bodyPr/>
          <a:lstStyle/>
          <a:p>
            <a:r>
              <a:rPr lang="en-US" dirty="0"/>
              <a:t>Phase 3: Konzeptentwicklung</a:t>
            </a:r>
          </a:p>
        </p:txBody>
      </p:sp>
      <p:sp>
        <p:nvSpPr>
          <p:cNvPr id="5" name="Text Placeholder 4">
            <a:extLst>
              <a:ext uri="{FF2B5EF4-FFF2-40B4-BE49-F238E27FC236}">
                <a16:creationId xmlns:a16="http://schemas.microsoft.com/office/drawing/2014/main" id="{0B66745C-F251-404D-88E4-1C35F92BF59F}"/>
              </a:ext>
            </a:extLst>
          </p:cNvPr>
          <p:cNvSpPr>
            <a:spLocks noGrp="1"/>
          </p:cNvSpPr>
          <p:nvPr>
            <p:ph type="body" sz="quarter" idx="18"/>
          </p:nvPr>
        </p:nvSpPr>
        <p:spPr/>
        <p:txBody>
          <a:bodyPr/>
          <a:lstStyle/>
          <a:p>
            <a:endParaRPr lang="en-US"/>
          </a:p>
        </p:txBody>
      </p:sp>
    </p:spTree>
    <p:extLst>
      <p:ext uri="{BB962C8B-B14F-4D97-AF65-F5344CB8AC3E}">
        <p14:creationId xmlns:p14="http://schemas.microsoft.com/office/powerpoint/2010/main" val="12947020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BA29753-686F-4B42-9B0B-0AEB1934CA62}"/>
              </a:ext>
            </a:extLst>
          </p:cNvPr>
          <p:cNvSpPr>
            <a:spLocks noGrp="1"/>
          </p:cNvSpPr>
          <p:nvPr>
            <p:ph type="body" sz="quarter" idx="19"/>
          </p:nvPr>
        </p:nvSpPr>
        <p:spPr>
          <a:xfrm>
            <a:off x="483596" y="1485900"/>
            <a:ext cx="11311008" cy="4411885"/>
          </a:xfrm>
        </p:spPr>
        <p:txBody>
          <a:bodyPr>
            <a:normAutofit/>
          </a:bodyPr>
          <a:lstStyle/>
          <a:p>
            <a:r>
              <a:rPr lang="en-US" dirty="0"/>
              <a:t>Sobald die </a:t>
            </a:r>
            <a:r>
              <a:rPr lang="en-US" dirty="0" err="1"/>
              <a:t>potenziell</a:t>
            </a:r>
            <a:r>
              <a:rPr lang="en-US" dirty="0"/>
              <a:t> innovativen Ideen bewertet sind, muss das Konzept des Produkts, der Dienstleistung oder des Prozesses definiert werden. Nach </a:t>
            </a:r>
            <a:r>
              <a:rPr lang="en-US" dirty="0" err="1"/>
              <a:t>Dornberger</a:t>
            </a:r>
            <a:r>
              <a:rPr lang="en-US" dirty="0"/>
              <a:t> und </a:t>
            </a:r>
            <a:r>
              <a:rPr lang="en-US" dirty="0" err="1"/>
              <a:t>Suvelza</a:t>
            </a:r>
            <a:r>
              <a:rPr lang="en-US" dirty="0"/>
              <a:t> (2012, S. 104) muss die Begriffsbestimmung die folgenden Fragen konkret beantworten:</a:t>
            </a:r>
          </a:p>
          <a:p>
            <a:pPr marL="342900" indent="-342900">
              <a:buFont typeface="Arial" panose="020B0604020202020204" pitchFamily="34" charset="0"/>
              <a:buChar char="•"/>
            </a:pPr>
            <a:r>
              <a:rPr lang="en-US" dirty="0"/>
              <a:t>Was ist das Produkt oder die Dienstleistung?</a:t>
            </a:r>
          </a:p>
          <a:p>
            <a:pPr marL="342900" indent="-342900">
              <a:buFont typeface="Arial" panose="020B0604020202020204" pitchFamily="34" charset="0"/>
              <a:buChar char="•"/>
            </a:pPr>
            <a:r>
              <a:rPr lang="en-US" dirty="0" err="1"/>
              <a:t>Welchen</a:t>
            </a:r>
            <a:r>
              <a:rPr lang="en-US" dirty="0"/>
              <a:t> Bedarf oder Wunsch muss das Produkt oder die Dienstleistung </a:t>
            </a:r>
            <a:r>
              <a:rPr lang="en-US" dirty="0" err="1"/>
              <a:t>erfüllen</a:t>
            </a:r>
            <a:r>
              <a:rPr lang="en-US" dirty="0"/>
              <a:t>?</a:t>
            </a:r>
          </a:p>
          <a:p>
            <a:pPr marL="342900" indent="-342900">
              <a:buFont typeface="Arial" panose="020B0604020202020204" pitchFamily="34" charset="0"/>
              <a:buChar char="•"/>
            </a:pPr>
            <a:r>
              <a:rPr lang="en-US" dirty="0" err="1"/>
              <a:t>Wer</a:t>
            </a:r>
            <a:r>
              <a:rPr lang="en-US" dirty="0"/>
              <a:t> </a:t>
            </a:r>
            <a:r>
              <a:rPr lang="en-US" dirty="0" err="1"/>
              <a:t>ist</a:t>
            </a:r>
            <a:r>
              <a:rPr lang="en-US" dirty="0"/>
              <a:t> die </a:t>
            </a:r>
            <a:r>
              <a:rPr lang="en-US" dirty="0" err="1"/>
              <a:t>Zielgruppe</a:t>
            </a:r>
            <a:r>
              <a:rPr lang="en-US" dirty="0"/>
              <a:t> des </a:t>
            </a:r>
            <a:r>
              <a:rPr lang="en-US" dirty="0" err="1"/>
              <a:t>Produkts</a:t>
            </a:r>
            <a:r>
              <a:rPr lang="en-US" dirty="0"/>
              <a:t> </a:t>
            </a:r>
            <a:r>
              <a:rPr lang="en-US" dirty="0" err="1"/>
              <a:t>oder</a:t>
            </a:r>
            <a:r>
              <a:rPr lang="en-US" dirty="0"/>
              <a:t> der </a:t>
            </a:r>
            <a:r>
              <a:rPr lang="en-US" dirty="0" err="1"/>
              <a:t>Dienstleistung</a:t>
            </a:r>
            <a:r>
              <a:rPr lang="en-US" dirty="0"/>
              <a:t>?</a:t>
            </a:r>
          </a:p>
          <a:p>
            <a:pPr marL="342900" indent="-342900">
              <a:buFont typeface="Arial" panose="020B0604020202020204" pitchFamily="34" charset="0"/>
              <a:buChar char="•"/>
            </a:pPr>
            <a:r>
              <a:rPr lang="en-US" dirty="0"/>
              <a:t>Wie </a:t>
            </a:r>
            <a:r>
              <a:rPr lang="en-US" dirty="0" err="1"/>
              <a:t>unterscheidet</a:t>
            </a:r>
            <a:r>
              <a:rPr lang="en-US" dirty="0"/>
              <a:t> </a:t>
            </a:r>
            <a:r>
              <a:rPr lang="en-US" dirty="0" err="1"/>
              <a:t>sich</a:t>
            </a:r>
            <a:r>
              <a:rPr lang="en-US" dirty="0"/>
              <a:t> das </a:t>
            </a:r>
            <a:r>
              <a:rPr lang="en-US" dirty="0" err="1"/>
              <a:t>Produkt</a:t>
            </a:r>
            <a:r>
              <a:rPr lang="en-US" dirty="0"/>
              <a:t> </a:t>
            </a:r>
            <a:r>
              <a:rPr lang="en-US" dirty="0" err="1"/>
              <a:t>oder</a:t>
            </a:r>
            <a:r>
              <a:rPr lang="en-US" dirty="0"/>
              <a:t> die </a:t>
            </a:r>
            <a:r>
              <a:rPr lang="en-US" dirty="0" err="1"/>
              <a:t>Dienstleistung</a:t>
            </a:r>
            <a:r>
              <a:rPr lang="en-US" dirty="0"/>
              <a:t> von den </a:t>
            </a:r>
            <a:r>
              <a:rPr lang="en-US" dirty="0" err="1"/>
              <a:t>Mitbewerbern</a:t>
            </a:r>
            <a:r>
              <a:rPr lang="en-US" dirty="0"/>
              <a:t>?</a:t>
            </a:r>
          </a:p>
          <a:p>
            <a:pPr marL="342900" indent="-342900">
              <a:buFont typeface="Arial" panose="020B0604020202020204" pitchFamily="34" charset="0"/>
              <a:buChar char="•"/>
            </a:pPr>
            <a:r>
              <a:rPr lang="en-US" dirty="0"/>
              <a:t>Wie wird das Produkt oder die </a:t>
            </a:r>
            <a:r>
              <a:rPr lang="en-US" dirty="0" err="1"/>
              <a:t>Dienstleistung</a:t>
            </a:r>
            <a:r>
              <a:rPr lang="en-US" dirty="0"/>
              <a:t> </a:t>
            </a:r>
            <a:r>
              <a:rPr lang="en-US" dirty="0" err="1"/>
              <a:t>hergestellt</a:t>
            </a:r>
            <a:r>
              <a:rPr lang="en-US" dirty="0"/>
              <a:t>?</a:t>
            </a:r>
          </a:p>
          <a:p>
            <a:pPr marL="342900" indent="-342900">
              <a:buFont typeface="Arial" panose="020B0604020202020204" pitchFamily="34" charset="0"/>
              <a:buChar char="•"/>
            </a:pPr>
            <a:r>
              <a:rPr lang="en-US" dirty="0" err="1"/>
              <a:t>Woraus</a:t>
            </a:r>
            <a:r>
              <a:rPr lang="en-US" dirty="0"/>
              <a:t> besteht das Produkt?</a:t>
            </a:r>
          </a:p>
          <a:p>
            <a:pPr marL="342900" indent="-342900">
              <a:buFont typeface="Arial" panose="020B0604020202020204" pitchFamily="34" charset="0"/>
              <a:buChar char="•"/>
            </a:pPr>
            <a:r>
              <a:rPr lang="en-US" dirty="0"/>
              <a:t>Was sind die Teile oder Komponenten des Produkts oder der Dienstleistung?</a:t>
            </a:r>
          </a:p>
          <a:p>
            <a:endParaRPr lang="en-US" dirty="0"/>
          </a:p>
        </p:txBody>
      </p:sp>
      <p:sp>
        <p:nvSpPr>
          <p:cNvPr id="3" name="Text Placeholder 2">
            <a:extLst>
              <a:ext uri="{FF2B5EF4-FFF2-40B4-BE49-F238E27FC236}">
                <a16:creationId xmlns:a16="http://schemas.microsoft.com/office/drawing/2014/main" id="{3C769538-D6E6-4F4E-A248-CEF0AC616F2F}"/>
              </a:ext>
            </a:extLst>
          </p:cNvPr>
          <p:cNvSpPr>
            <a:spLocks noGrp="1"/>
          </p:cNvSpPr>
          <p:nvPr>
            <p:ph type="body" sz="quarter" idx="25"/>
          </p:nvPr>
        </p:nvSpPr>
        <p:spPr>
          <a:xfrm>
            <a:off x="483596" y="245870"/>
            <a:ext cx="9671786" cy="777623"/>
          </a:xfrm>
        </p:spPr>
        <p:txBody>
          <a:bodyPr/>
          <a:lstStyle/>
          <a:p>
            <a:r>
              <a:rPr lang="en-US" dirty="0"/>
              <a:t>Stufe 3: Konzeptentwicklung</a:t>
            </a:r>
          </a:p>
        </p:txBody>
      </p:sp>
    </p:spTree>
    <p:extLst>
      <p:ext uri="{BB962C8B-B14F-4D97-AF65-F5344CB8AC3E}">
        <p14:creationId xmlns:p14="http://schemas.microsoft.com/office/powerpoint/2010/main" val="31384385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BA29753-686F-4B42-9B0B-0AEB1934CA62}"/>
              </a:ext>
            </a:extLst>
          </p:cNvPr>
          <p:cNvSpPr>
            <a:spLocks noGrp="1"/>
          </p:cNvSpPr>
          <p:nvPr>
            <p:ph type="body" sz="quarter" idx="19"/>
          </p:nvPr>
        </p:nvSpPr>
        <p:spPr>
          <a:xfrm>
            <a:off x="465666" y="1267059"/>
            <a:ext cx="11311008" cy="4838700"/>
          </a:xfrm>
        </p:spPr>
        <p:txBody>
          <a:bodyPr lIns="90000">
            <a:noAutofit/>
          </a:bodyPr>
          <a:lstStyle/>
          <a:p>
            <a:pPr>
              <a:lnSpc>
                <a:spcPct val="100000"/>
              </a:lnSpc>
              <a:spcBef>
                <a:spcPts val="0"/>
              </a:spcBef>
            </a:pPr>
            <a:r>
              <a:rPr lang="en-US" sz="1800" dirty="0"/>
              <a:t>Das Service Blueprinting-Tool hilft bei der Erstellung von Konzepten für </a:t>
            </a:r>
            <a:r>
              <a:rPr lang="en-US" sz="1800" dirty="0" err="1"/>
              <a:t>potenziell</a:t>
            </a:r>
            <a:r>
              <a:rPr lang="en-US" sz="1800" dirty="0"/>
              <a:t> innovative Services. </a:t>
            </a:r>
          </a:p>
          <a:p>
            <a:pPr>
              <a:lnSpc>
                <a:spcPct val="100000"/>
              </a:lnSpc>
              <a:spcBef>
                <a:spcPts val="0"/>
              </a:spcBef>
            </a:pPr>
            <a:r>
              <a:rPr lang="en-US" sz="1800" dirty="0"/>
              <a:t>Sie können die entsprechenden Tools aus dem Digital Innovation Scanner Tool auswählen, um eine How-Now-Wow-Matrix zu erstellen.  Sie können auch eine Service Blueprinting-Vorlage oder eine alternative Vorlage verwenden.</a:t>
            </a:r>
          </a:p>
          <a:p>
            <a:pPr>
              <a:lnSpc>
                <a:spcPct val="100000"/>
              </a:lnSpc>
              <a:spcBef>
                <a:spcPts val="0"/>
              </a:spcBef>
            </a:pPr>
            <a:endParaRPr lang="en-US" sz="1800" b="1" dirty="0"/>
          </a:p>
          <a:p>
            <a:pPr>
              <a:lnSpc>
                <a:spcPct val="100000"/>
              </a:lnSpc>
              <a:spcBef>
                <a:spcPts val="0"/>
              </a:spcBef>
            </a:pPr>
            <a:r>
              <a:rPr lang="en-US" sz="1800" b="1" dirty="0"/>
              <a:t>Schritt 1: </a:t>
            </a:r>
            <a:r>
              <a:rPr lang="en-US" sz="1800" dirty="0"/>
              <a:t>Identifizieren Sie den Prozess, der entworfen werden soll</a:t>
            </a:r>
          </a:p>
          <a:p>
            <a:pPr>
              <a:lnSpc>
                <a:spcPct val="100000"/>
              </a:lnSpc>
              <a:spcBef>
                <a:spcPts val="0"/>
              </a:spcBef>
            </a:pPr>
            <a:r>
              <a:rPr lang="en-US" sz="1800" dirty="0"/>
              <a:t>In diesem Schritt müssen Sie das Konzept der Serviceprozesse bestimmen. Zunächst müssen Sie alle wichtigen Aktivitäten identifizieren, die mit der Erstellung und Bereitstellung des Serviceprozesses verbunden sind. In der </a:t>
            </a:r>
            <a:r>
              <a:rPr lang="en-US" sz="1800" dirty="0" err="1"/>
              <a:t>Zwischenzeit</a:t>
            </a:r>
            <a:r>
              <a:rPr lang="en-US" sz="1800" dirty="0"/>
              <a:t> </a:t>
            </a:r>
            <a:r>
              <a:rPr lang="en-US" sz="1800" dirty="0" err="1"/>
              <a:t>beantworten</a:t>
            </a:r>
            <a:r>
              <a:rPr lang="en-US" sz="1800" dirty="0"/>
              <a:t> Sie bitte die </a:t>
            </a:r>
            <a:r>
              <a:rPr lang="en-US" sz="1800" dirty="0" err="1"/>
              <a:t>folgenden</a:t>
            </a:r>
            <a:r>
              <a:rPr lang="en-US" sz="1800" dirty="0"/>
              <a:t> </a:t>
            </a:r>
            <a:r>
              <a:rPr lang="en-US" sz="1800" dirty="0" err="1"/>
              <a:t>Fragen</a:t>
            </a:r>
            <a:r>
              <a:rPr lang="en-US" sz="1800" dirty="0"/>
              <a:t>: </a:t>
            </a:r>
          </a:p>
          <a:p>
            <a:pPr marL="285750" indent="-285750">
              <a:lnSpc>
                <a:spcPct val="100000"/>
              </a:lnSpc>
              <a:spcBef>
                <a:spcPts val="0"/>
              </a:spcBef>
              <a:buFont typeface="Arial" panose="020B0604020202020204" pitchFamily="34" charset="0"/>
              <a:buChar char="•"/>
            </a:pPr>
            <a:r>
              <a:rPr lang="en-US" sz="1800" dirty="0"/>
              <a:t>Was ist das Produkt oder die Dienstleistung?</a:t>
            </a:r>
          </a:p>
          <a:p>
            <a:pPr marL="285750" indent="-285750">
              <a:lnSpc>
                <a:spcPct val="100000"/>
              </a:lnSpc>
              <a:spcBef>
                <a:spcPts val="0"/>
              </a:spcBef>
              <a:buFont typeface="Arial" panose="020B0604020202020204" pitchFamily="34" charset="0"/>
              <a:buChar char="•"/>
            </a:pPr>
            <a:r>
              <a:rPr lang="en-US" sz="1800" dirty="0" err="1"/>
              <a:t>Welchen</a:t>
            </a:r>
            <a:r>
              <a:rPr lang="en-US" sz="1800" dirty="0"/>
              <a:t> Bedarf oder Wunsch muss das Produkt oder die Dienstleistung erfüllen?</a:t>
            </a:r>
          </a:p>
          <a:p>
            <a:pPr>
              <a:lnSpc>
                <a:spcPct val="100000"/>
              </a:lnSpc>
              <a:spcBef>
                <a:spcPts val="0"/>
              </a:spcBef>
            </a:pPr>
            <a:endParaRPr lang="en-US" sz="1800" b="1" dirty="0"/>
          </a:p>
          <a:p>
            <a:pPr>
              <a:lnSpc>
                <a:spcPct val="100000"/>
              </a:lnSpc>
              <a:spcBef>
                <a:spcPts val="0"/>
              </a:spcBef>
            </a:pPr>
            <a:r>
              <a:rPr lang="en-US" sz="1800" b="1" dirty="0"/>
              <a:t>Schritt 2: </a:t>
            </a:r>
            <a:r>
              <a:rPr lang="en-US" sz="1800" dirty="0"/>
              <a:t>Identifizieren Sie den Kunden oder das Kundensegment</a:t>
            </a:r>
          </a:p>
          <a:p>
            <a:pPr>
              <a:lnSpc>
                <a:spcPct val="100000"/>
              </a:lnSpc>
              <a:spcBef>
                <a:spcPts val="0"/>
              </a:spcBef>
            </a:pPr>
            <a:r>
              <a:rPr lang="en-US" sz="1800" dirty="0"/>
              <a:t>Die Identifizierung von Kundensegmenten bezieht sich auf die Aufteilung von Kunden in </a:t>
            </a:r>
            <a:r>
              <a:rPr lang="en-US" sz="1800" dirty="0" err="1"/>
              <a:t>verschiedene</a:t>
            </a:r>
            <a:r>
              <a:rPr lang="en-US" sz="1800" dirty="0"/>
              <a:t> </a:t>
            </a:r>
            <a:r>
              <a:rPr lang="en-US" sz="1800" dirty="0" err="1"/>
              <a:t>Einzelgruppen</a:t>
            </a:r>
            <a:r>
              <a:rPr lang="en-US" sz="1800" dirty="0"/>
              <a:t>, die ähnliche Merkmale (z. B. Persönlichkeit, Interessen, Gewohnheiten) und/oder Merkmale (z. B. Demografie, Industrie, Einkommen) aufweisen. </a:t>
            </a:r>
          </a:p>
          <a:p>
            <a:pPr>
              <a:lnSpc>
                <a:spcPct val="100000"/>
              </a:lnSpc>
              <a:spcBef>
                <a:spcPts val="0"/>
              </a:spcBef>
            </a:pPr>
            <a:r>
              <a:rPr lang="en-US" sz="1800" dirty="0"/>
              <a:t>Nun müssen Sie Ihren </a:t>
            </a:r>
            <a:r>
              <a:rPr lang="en-US" sz="1800" dirty="0" err="1"/>
              <a:t>Kunden</a:t>
            </a:r>
            <a:r>
              <a:rPr lang="en-US" sz="1800" dirty="0"/>
              <a:t> (</a:t>
            </a:r>
            <a:r>
              <a:rPr lang="en-US" sz="1800" dirty="0" err="1"/>
              <a:t>bzw</a:t>
            </a:r>
            <a:r>
              <a:rPr lang="en-US" sz="1800" dirty="0"/>
              <a:t>. </a:t>
            </a:r>
            <a:r>
              <a:rPr lang="en-US" sz="1800" dirty="0" err="1"/>
              <a:t>Kundensegment</a:t>
            </a:r>
            <a:r>
              <a:rPr lang="en-US" sz="1800" dirty="0"/>
              <a:t>) </a:t>
            </a:r>
            <a:r>
              <a:rPr lang="en-US" sz="1800" dirty="0" err="1"/>
              <a:t>ermitteln</a:t>
            </a:r>
            <a:r>
              <a:rPr lang="en-US" sz="1800" dirty="0"/>
              <a:t>. Sie müssen die Frage beantworten: Wie </a:t>
            </a:r>
            <a:r>
              <a:rPr lang="en-US" sz="1800" dirty="0" err="1"/>
              <a:t>sieht</a:t>
            </a:r>
            <a:r>
              <a:rPr lang="en-US" sz="1800" dirty="0"/>
              <a:t> die </a:t>
            </a:r>
            <a:r>
              <a:rPr lang="en-US" sz="1800" dirty="0" err="1"/>
              <a:t>Zielgruppe</a:t>
            </a:r>
            <a:r>
              <a:rPr lang="en-US" sz="1800" dirty="0"/>
              <a:t> des Produkts oder der </a:t>
            </a:r>
            <a:r>
              <a:rPr lang="en-US" sz="1800" dirty="0" err="1"/>
              <a:t>Dienstleistung</a:t>
            </a:r>
            <a:r>
              <a:rPr lang="en-US" sz="1800" dirty="0"/>
              <a:t> </a:t>
            </a:r>
            <a:r>
              <a:rPr lang="en-US" sz="1800" dirty="0" err="1"/>
              <a:t>aus</a:t>
            </a:r>
            <a:r>
              <a:rPr lang="en-US" sz="1800" dirty="0"/>
              <a:t>?</a:t>
            </a:r>
          </a:p>
        </p:txBody>
      </p:sp>
      <p:sp>
        <p:nvSpPr>
          <p:cNvPr id="3" name="Text Placeholder 2">
            <a:extLst>
              <a:ext uri="{FF2B5EF4-FFF2-40B4-BE49-F238E27FC236}">
                <a16:creationId xmlns:a16="http://schemas.microsoft.com/office/drawing/2014/main" id="{3C769538-D6E6-4F4E-A248-CEF0AC616F2F}"/>
              </a:ext>
            </a:extLst>
          </p:cNvPr>
          <p:cNvSpPr>
            <a:spLocks noGrp="1"/>
          </p:cNvSpPr>
          <p:nvPr>
            <p:ph type="body" sz="quarter" idx="25"/>
          </p:nvPr>
        </p:nvSpPr>
        <p:spPr>
          <a:xfrm>
            <a:off x="483596" y="398270"/>
            <a:ext cx="9671786" cy="777623"/>
          </a:xfrm>
        </p:spPr>
        <p:txBody>
          <a:bodyPr/>
          <a:lstStyle/>
          <a:p>
            <a:pPr>
              <a:spcBef>
                <a:spcPts val="0"/>
              </a:spcBef>
            </a:pPr>
            <a:r>
              <a:rPr lang="en-US" b="1" i="1" dirty="0"/>
              <a:t>Aufgabe 1: Konzept erstellen</a:t>
            </a:r>
          </a:p>
        </p:txBody>
      </p:sp>
    </p:spTree>
    <p:extLst>
      <p:ext uri="{BB962C8B-B14F-4D97-AF65-F5344CB8AC3E}">
        <p14:creationId xmlns:p14="http://schemas.microsoft.com/office/powerpoint/2010/main" val="15006733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0C62692-380C-4D04-BC7F-7608E8BCDC90}"/>
              </a:ext>
            </a:extLst>
          </p:cNvPr>
          <p:cNvSpPr>
            <a:spLocks noGrp="1"/>
          </p:cNvSpPr>
          <p:nvPr>
            <p:ph type="body" sz="quarter" idx="19"/>
          </p:nvPr>
        </p:nvSpPr>
        <p:spPr>
          <a:xfrm>
            <a:off x="483595" y="1778000"/>
            <a:ext cx="11311008" cy="4310285"/>
          </a:xfrm>
        </p:spPr>
        <p:txBody>
          <a:bodyPr>
            <a:noAutofit/>
          </a:bodyPr>
          <a:lstStyle/>
          <a:p>
            <a:pPr>
              <a:spcBef>
                <a:spcPts val="0"/>
              </a:spcBef>
            </a:pPr>
            <a:r>
              <a:rPr lang="en-US" sz="1800" b="1" dirty="0"/>
              <a:t>Schritt 3: Abbildung des Prozesses aus der Sicht des Kunden</a:t>
            </a:r>
          </a:p>
          <a:p>
            <a:pPr>
              <a:spcBef>
                <a:spcPts val="0"/>
              </a:spcBef>
            </a:pPr>
            <a:r>
              <a:rPr lang="en-US" sz="1800" dirty="0"/>
              <a:t>In diesem Schritt müssen Sie Schritte, Auswahlmöglichkeiten, Aktivitäten und/oder Interaktionen bestimmen, die die </a:t>
            </a:r>
            <a:r>
              <a:rPr lang="en-US" sz="1800" dirty="0" err="1"/>
              <a:t>KundInnen</a:t>
            </a:r>
            <a:r>
              <a:rPr lang="en-US" sz="1800" dirty="0"/>
              <a:t> </a:t>
            </a:r>
            <a:r>
              <a:rPr lang="en-US" sz="1800" dirty="0" err="1"/>
              <a:t>bei</a:t>
            </a:r>
            <a:r>
              <a:rPr lang="en-US" sz="1800" dirty="0"/>
              <a:t> der Interaktion mit einem Service </a:t>
            </a:r>
            <a:r>
              <a:rPr lang="en-US" sz="1800" dirty="0" err="1"/>
              <a:t>ausführen</a:t>
            </a:r>
            <a:r>
              <a:rPr lang="en-US" sz="1800" dirty="0"/>
              <a:t>, um ein bestimmtes Ziel zu erreichen. Kundenaktionen können aus dem vorherigen Innovationsprozess oder einer Customer-Journey-Map abgeleitet werden.</a:t>
            </a:r>
          </a:p>
          <a:p>
            <a:pPr>
              <a:spcBef>
                <a:spcPts val="0"/>
              </a:spcBef>
            </a:pPr>
            <a:endParaRPr lang="en-US" sz="1800" dirty="0"/>
          </a:p>
          <a:p>
            <a:pPr>
              <a:spcBef>
                <a:spcPts val="0"/>
              </a:spcBef>
            </a:pPr>
            <a:r>
              <a:rPr lang="en-US" sz="1800" b="1" dirty="0"/>
              <a:t>Schritt 4: Zuordnen der Kontaktmitarbeiteraktionen auf der Front- und Backstage</a:t>
            </a:r>
          </a:p>
          <a:p>
            <a:pPr>
              <a:spcBef>
                <a:spcPts val="0"/>
              </a:spcBef>
            </a:pPr>
            <a:r>
              <a:rPr lang="en-US" sz="1800" dirty="0"/>
              <a:t>Frontstage-Aktionen sind die </a:t>
            </a:r>
            <a:r>
              <a:rPr lang="en-US" sz="1800" dirty="0" err="1"/>
              <a:t>Aktionen</a:t>
            </a:r>
            <a:r>
              <a:rPr lang="en-US" sz="1800" dirty="0"/>
              <a:t> der </a:t>
            </a:r>
            <a:r>
              <a:rPr lang="en-US" sz="1800" dirty="0" err="1"/>
              <a:t>sichtbaren</a:t>
            </a:r>
            <a:r>
              <a:rPr lang="en-US" sz="1800" dirty="0"/>
              <a:t> </a:t>
            </a:r>
            <a:r>
              <a:rPr lang="en-US" sz="1800" dirty="0" err="1"/>
              <a:t>KontaktmitarbeiterInnen</a:t>
            </a:r>
            <a:r>
              <a:rPr lang="en-US" sz="1800" dirty="0"/>
              <a:t>, und diese Komponente wird nach Kundenaktionen im Diagramm angezeigt. Frontstage-Aktionen decken die Aktionen ab, die </a:t>
            </a:r>
            <a:r>
              <a:rPr lang="en-US" sz="1800" dirty="0" err="1"/>
              <a:t>vor</a:t>
            </a:r>
            <a:r>
              <a:rPr lang="en-US" sz="1800" dirty="0"/>
              <a:t> den </a:t>
            </a:r>
            <a:r>
              <a:rPr lang="en-US" sz="1800" dirty="0" err="1"/>
              <a:t>KundInnen</a:t>
            </a:r>
            <a:r>
              <a:rPr lang="en-US" sz="1800" dirty="0"/>
              <a:t> </a:t>
            </a:r>
            <a:r>
              <a:rPr lang="en-US" sz="1800" dirty="0" err="1"/>
              <a:t>stattfinden</a:t>
            </a:r>
            <a:r>
              <a:rPr lang="en-US" sz="1800" dirty="0"/>
              <a:t>. </a:t>
            </a:r>
          </a:p>
          <a:p>
            <a:pPr>
              <a:spcBef>
                <a:spcPts val="0"/>
              </a:spcBef>
            </a:pPr>
            <a:r>
              <a:rPr lang="en-US" sz="1800" dirty="0"/>
              <a:t>Backstage-Aktionen beziehen sich auf unsichtbare Kontakt-Mitarbeiteraktionen. Die Backstage-Aktionen von </a:t>
            </a:r>
            <a:r>
              <a:rPr lang="en-US" sz="1800" dirty="0" err="1"/>
              <a:t>KontaktmitarbeiterInnen</a:t>
            </a:r>
            <a:r>
              <a:rPr lang="en-US" sz="1800" dirty="0"/>
              <a:t> </a:t>
            </a:r>
            <a:r>
              <a:rPr lang="en-US" sz="1800" dirty="0" err="1"/>
              <a:t>sind</a:t>
            </a:r>
            <a:r>
              <a:rPr lang="en-US" sz="1800" dirty="0"/>
              <a:t> für die </a:t>
            </a:r>
            <a:r>
              <a:rPr lang="en-US" sz="1800" dirty="0" err="1"/>
              <a:t>KundInnen</a:t>
            </a:r>
            <a:r>
              <a:rPr lang="en-US" sz="1800" dirty="0"/>
              <a:t> </a:t>
            </a:r>
            <a:r>
              <a:rPr lang="en-US" sz="1800" dirty="0" err="1"/>
              <a:t>nicht</a:t>
            </a:r>
            <a:r>
              <a:rPr lang="en-US" sz="1800" dirty="0"/>
              <a:t> </a:t>
            </a:r>
            <a:r>
              <a:rPr lang="en-US" sz="1800" dirty="0" err="1"/>
              <a:t>sichtbar</a:t>
            </a:r>
            <a:r>
              <a:rPr lang="en-US" sz="1800" dirty="0"/>
              <a:t>. Dazu gehören nicht sichtbare Interaktionen </a:t>
            </a:r>
            <a:r>
              <a:rPr lang="en-US" sz="1800" dirty="0" err="1"/>
              <a:t>mit</a:t>
            </a:r>
            <a:r>
              <a:rPr lang="en-US" sz="1800" dirty="0"/>
              <a:t> den </a:t>
            </a:r>
            <a:r>
              <a:rPr lang="en-US" sz="1800" dirty="0" err="1"/>
              <a:t>KundInnen</a:t>
            </a:r>
            <a:r>
              <a:rPr lang="en-US" sz="1800" dirty="0"/>
              <a:t> </a:t>
            </a:r>
            <a:r>
              <a:rPr lang="en-US" sz="1800" dirty="0" err="1"/>
              <a:t>wie</a:t>
            </a:r>
            <a:r>
              <a:rPr lang="en-US" sz="1800" dirty="0"/>
              <a:t> Telefongespräche und andere Aktivitäten, die Backstage-</a:t>
            </a:r>
            <a:r>
              <a:rPr lang="en-US" sz="1800" dirty="0" err="1"/>
              <a:t>KontaktmitarbeiterInnen</a:t>
            </a:r>
            <a:r>
              <a:rPr lang="en-US" sz="1800" dirty="0"/>
              <a:t> </a:t>
            </a:r>
            <a:r>
              <a:rPr lang="en-US" sz="1800" dirty="0" err="1"/>
              <a:t>durchführen</a:t>
            </a:r>
            <a:r>
              <a:rPr lang="en-US" sz="1800" dirty="0"/>
              <a:t>, um die Onstage-Aktivitäten zu unterstützen. </a:t>
            </a:r>
          </a:p>
          <a:p>
            <a:pPr>
              <a:spcBef>
                <a:spcPts val="0"/>
              </a:spcBef>
            </a:pPr>
            <a:r>
              <a:rPr lang="en-US" sz="1800" dirty="0"/>
              <a:t>Zeichnen Sie nun im ausgewählten digitalen Tool die Aktionen auf, die </a:t>
            </a:r>
            <a:r>
              <a:rPr lang="en-US" sz="1800" dirty="0" err="1"/>
              <a:t>MitarbeiterInnen</a:t>
            </a:r>
            <a:r>
              <a:rPr lang="en-US" sz="1800" dirty="0"/>
              <a:t> der Frontstage bei der persönlichen Begegnung </a:t>
            </a:r>
            <a:r>
              <a:rPr lang="en-US" sz="1800" dirty="0" err="1"/>
              <a:t>mit</a:t>
            </a:r>
            <a:r>
              <a:rPr lang="en-US" sz="1800" dirty="0"/>
              <a:t> </a:t>
            </a:r>
            <a:r>
              <a:rPr lang="en-US" sz="1800" dirty="0" err="1"/>
              <a:t>KundInnen</a:t>
            </a:r>
            <a:r>
              <a:rPr lang="en-US" sz="1800" dirty="0"/>
              <a:t> </a:t>
            </a:r>
            <a:r>
              <a:rPr lang="en-US" sz="1800" dirty="0" err="1"/>
              <a:t>durchführen</a:t>
            </a:r>
            <a:r>
              <a:rPr lang="en-US" sz="1800" dirty="0"/>
              <a:t>. </a:t>
            </a:r>
            <a:r>
              <a:rPr lang="en-US" sz="1800" dirty="0" err="1"/>
              <a:t>Danach</a:t>
            </a:r>
            <a:r>
              <a:rPr lang="en-US" sz="1800" dirty="0"/>
              <a:t> </a:t>
            </a:r>
            <a:r>
              <a:rPr lang="en-US" sz="1800" dirty="0" err="1"/>
              <a:t>können</a:t>
            </a:r>
            <a:r>
              <a:rPr lang="en-US" sz="1800" dirty="0"/>
              <a:t> Sie die </a:t>
            </a:r>
            <a:r>
              <a:rPr lang="en-US" sz="1800" dirty="0" err="1"/>
              <a:t>Aktionen</a:t>
            </a:r>
            <a:r>
              <a:rPr lang="en-US" sz="1800" dirty="0"/>
              <a:t> hinter den </a:t>
            </a:r>
            <a:r>
              <a:rPr lang="en-US" sz="1800" dirty="0" err="1"/>
              <a:t>Kulissen</a:t>
            </a:r>
            <a:r>
              <a:rPr lang="en-US" sz="1800" dirty="0"/>
              <a:t> auf die Backstage-</a:t>
            </a:r>
            <a:r>
              <a:rPr lang="en-US" sz="1800" dirty="0" err="1"/>
              <a:t>Komponente</a:t>
            </a:r>
            <a:r>
              <a:rPr lang="en-US" sz="1800" dirty="0"/>
              <a:t> in dem </a:t>
            </a:r>
            <a:r>
              <a:rPr lang="en-US" sz="1800" dirty="0" err="1"/>
              <a:t>ausgewählten</a:t>
            </a:r>
            <a:r>
              <a:rPr lang="en-US" sz="1800" dirty="0"/>
              <a:t> </a:t>
            </a:r>
            <a:r>
              <a:rPr lang="en-US" sz="1800" dirty="0" err="1"/>
              <a:t>digitalen</a:t>
            </a:r>
            <a:r>
              <a:rPr lang="en-US" sz="1800" dirty="0"/>
              <a:t> </a:t>
            </a:r>
            <a:r>
              <a:rPr lang="en-US" sz="1800" dirty="0" err="1"/>
              <a:t>Werkzeug</a:t>
            </a:r>
            <a:r>
              <a:rPr lang="en-US" sz="1800" dirty="0"/>
              <a:t> </a:t>
            </a:r>
            <a:r>
              <a:rPr lang="en-US" sz="1800" dirty="0" err="1"/>
              <a:t>abbilden</a:t>
            </a:r>
            <a:r>
              <a:rPr lang="en-US" sz="1800" dirty="0"/>
              <a:t>.</a:t>
            </a:r>
          </a:p>
        </p:txBody>
      </p:sp>
      <p:sp>
        <p:nvSpPr>
          <p:cNvPr id="3" name="Text Placeholder 2">
            <a:extLst>
              <a:ext uri="{FF2B5EF4-FFF2-40B4-BE49-F238E27FC236}">
                <a16:creationId xmlns:a16="http://schemas.microsoft.com/office/drawing/2014/main" id="{0B240591-91E0-4713-BEE6-E6D2D5E14B55}"/>
              </a:ext>
            </a:extLst>
          </p:cNvPr>
          <p:cNvSpPr>
            <a:spLocks noGrp="1"/>
          </p:cNvSpPr>
          <p:nvPr>
            <p:ph type="body" sz="quarter" idx="25"/>
          </p:nvPr>
        </p:nvSpPr>
        <p:spPr/>
        <p:txBody>
          <a:bodyPr/>
          <a:lstStyle/>
          <a:p>
            <a:r>
              <a:rPr lang="de-DE" b="1" i="1" dirty="0"/>
              <a:t>Aufgabe 1 - Fortsetzung</a:t>
            </a:r>
            <a:endParaRPr lang="en-GB" b="1" i="1" dirty="0"/>
          </a:p>
        </p:txBody>
      </p:sp>
    </p:spTree>
    <p:extLst>
      <p:ext uri="{BB962C8B-B14F-4D97-AF65-F5344CB8AC3E}">
        <p14:creationId xmlns:p14="http://schemas.microsoft.com/office/powerpoint/2010/main" val="9614042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FDFB06A-4BAF-4A79-AC68-A50C5F2D75E7}"/>
              </a:ext>
            </a:extLst>
          </p:cNvPr>
          <p:cNvSpPr>
            <a:spLocks noGrp="1"/>
          </p:cNvSpPr>
          <p:nvPr>
            <p:ph type="body" sz="quarter" idx="19"/>
          </p:nvPr>
        </p:nvSpPr>
        <p:spPr>
          <a:xfrm>
            <a:off x="483595" y="1559860"/>
            <a:ext cx="11311008" cy="4528426"/>
          </a:xfrm>
        </p:spPr>
        <p:txBody>
          <a:bodyPr>
            <a:noAutofit/>
          </a:bodyPr>
          <a:lstStyle/>
          <a:p>
            <a:pPr>
              <a:spcBef>
                <a:spcPts val="0"/>
              </a:spcBef>
            </a:pPr>
            <a:r>
              <a:rPr lang="en-US" sz="1800" b="1" dirty="0"/>
              <a:t>Schritt 5: </a:t>
            </a:r>
            <a:r>
              <a:rPr lang="en-US" sz="1800" b="1" dirty="0" err="1"/>
              <a:t>Zuordnung</a:t>
            </a:r>
            <a:r>
              <a:rPr lang="en-US" sz="1800" b="1" dirty="0"/>
              <a:t> von </a:t>
            </a:r>
            <a:r>
              <a:rPr lang="en-US" sz="1800" b="1" dirty="0" err="1"/>
              <a:t>Supportfunktionen</a:t>
            </a:r>
            <a:endParaRPr lang="en-US" sz="1800" b="1" dirty="0"/>
          </a:p>
          <a:p>
            <a:pPr>
              <a:spcBef>
                <a:spcPts val="0"/>
              </a:spcBef>
            </a:pPr>
            <a:r>
              <a:rPr lang="en-US" sz="1800" dirty="0"/>
              <a:t>Diese Komponente </a:t>
            </a:r>
            <a:r>
              <a:rPr lang="en-US" sz="1800" dirty="0" err="1"/>
              <a:t>unterstützt</a:t>
            </a:r>
            <a:r>
              <a:rPr lang="en-US" sz="1800" dirty="0"/>
              <a:t> </a:t>
            </a:r>
            <a:r>
              <a:rPr lang="en-US" sz="1800" dirty="0" err="1"/>
              <a:t>MitarbeiterInnen</a:t>
            </a:r>
            <a:r>
              <a:rPr lang="en-US" sz="1800" dirty="0"/>
              <a:t> </a:t>
            </a:r>
            <a:r>
              <a:rPr lang="en-US" sz="1800" dirty="0" err="1"/>
              <a:t>bei</a:t>
            </a:r>
            <a:r>
              <a:rPr lang="en-US" sz="1800" dirty="0"/>
              <a:t> der Bereitstellung eines Service für </a:t>
            </a:r>
            <a:r>
              <a:rPr lang="en-US" sz="1800" dirty="0" err="1"/>
              <a:t>ihre</a:t>
            </a:r>
            <a:r>
              <a:rPr lang="en-US" sz="1800" dirty="0"/>
              <a:t> </a:t>
            </a:r>
            <a:r>
              <a:rPr lang="en-US" sz="1800" dirty="0" err="1"/>
              <a:t>KundInnen</a:t>
            </a:r>
            <a:r>
              <a:rPr lang="en-US" sz="1800" dirty="0"/>
              <a:t>. Sie umfasst alle Aktionen, Interaktionen, internen Dienstleistungen, die von Einzelpersonen oder Einheiten (nicht Kontaktpersonen) innerhalb des Unternehmens durchgeführt werden, um Kontaktpersonen bei der Bereitstellung der Dienste zu unterstützen. Sie sind für die </a:t>
            </a:r>
            <a:r>
              <a:rPr lang="en-US" sz="1800" dirty="0" err="1"/>
              <a:t>KundInnen</a:t>
            </a:r>
            <a:r>
              <a:rPr lang="en-US" sz="1800" dirty="0"/>
              <a:t> nicht sichtbar. Zu den Prozessen für den Gerätehersteller gehören z. B. die Überprüfung der Kreditkarte, die Preisgestaltung, die Auslieferung von Einheiten aus dem Werk in den Laden, das Schreiben von Qualitätstests usw. (Gibbons, 2017).</a:t>
            </a:r>
          </a:p>
          <a:p>
            <a:pPr>
              <a:spcBef>
                <a:spcPts val="0"/>
              </a:spcBef>
            </a:pPr>
            <a:r>
              <a:rPr lang="en-US" sz="1800" dirty="0" err="1"/>
              <a:t>Bilden</a:t>
            </a:r>
            <a:r>
              <a:rPr lang="en-US" sz="1800" dirty="0"/>
              <a:t> Sie in </a:t>
            </a:r>
            <a:r>
              <a:rPr lang="en-US" sz="1800" dirty="0" err="1"/>
              <a:t>diesem</a:t>
            </a:r>
            <a:r>
              <a:rPr lang="en-US" sz="1800" dirty="0"/>
              <a:t> Schritt die </a:t>
            </a:r>
            <a:r>
              <a:rPr lang="en-US" sz="1800" dirty="0" err="1"/>
              <a:t>Unterstützungsprozesse</a:t>
            </a:r>
            <a:r>
              <a:rPr lang="en-US" sz="1800" dirty="0"/>
              <a:t> ab, </a:t>
            </a:r>
            <a:r>
              <a:rPr lang="en-US" sz="1800" dirty="0" err="1"/>
              <a:t>zu</a:t>
            </a:r>
            <a:r>
              <a:rPr lang="en-US" sz="1800" dirty="0"/>
              <a:t> </a:t>
            </a:r>
            <a:r>
              <a:rPr lang="en-US" sz="1800" dirty="0" err="1"/>
              <a:t>denen</a:t>
            </a:r>
            <a:r>
              <a:rPr lang="en-US" sz="1800" dirty="0"/>
              <a:t> alle </a:t>
            </a:r>
            <a:r>
              <a:rPr lang="en-US" sz="1800" dirty="0" err="1"/>
              <a:t>erforderlichen</a:t>
            </a:r>
            <a:r>
              <a:rPr lang="en-US" sz="1800" dirty="0"/>
              <a:t> </a:t>
            </a:r>
            <a:r>
              <a:rPr lang="en-US" sz="1800" dirty="0" err="1"/>
              <a:t>Vorgänge</a:t>
            </a:r>
            <a:r>
              <a:rPr lang="en-US" sz="1800" dirty="0"/>
              <a:t> </a:t>
            </a:r>
            <a:r>
              <a:rPr lang="en-US" sz="1800" dirty="0" err="1"/>
              <a:t>gehören</a:t>
            </a:r>
            <a:r>
              <a:rPr lang="en-US" sz="1800" dirty="0"/>
              <a:t>, </a:t>
            </a:r>
            <a:r>
              <a:rPr lang="en-US" sz="1800" dirty="0" err="1"/>
              <a:t>damit</a:t>
            </a:r>
            <a:r>
              <a:rPr lang="en-US" sz="1800" dirty="0"/>
              <a:t> die </a:t>
            </a:r>
            <a:r>
              <a:rPr lang="en-US" sz="1800" dirty="0" err="1"/>
              <a:t>oben</a:t>
            </a:r>
            <a:r>
              <a:rPr lang="en-US" sz="1800" dirty="0"/>
              <a:t> </a:t>
            </a:r>
            <a:r>
              <a:rPr lang="en-US" sz="1800" dirty="0" err="1"/>
              <a:t>genannten</a:t>
            </a:r>
            <a:r>
              <a:rPr lang="en-US" sz="1800" dirty="0"/>
              <a:t> </a:t>
            </a:r>
            <a:r>
              <a:rPr lang="en-US" sz="1800" dirty="0" err="1"/>
              <a:t>Vorgänge</a:t>
            </a:r>
            <a:r>
              <a:rPr lang="en-US" sz="1800" dirty="0"/>
              <a:t> in dem </a:t>
            </a:r>
            <a:r>
              <a:rPr lang="en-US" sz="1800" dirty="0" err="1"/>
              <a:t>ausgewählten</a:t>
            </a:r>
            <a:r>
              <a:rPr lang="en-US" sz="1800" dirty="0"/>
              <a:t> </a:t>
            </a:r>
            <a:r>
              <a:rPr lang="en-US" sz="1800" dirty="0" err="1"/>
              <a:t>digitalen</a:t>
            </a:r>
            <a:r>
              <a:rPr lang="en-US" sz="1800" dirty="0"/>
              <a:t> </a:t>
            </a:r>
            <a:r>
              <a:rPr lang="en-US" sz="1800" dirty="0" err="1"/>
              <a:t>Werkzeug</a:t>
            </a:r>
            <a:r>
              <a:rPr lang="en-US" sz="1800" dirty="0"/>
              <a:t> </a:t>
            </a:r>
            <a:r>
              <a:rPr lang="en-US" sz="1800" dirty="0" err="1"/>
              <a:t>stattfinden</a:t>
            </a:r>
            <a:r>
              <a:rPr lang="en-US" sz="1800" dirty="0"/>
              <a:t> </a:t>
            </a:r>
            <a:r>
              <a:rPr lang="en-US" sz="1800" dirty="0" err="1"/>
              <a:t>können</a:t>
            </a:r>
            <a:r>
              <a:rPr lang="en-US" sz="1800" dirty="0"/>
              <a:t>. </a:t>
            </a:r>
          </a:p>
          <a:p>
            <a:pPr>
              <a:spcBef>
                <a:spcPts val="0"/>
              </a:spcBef>
            </a:pPr>
            <a:endParaRPr lang="en-US" sz="1800" dirty="0"/>
          </a:p>
          <a:p>
            <a:pPr indent="0">
              <a:lnSpc>
                <a:spcPct val="110000"/>
              </a:lnSpc>
              <a:spcBef>
                <a:spcPts val="0"/>
              </a:spcBef>
            </a:pPr>
            <a:r>
              <a:rPr lang="en-US" sz="1800" b="1" dirty="0"/>
              <a:t>Schritt 6: </a:t>
            </a:r>
            <a:r>
              <a:rPr lang="en-US" sz="1800" b="1" dirty="0" err="1"/>
              <a:t>Verknüpfen</a:t>
            </a:r>
            <a:r>
              <a:rPr lang="en-US" sz="1800" b="1" dirty="0"/>
              <a:t> Sie die </a:t>
            </a:r>
            <a:r>
              <a:rPr lang="en-US" sz="1800" b="1" dirty="0" err="1"/>
              <a:t>Aktivitäten</a:t>
            </a:r>
            <a:r>
              <a:rPr lang="en-US" sz="1800" b="1" dirty="0"/>
              <a:t> in der </a:t>
            </a:r>
            <a:r>
              <a:rPr lang="en-US" sz="1800" b="1" dirty="0" err="1"/>
              <a:t>Reihenfolge</a:t>
            </a:r>
            <a:r>
              <a:rPr lang="en-US" sz="1800" b="1" dirty="0"/>
              <a:t>, in der </a:t>
            </a:r>
            <a:r>
              <a:rPr lang="en-US" sz="1800" b="1" dirty="0" err="1"/>
              <a:t>sie</a:t>
            </a:r>
            <a:r>
              <a:rPr lang="en-US" sz="1800" b="1" dirty="0"/>
              <a:t> </a:t>
            </a:r>
            <a:r>
              <a:rPr lang="en-US" sz="1800" b="1" dirty="0" err="1"/>
              <a:t>stattfinden</a:t>
            </a:r>
            <a:r>
              <a:rPr lang="en-US" sz="1800" b="1" dirty="0"/>
              <a:t>, um </a:t>
            </a:r>
            <a:r>
              <a:rPr lang="en-US" sz="1800" b="1" dirty="0" err="1"/>
              <a:t>einen</a:t>
            </a:r>
            <a:r>
              <a:rPr lang="en-US" sz="1800" b="1" dirty="0"/>
              <a:t> </a:t>
            </a:r>
            <a:r>
              <a:rPr lang="en-US" sz="1800" b="1" dirty="0" err="1"/>
              <a:t>natürlichen</a:t>
            </a:r>
            <a:r>
              <a:rPr lang="en-US" sz="1800" b="1" dirty="0"/>
              <a:t> </a:t>
            </a:r>
            <a:r>
              <a:rPr lang="en-US" sz="1800" b="1" dirty="0" err="1"/>
              <a:t>Ablauf</a:t>
            </a:r>
            <a:r>
              <a:rPr lang="en-US" sz="1800" b="1" dirty="0"/>
              <a:t> </a:t>
            </a:r>
            <a:r>
              <a:rPr lang="en-US" sz="1800" b="1" dirty="0" err="1"/>
              <a:t>zu</a:t>
            </a:r>
            <a:r>
              <a:rPr lang="en-US" sz="1800" b="1" dirty="0"/>
              <a:t> </a:t>
            </a:r>
            <a:r>
              <a:rPr lang="en-US" sz="1800" b="1" dirty="0" err="1"/>
              <a:t>gewährleisten</a:t>
            </a:r>
            <a:r>
              <a:rPr lang="en-US" sz="1800" b="1" dirty="0"/>
              <a:t>.</a:t>
            </a:r>
          </a:p>
          <a:p>
            <a:pPr indent="0">
              <a:lnSpc>
                <a:spcPct val="110000"/>
              </a:lnSpc>
              <a:spcBef>
                <a:spcPts val="0"/>
              </a:spcBef>
            </a:pPr>
            <a:r>
              <a:rPr lang="en-US" sz="1800" dirty="0"/>
              <a:t>Nun </a:t>
            </a:r>
            <a:r>
              <a:rPr lang="en-US" sz="1800" dirty="0" err="1"/>
              <a:t>müssen</a:t>
            </a:r>
            <a:r>
              <a:rPr lang="en-US" sz="1800" dirty="0"/>
              <a:t> Sie die </a:t>
            </a:r>
            <a:r>
              <a:rPr lang="en-US" sz="1800" dirty="0" err="1"/>
              <a:t>direkten</a:t>
            </a:r>
            <a:r>
              <a:rPr lang="en-US" sz="1800" dirty="0"/>
              <a:t> </a:t>
            </a:r>
            <a:r>
              <a:rPr lang="en-US" sz="1800" dirty="0" err="1"/>
              <a:t>Wechselwirkungen</a:t>
            </a:r>
            <a:r>
              <a:rPr lang="en-US" sz="1800" dirty="0"/>
              <a:t> </a:t>
            </a:r>
            <a:r>
              <a:rPr lang="en-US" sz="1800" dirty="0" err="1"/>
              <a:t>zwischen</a:t>
            </a:r>
            <a:r>
              <a:rPr lang="en-US" sz="1800" dirty="0"/>
              <a:t> den </a:t>
            </a:r>
            <a:r>
              <a:rPr lang="en-US" sz="1800" dirty="0" err="1"/>
              <a:t>Aktionen</a:t>
            </a:r>
            <a:r>
              <a:rPr lang="en-US" sz="1800" dirty="0"/>
              <a:t> </a:t>
            </a:r>
            <a:r>
              <a:rPr lang="en-US" sz="1800" dirty="0" err="1"/>
              <a:t>darstellen</a:t>
            </a:r>
            <a:r>
              <a:rPr lang="en-US" sz="1800" dirty="0"/>
              <a:t>. </a:t>
            </a:r>
            <a:r>
              <a:rPr lang="en-US" sz="1800" dirty="0" err="1"/>
              <a:t>Verwenden</a:t>
            </a:r>
            <a:r>
              <a:rPr lang="en-US" sz="1800" dirty="0"/>
              <a:t> Sie </a:t>
            </a:r>
            <a:r>
              <a:rPr lang="en-US" sz="1800" dirty="0" err="1"/>
              <a:t>Pfeile</a:t>
            </a:r>
            <a:r>
              <a:rPr lang="en-US" sz="1800" dirty="0"/>
              <a:t>, um </a:t>
            </a:r>
            <a:r>
              <a:rPr lang="en-US" sz="1800" dirty="0" err="1"/>
              <a:t>Beziehungen</a:t>
            </a:r>
            <a:r>
              <a:rPr lang="en-US" sz="1800" dirty="0"/>
              <a:t> und </a:t>
            </a:r>
            <a:r>
              <a:rPr lang="en-US" sz="1800" dirty="0" err="1"/>
              <a:t>vor</a:t>
            </a:r>
            <a:r>
              <a:rPr lang="en-US" sz="1800" dirty="0"/>
              <a:t> </a:t>
            </a:r>
            <a:r>
              <a:rPr lang="en-US" sz="1800" dirty="0" err="1"/>
              <a:t>allem</a:t>
            </a:r>
            <a:r>
              <a:rPr lang="en-US" sz="1800" dirty="0"/>
              <a:t> </a:t>
            </a:r>
            <a:r>
              <a:rPr lang="en-US" sz="1800" dirty="0" err="1"/>
              <a:t>Abhängigkeiten</a:t>
            </a:r>
            <a:r>
              <a:rPr lang="en-US" sz="1800" dirty="0"/>
              <a:t> </a:t>
            </a:r>
            <a:r>
              <a:rPr lang="en-US" sz="1800" dirty="0" err="1"/>
              <a:t>anzugeben</a:t>
            </a:r>
            <a:r>
              <a:rPr lang="en-US" sz="1800" dirty="0"/>
              <a:t>. Ein </a:t>
            </a:r>
            <a:r>
              <a:rPr lang="en-US" sz="1800" dirty="0" err="1"/>
              <a:t>einzelner</a:t>
            </a:r>
            <a:r>
              <a:rPr lang="en-US" sz="1800" dirty="0"/>
              <a:t> </a:t>
            </a:r>
            <a:r>
              <a:rPr lang="en-US" sz="1800" dirty="0" err="1"/>
              <a:t>Pfeil</a:t>
            </a:r>
            <a:r>
              <a:rPr lang="en-US" sz="1800" dirty="0"/>
              <a:t> </a:t>
            </a:r>
            <a:r>
              <a:rPr lang="en-US" sz="1800" dirty="0" err="1"/>
              <a:t>deutet</a:t>
            </a:r>
            <a:r>
              <a:rPr lang="en-US" sz="1800" dirty="0"/>
              <a:t> auf </a:t>
            </a:r>
            <a:r>
              <a:rPr lang="en-US" sz="1800" dirty="0" err="1"/>
              <a:t>einen</a:t>
            </a:r>
            <a:r>
              <a:rPr lang="en-US" sz="1800" dirty="0"/>
              <a:t> </a:t>
            </a:r>
            <a:r>
              <a:rPr lang="en-US" sz="1800" dirty="0" err="1"/>
              <a:t>linearen</a:t>
            </a:r>
            <a:r>
              <a:rPr lang="en-US" sz="1800" dirty="0"/>
              <a:t>, </a:t>
            </a:r>
            <a:r>
              <a:rPr lang="en-US" sz="1800" dirty="0" err="1"/>
              <a:t>einseitigen</a:t>
            </a:r>
            <a:r>
              <a:rPr lang="en-US" sz="1800" dirty="0"/>
              <a:t> </a:t>
            </a:r>
            <a:r>
              <a:rPr lang="en-US" sz="1800" dirty="0" err="1"/>
              <a:t>Austausch</a:t>
            </a:r>
            <a:r>
              <a:rPr lang="en-US" sz="1800" dirty="0"/>
              <a:t> </a:t>
            </a:r>
            <a:r>
              <a:rPr lang="en-US" sz="1800" dirty="0" err="1"/>
              <a:t>hin</a:t>
            </a:r>
            <a:r>
              <a:rPr lang="en-US" sz="1800" dirty="0"/>
              <a:t>, </a:t>
            </a:r>
            <a:r>
              <a:rPr lang="en-US" sz="1800" dirty="0" err="1"/>
              <a:t>während</a:t>
            </a:r>
            <a:r>
              <a:rPr lang="en-US" sz="1800" dirty="0"/>
              <a:t> </a:t>
            </a:r>
            <a:r>
              <a:rPr lang="en-US" sz="1800" dirty="0" err="1"/>
              <a:t>ein</a:t>
            </a:r>
            <a:r>
              <a:rPr lang="en-US" sz="1800" dirty="0"/>
              <a:t> </a:t>
            </a:r>
            <a:r>
              <a:rPr lang="en-US" sz="1800" dirty="0" err="1"/>
              <a:t>Doppelpfeil</a:t>
            </a:r>
            <a:r>
              <a:rPr lang="en-US" sz="1800" dirty="0"/>
              <a:t> auf die </a:t>
            </a:r>
            <a:r>
              <a:rPr lang="en-US" sz="1800" dirty="0" err="1"/>
              <a:t>erforderliche</a:t>
            </a:r>
            <a:r>
              <a:rPr lang="en-US" sz="1800" dirty="0"/>
              <a:t> </a:t>
            </a:r>
            <a:r>
              <a:rPr lang="en-US" sz="1800" dirty="0" err="1"/>
              <a:t>Abstimmung</a:t>
            </a:r>
            <a:r>
              <a:rPr lang="en-US" sz="1800" dirty="0"/>
              <a:t> und </a:t>
            </a:r>
            <a:r>
              <a:rPr lang="en-US" sz="1800" dirty="0" err="1"/>
              <a:t>wechselseitige</a:t>
            </a:r>
            <a:r>
              <a:rPr lang="en-US" sz="1800" dirty="0"/>
              <a:t> </a:t>
            </a:r>
            <a:r>
              <a:rPr lang="en-US" sz="1800" dirty="0" err="1"/>
              <a:t>Abhängigkeit</a:t>
            </a:r>
            <a:r>
              <a:rPr lang="en-US" sz="1800" dirty="0"/>
              <a:t> </a:t>
            </a:r>
            <a:r>
              <a:rPr lang="en-US" sz="1800" dirty="0" err="1"/>
              <a:t>hindeutet</a:t>
            </a:r>
            <a:r>
              <a:rPr lang="en-US" sz="1800" dirty="0"/>
              <a:t>.</a:t>
            </a:r>
          </a:p>
          <a:p>
            <a:pPr indent="0">
              <a:lnSpc>
                <a:spcPct val="110000"/>
              </a:lnSpc>
              <a:spcBef>
                <a:spcPts val="0"/>
              </a:spcBef>
            </a:pPr>
            <a:endParaRPr lang="en-US" sz="1800" dirty="0"/>
          </a:p>
          <a:p>
            <a:pPr indent="0">
              <a:lnSpc>
                <a:spcPct val="110000"/>
              </a:lnSpc>
              <a:spcBef>
                <a:spcPts val="0"/>
              </a:spcBef>
            </a:pPr>
            <a:endParaRPr lang="en-US" sz="1800" dirty="0"/>
          </a:p>
          <a:p>
            <a:pPr indent="0">
              <a:lnSpc>
                <a:spcPct val="110000"/>
              </a:lnSpc>
              <a:spcBef>
                <a:spcPts val="0"/>
              </a:spcBef>
            </a:pPr>
            <a:endParaRPr lang="en-US" sz="1800" dirty="0"/>
          </a:p>
          <a:p>
            <a:pPr>
              <a:spcBef>
                <a:spcPts val="0"/>
              </a:spcBef>
            </a:pPr>
            <a:endParaRPr lang="en-US" sz="1800" dirty="0"/>
          </a:p>
        </p:txBody>
      </p:sp>
      <p:sp>
        <p:nvSpPr>
          <p:cNvPr id="4" name="Text Placeholder 3">
            <a:extLst>
              <a:ext uri="{FF2B5EF4-FFF2-40B4-BE49-F238E27FC236}">
                <a16:creationId xmlns:a16="http://schemas.microsoft.com/office/drawing/2014/main" id="{A7AF357B-3D06-CDBA-CDF6-DF744BEA53ED}"/>
              </a:ext>
            </a:extLst>
          </p:cNvPr>
          <p:cNvSpPr>
            <a:spLocks noGrp="1"/>
          </p:cNvSpPr>
          <p:nvPr>
            <p:ph type="body" sz="quarter" idx="25"/>
          </p:nvPr>
        </p:nvSpPr>
        <p:spPr/>
        <p:txBody>
          <a:bodyPr/>
          <a:lstStyle/>
          <a:p>
            <a:r>
              <a:rPr lang="de-DE" b="1" i="1" dirty="0"/>
              <a:t>Aufgabe 1 - Fortsetzung</a:t>
            </a:r>
            <a:endParaRPr lang="en-GB" b="1" i="1" dirty="0"/>
          </a:p>
        </p:txBody>
      </p:sp>
    </p:spTree>
    <p:extLst>
      <p:ext uri="{BB962C8B-B14F-4D97-AF65-F5344CB8AC3E}">
        <p14:creationId xmlns:p14="http://schemas.microsoft.com/office/powerpoint/2010/main" val="6164222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BCFEF8F-1C9B-45E2-BE9A-1F70C463F071}"/>
              </a:ext>
            </a:extLst>
          </p:cNvPr>
          <p:cNvSpPr>
            <a:spLocks noGrp="1"/>
          </p:cNvSpPr>
          <p:nvPr>
            <p:ph type="body" sz="quarter" idx="19"/>
          </p:nvPr>
        </p:nvSpPr>
        <p:spPr>
          <a:xfrm>
            <a:off x="483595" y="1981200"/>
            <a:ext cx="11311008" cy="4107085"/>
          </a:xfrm>
        </p:spPr>
        <p:txBody>
          <a:bodyPr>
            <a:normAutofit/>
          </a:bodyPr>
          <a:lstStyle/>
          <a:p>
            <a:pPr>
              <a:lnSpc>
                <a:spcPct val="100000"/>
              </a:lnSpc>
              <a:spcBef>
                <a:spcPts val="0"/>
              </a:spcBef>
            </a:pPr>
            <a:r>
              <a:rPr lang="en-US" sz="1800" b="1" dirty="0"/>
              <a:t>Schritt 7: </a:t>
            </a:r>
            <a:r>
              <a:rPr lang="en-US" sz="1800" b="1" dirty="0" err="1"/>
              <a:t>Fügen</a:t>
            </a:r>
            <a:r>
              <a:rPr lang="en-US" sz="1800" b="1" dirty="0"/>
              <a:t> Sie </a:t>
            </a:r>
            <a:r>
              <a:rPr lang="en-US" sz="1800" b="1" dirty="0" err="1"/>
              <a:t>bei</a:t>
            </a:r>
            <a:r>
              <a:rPr lang="en-US" sz="1800" b="1" dirty="0"/>
              <a:t> </a:t>
            </a:r>
            <a:r>
              <a:rPr lang="en-US" sz="1800" b="1" dirty="0" err="1"/>
              <a:t>jedem</a:t>
            </a:r>
            <a:r>
              <a:rPr lang="en-US" sz="1800" b="1" dirty="0"/>
              <a:t> </a:t>
            </a:r>
            <a:r>
              <a:rPr lang="en-US" sz="1800" b="1" dirty="0" err="1"/>
              <a:t>Handlungsschritt</a:t>
            </a:r>
            <a:r>
              <a:rPr lang="en-US" sz="1800" b="1" dirty="0"/>
              <a:t> des </a:t>
            </a:r>
            <a:r>
              <a:rPr lang="en-US" sz="1800" b="1" dirty="0" err="1"/>
              <a:t>Kunden</a:t>
            </a:r>
            <a:r>
              <a:rPr lang="en-US" sz="1800" b="1" dirty="0"/>
              <a:t> </a:t>
            </a:r>
            <a:r>
              <a:rPr lang="en-US" sz="1800" b="1" dirty="0" err="1"/>
              <a:t>einen</a:t>
            </a:r>
            <a:r>
              <a:rPr lang="en-US" sz="1800" b="1" dirty="0"/>
              <a:t> </a:t>
            </a:r>
            <a:r>
              <a:rPr lang="en-US" sz="1800" b="1" dirty="0" err="1"/>
              <a:t>Nachweis</a:t>
            </a:r>
            <a:r>
              <a:rPr lang="en-US" sz="1800" b="1" dirty="0"/>
              <a:t> </a:t>
            </a:r>
            <a:r>
              <a:rPr lang="en-US" sz="1800" b="1" dirty="0" err="1"/>
              <a:t>über</a:t>
            </a:r>
            <a:r>
              <a:rPr lang="en-US" sz="1800" b="1" dirty="0"/>
              <a:t> den Service </a:t>
            </a:r>
            <a:r>
              <a:rPr lang="en-US" sz="1800" b="1" dirty="0" err="1"/>
              <a:t>hinzu</a:t>
            </a:r>
            <a:r>
              <a:rPr lang="en-US" sz="1800" b="1" dirty="0"/>
              <a:t>.</a:t>
            </a:r>
          </a:p>
          <a:p>
            <a:pPr>
              <a:lnSpc>
                <a:spcPct val="100000"/>
              </a:lnSpc>
              <a:spcBef>
                <a:spcPts val="0"/>
              </a:spcBef>
            </a:pPr>
            <a:r>
              <a:rPr lang="en-US" sz="1800" dirty="0"/>
              <a:t>Das </a:t>
            </a:r>
            <a:r>
              <a:rPr lang="en-US" sz="1800" dirty="0" err="1"/>
              <a:t>ist</a:t>
            </a:r>
            <a:r>
              <a:rPr lang="en-US" sz="1800" dirty="0"/>
              <a:t> der </a:t>
            </a:r>
            <a:r>
              <a:rPr lang="en-US" sz="1800" dirty="0" err="1"/>
              <a:t>Beweis</a:t>
            </a:r>
            <a:r>
              <a:rPr lang="en-US" sz="1800" dirty="0"/>
              <a:t>, </a:t>
            </a:r>
            <a:r>
              <a:rPr lang="en-US" sz="1800" dirty="0" err="1"/>
              <a:t>dass</a:t>
            </a:r>
            <a:r>
              <a:rPr lang="en-US" sz="1800" dirty="0"/>
              <a:t> die </a:t>
            </a:r>
            <a:r>
              <a:rPr lang="en-US" sz="1800" dirty="0" err="1"/>
              <a:t>Interaktion</a:t>
            </a:r>
            <a:r>
              <a:rPr lang="en-US" sz="1800" dirty="0"/>
              <a:t> </a:t>
            </a:r>
            <a:r>
              <a:rPr lang="en-US" sz="1800" dirty="0" err="1"/>
              <a:t>tatsächlich</a:t>
            </a:r>
            <a:r>
              <a:rPr lang="en-US" sz="1800" dirty="0"/>
              <a:t> </a:t>
            </a:r>
            <a:r>
              <a:rPr lang="en-US" sz="1800" dirty="0" err="1"/>
              <a:t>stattgefunden</a:t>
            </a:r>
            <a:r>
              <a:rPr lang="en-US" sz="1800" dirty="0"/>
              <a:t> hat. </a:t>
            </a:r>
            <a:r>
              <a:rPr lang="en-US" sz="1800" dirty="0" err="1"/>
              <a:t>Beispiele</a:t>
            </a:r>
            <a:r>
              <a:rPr lang="en-US" sz="1800" dirty="0"/>
              <a:t> </a:t>
            </a:r>
            <a:r>
              <a:rPr lang="en-US" sz="1800" dirty="0" err="1"/>
              <a:t>hierfür</a:t>
            </a:r>
            <a:r>
              <a:rPr lang="en-US" sz="1800" dirty="0"/>
              <a:t> </a:t>
            </a:r>
            <a:r>
              <a:rPr lang="en-US" sz="1800" dirty="0" err="1"/>
              <a:t>sind</a:t>
            </a:r>
            <a:r>
              <a:rPr lang="en-US" sz="1800" dirty="0"/>
              <a:t> das </a:t>
            </a:r>
            <a:r>
              <a:rPr lang="en-US" sz="1800" dirty="0" err="1"/>
              <a:t>Produkt</a:t>
            </a:r>
            <a:r>
              <a:rPr lang="en-US" sz="1800" dirty="0"/>
              <a:t> </a:t>
            </a:r>
            <a:r>
              <a:rPr lang="en-US" sz="1800" dirty="0" err="1"/>
              <a:t>selbst</a:t>
            </a:r>
            <a:r>
              <a:rPr lang="en-US" sz="1800" dirty="0"/>
              <a:t>, </a:t>
            </a:r>
            <a:r>
              <a:rPr lang="en-US" sz="1800" dirty="0" err="1"/>
              <a:t>Quittungen</a:t>
            </a:r>
            <a:r>
              <a:rPr lang="en-US" sz="1800" dirty="0"/>
              <a:t> </a:t>
            </a:r>
            <a:r>
              <a:rPr lang="en-US" sz="1800" dirty="0" err="1"/>
              <a:t>als</a:t>
            </a:r>
            <a:r>
              <a:rPr lang="en-US" sz="1800" dirty="0"/>
              <a:t> </a:t>
            </a:r>
            <a:r>
              <a:rPr lang="en-US" sz="1800" dirty="0" err="1"/>
              <a:t>Kaufbeleg</a:t>
            </a:r>
            <a:r>
              <a:rPr lang="en-US" sz="1800" dirty="0"/>
              <a:t>, </a:t>
            </a:r>
            <a:r>
              <a:rPr lang="en-US" sz="1800" dirty="0" err="1"/>
              <a:t>physische</a:t>
            </a:r>
            <a:r>
              <a:rPr lang="en-US" sz="1800" dirty="0"/>
              <a:t> </a:t>
            </a:r>
            <a:r>
              <a:rPr lang="en-US" sz="1800" dirty="0" err="1"/>
              <a:t>Schaufenster</a:t>
            </a:r>
            <a:r>
              <a:rPr lang="en-US" sz="1800" dirty="0"/>
              <a:t> </a:t>
            </a:r>
            <a:r>
              <a:rPr lang="en-US" sz="1800" dirty="0" err="1"/>
              <a:t>oder</a:t>
            </a:r>
            <a:r>
              <a:rPr lang="en-US" sz="1800" dirty="0"/>
              <a:t> Websites (Gilson, 2020).</a:t>
            </a:r>
          </a:p>
          <a:p>
            <a:pPr>
              <a:lnSpc>
                <a:spcPct val="100000"/>
              </a:lnSpc>
              <a:spcBef>
                <a:spcPts val="0"/>
              </a:spcBef>
            </a:pPr>
            <a:r>
              <a:rPr lang="en-US" sz="1800" dirty="0"/>
              <a:t>Nun </a:t>
            </a:r>
            <a:r>
              <a:rPr lang="en-US" sz="1800" dirty="0" err="1"/>
              <a:t>müssen</a:t>
            </a:r>
            <a:r>
              <a:rPr lang="en-US" sz="1800" dirty="0"/>
              <a:t> Sie der </a:t>
            </a:r>
            <a:r>
              <a:rPr lang="en-US" sz="1800" dirty="0" err="1"/>
              <a:t>Abbildung</a:t>
            </a:r>
            <a:r>
              <a:rPr lang="en-US" sz="1800" dirty="0"/>
              <a:t> </a:t>
            </a:r>
            <a:r>
              <a:rPr lang="en-US" sz="1800" dirty="0" err="1"/>
              <a:t>im</a:t>
            </a:r>
            <a:r>
              <a:rPr lang="en-US" sz="1800" dirty="0"/>
              <a:t> </a:t>
            </a:r>
            <a:r>
              <a:rPr lang="en-US" sz="1800" dirty="0" err="1"/>
              <a:t>ausgewählten</a:t>
            </a:r>
            <a:r>
              <a:rPr lang="en-US" sz="1800" dirty="0"/>
              <a:t> </a:t>
            </a:r>
            <a:r>
              <a:rPr lang="en-US" sz="1800" dirty="0" err="1"/>
              <a:t>digitalen</a:t>
            </a:r>
            <a:r>
              <a:rPr lang="en-US" sz="1800" dirty="0"/>
              <a:t> Tool den </a:t>
            </a:r>
            <a:r>
              <a:rPr lang="en-US" sz="1800" dirty="0" err="1"/>
              <a:t>physischen</a:t>
            </a:r>
            <a:r>
              <a:rPr lang="en-US" sz="1800" dirty="0"/>
              <a:t> </a:t>
            </a:r>
            <a:r>
              <a:rPr lang="en-US" sz="1800" dirty="0" err="1"/>
              <a:t>Beweis</a:t>
            </a:r>
            <a:r>
              <a:rPr lang="en-US" sz="1800" dirty="0"/>
              <a:t> </a:t>
            </a:r>
            <a:r>
              <a:rPr lang="en-US" sz="1800" dirty="0" err="1"/>
              <a:t>hinzufügen</a:t>
            </a:r>
            <a:r>
              <a:rPr lang="en-US" sz="1800" dirty="0"/>
              <a:t>, der </a:t>
            </a:r>
            <a:r>
              <a:rPr lang="en-US" sz="1800" dirty="0" err="1"/>
              <a:t>hervorhebt</a:t>
            </a:r>
            <a:r>
              <a:rPr lang="en-US" sz="1800" dirty="0"/>
              <a:t>, was der Kunde </a:t>
            </a:r>
            <a:r>
              <a:rPr lang="en-US" sz="1800" dirty="0" err="1"/>
              <a:t>als</a:t>
            </a:r>
            <a:r>
              <a:rPr lang="en-US" sz="1800" dirty="0"/>
              <a:t> </a:t>
            </a:r>
            <a:r>
              <a:rPr lang="en-US" sz="1800" dirty="0" err="1"/>
              <a:t>konkreten</a:t>
            </a:r>
            <a:r>
              <a:rPr lang="en-US" sz="1800" dirty="0"/>
              <a:t> </a:t>
            </a:r>
            <a:r>
              <a:rPr lang="en-US" sz="1800" dirty="0" err="1"/>
              <a:t>Beweis</a:t>
            </a:r>
            <a:r>
              <a:rPr lang="en-US" sz="1800" dirty="0"/>
              <a:t> für den Service </a:t>
            </a:r>
            <a:r>
              <a:rPr lang="en-US" sz="1800" dirty="0" err="1"/>
              <a:t>bei</a:t>
            </a:r>
            <a:r>
              <a:rPr lang="en-US" sz="1800" dirty="0"/>
              <a:t> </a:t>
            </a:r>
            <a:r>
              <a:rPr lang="en-US" sz="1800" dirty="0" err="1"/>
              <a:t>jedem</a:t>
            </a:r>
            <a:r>
              <a:rPr lang="en-US" sz="1800" dirty="0"/>
              <a:t> Schritt seiner </a:t>
            </a:r>
            <a:r>
              <a:rPr lang="en-US" sz="1800" dirty="0" err="1"/>
              <a:t>Tätigkeit</a:t>
            </a:r>
            <a:r>
              <a:rPr lang="en-US" sz="1800" dirty="0"/>
              <a:t> </a:t>
            </a:r>
            <a:r>
              <a:rPr lang="en-US" sz="1800" dirty="0" err="1"/>
              <a:t>sieht</a:t>
            </a:r>
            <a:r>
              <a:rPr lang="en-US" sz="1800" dirty="0"/>
              <a:t> </a:t>
            </a:r>
            <a:r>
              <a:rPr lang="en-US" sz="1800" dirty="0" err="1"/>
              <a:t>oder</a:t>
            </a:r>
            <a:r>
              <a:rPr lang="en-US" sz="1800" dirty="0"/>
              <a:t> </a:t>
            </a:r>
            <a:r>
              <a:rPr lang="en-US" sz="1800" dirty="0" err="1"/>
              <a:t>erhält</a:t>
            </a:r>
            <a:r>
              <a:rPr lang="en-US" sz="1800" dirty="0"/>
              <a:t>. </a:t>
            </a:r>
          </a:p>
          <a:p>
            <a:pPr>
              <a:lnSpc>
                <a:spcPct val="100000"/>
              </a:lnSpc>
              <a:spcBef>
                <a:spcPts val="0"/>
              </a:spcBef>
            </a:pPr>
            <a:endParaRPr lang="en-US" sz="1800" dirty="0"/>
          </a:p>
        </p:txBody>
      </p:sp>
      <p:sp>
        <p:nvSpPr>
          <p:cNvPr id="3" name="Text Placeholder 2">
            <a:extLst>
              <a:ext uri="{FF2B5EF4-FFF2-40B4-BE49-F238E27FC236}">
                <a16:creationId xmlns:a16="http://schemas.microsoft.com/office/drawing/2014/main" id="{662C9E9A-A252-477B-8C7D-B0F7EBC6E8EE}"/>
              </a:ext>
            </a:extLst>
          </p:cNvPr>
          <p:cNvSpPr>
            <a:spLocks noGrp="1"/>
          </p:cNvSpPr>
          <p:nvPr>
            <p:ph type="body" sz="quarter" idx="25"/>
          </p:nvPr>
        </p:nvSpPr>
        <p:spPr/>
        <p:txBody>
          <a:bodyPr/>
          <a:lstStyle/>
          <a:p>
            <a:r>
              <a:rPr lang="de-DE" b="1" i="1" dirty="0"/>
              <a:t>Aufgabe 1 - Fortsetzung</a:t>
            </a:r>
            <a:endParaRPr lang="en-GB" b="1" i="1" dirty="0"/>
          </a:p>
        </p:txBody>
      </p:sp>
    </p:spTree>
    <p:extLst>
      <p:ext uri="{BB962C8B-B14F-4D97-AF65-F5344CB8AC3E}">
        <p14:creationId xmlns:p14="http://schemas.microsoft.com/office/powerpoint/2010/main" val="33688562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509253E-653F-4BFA-B55C-27754CFD7B16}"/>
              </a:ext>
            </a:extLst>
          </p:cNvPr>
          <p:cNvSpPr>
            <a:spLocks noGrp="1"/>
          </p:cNvSpPr>
          <p:nvPr>
            <p:ph type="body" sz="quarter" idx="19"/>
          </p:nvPr>
        </p:nvSpPr>
        <p:spPr/>
        <p:txBody>
          <a:bodyPr/>
          <a:lstStyle/>
          <a:p>
            <a:endParaRPr lang="en-US"/>
          </a:p>
        </p:txBody>
      </p:sp>
      <p:sp>
        <p:nvSpPr>
          <p:cNvPr id="3" name="Text Placeholder 2">
            <a:extLst>
              <a:ext uri="{FF2B5EF4-FFF2-40B4-BE49-F238E27FC236}">
                <a16:creationId xmlns:a16="http://schemas.microsoft.com/office/drawing/2014/main" id="{AFDD2211-D809-4CB4-8805-2B23178FF87F}"/>
              </a:ext>
            </a:extLst>
          </p:cNvPr>
          <p:cNvSpPr>
            <a:spLocks noGrp="1"/>
          </p:cNvSpPr>
          <p:nvPr>
            <p:ph type="body" sz="quarter" idx="25"/>
          </p:nvPr>
        </p:nvSpPr>
        <p:spPr/>
        <p:txBody>
          <a:bodyPr/>
          <a:lstStyle/>
          <a:p>
            <a:endParaRPr lang="en-US"/>
          </a:p>
        </p:txBody>
      </p:sp>
      <p:pic>
        <p:nvPicPr>
          <p:cNvPr id="17" name="Picture 16">
            <a:extLst>
              <a:ext uri="{FF2B5EF4-FFF2-40B4-BE49-F238E27FC236}">
                <a16:creationId xmlns:a16="http://schemas.microsoft.com/office/drawing/2014/main" id="{C3910DE8-4E88-4E83-4057-E8C95E667215}"/>
              </a:ext>
            </a:extLst>
          </p:cNvPr>
          <p:cNvPicPr>
            <a:picLocks noChangeAspect="1"/>
          </p:cNvPicPr>
          <p:nvPr/>
        </p:nvPicPr>
        <p:blipFill>
          <a:blip r:embed="rId2"/>
          <a:stretch>
            <a:fillRect/>
          </a:stretch>
        </p:blipFill>
        <p:spPr>
          <a:xfrm>
            <a:off x="1595718" y="487938"/>
            <a:ext cx="8624047" cy="5770560"/>
          </a:xfrm>
          <a:prstGeom prst="rect">
            <a:avLst/>
          </a:prstGeom>
        </p:spPr>
      </p:pic>
    </p:spTree>
    <p:extLst>
      <p:ext uri="{BB962C8B-B14F-4D97-AF65-F5344CB8AC3E}">
        <p14:creationId xmlns:p14="http://schemas.microsoft.com/office/powerpoint/2010/main" val="31029816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B53467-9BAA-48E5-B632-4CB74D27288E}"/>
              </a:ext>
            </a:extLst>
          </p:cNvPr>
          <p:cNvSpPr>
            <a:spLocks noGrp="1"/>
          </p:cNvSpPr>
          <p:nvPr>
            <p:ph type="body" sz="quarter" idx="19"/>
          </p:nvPr>
        </p:nvSpPr>
        <p:spPr/>
        <p:txBody>
          <a:bodyPr>
            <a:normAutofit/>
          </a:bodyPr>
          <a:lstStyle/>
          <a:p>
            <a:r>
              <a:rPr lang="en-US" sz="1800" dirty="0"/>
              <a:t>Das </a:t>
            </a:r>
            <a:r>
              <a:rPr lang="en-US" sz="1800" dirty="0" err="1"/>
              <a:t>Leistungsversprechen</a:t>
            </a:r>
            <a:r>
              <a:rPr lang="en-US" sz="1800" dirty="0"/>
              <a:t> ist definiert als "eine klare, einfache Aussage über die materiellen und immateriellen Vorteile, die das Unternehmen bereitstellen wird, zusammen mit dem ungefähren Preis, den es jedem Kundensegment für diese Vorteile berechnen wird" (Lanning und Michaels, 1988). </a:t>
            </a:r>
          </a:p>
          <a:p>
            <a:endParaRPr lang="en-US" sz="1800" dirty="0"/>
          </a:p>
          <a:p>
            <a:r>
              <a:rPr lang="en-US" sz="1800" dirty="0"/>
              <a:t>Sie können die Vorlagen von "Geoff Moores Value Proposition Statement", "Simon Sinek’s WHY" oder "Clay Christensen’s Jobs-to-be-done" verwenden, um </a:t>
            </a:r>
            <a:r>
              <a:rPr lang="en-US" sz="1800" dirty="0" err="1"/>
              <a:t>Ihr</a:t>
            </a:r>
            <a:r>
              <a:rPr lang="en-US" sz="1800" dirty="0"/>
              <a:t> </a:t>
            </a:r>
            <a:r>
              <a:rPr lang="en-US" sz="1800" dirty="0" err="1"/>
              <a:t>Leistungsversprechen</a:t>
            </a:r>
            <a:r>
              <a:rPr lang="en-US" sz="1800" dirty="0"/>
              <a:t> </a:t>
            </a:r>
            <a:r>
              <a:rPr lang="en-US" sz="1800" dirty="0" err="1"/>
              <a:t>zu</a:t>
            </a:r>
            <a:r>
              <a:rPr lang="en-US" sz="1800" dirty="0"/>
              <a:t> formulieren. </a:t>
            </a:r>
          </a:p>
          <a:p>
            <a:endParaRPr lang="en-US" sz="1800" dirty="0"/>
          </a:p>
        </p:txBody>
      </p:sp>
      <p:sp>
        <p:nvSpPr>
          <p:cNvPr id="3" name="Text Placeholder 2">
            <a:extLst>
              <a:ext uri="{FF2B5EF4-FFF2-40B4-BE49-F238E27FC236}">
                <a16:creationId xmlns:a16="http://schemas.microsoft.com/office/drawing/2014/main" id="{02EB5E7D-FA43-4B67-9C8B-B575D01DC360}"/>
              </a:ext>
            </a:extLst>
          </p:cNvPr>
          <p:cNvSpPr>
            <a:spLocks noGrp="1"/>
          </p:cNvSpPr>
          <p:nvPr>
            <p:ph type="body" sz="quarter" idx="25"/>
          </p:nvPr>
        </p:nvSpPr>
        <p:spPr/>
        <p:txBody>
          <a:bodyPr/>
          <a:lstStyle/>
          <a:p>
            <a:r>
              <a:rPr lang="en-US" b="1" i="1" dirty="0"/>
              <a:t>Aufgabe 2: Konzepte beschreiben - </a:t>
            </a:r>
            <a:r>
              <a:rPr lang="en-US" b="1" i="1" dirty="0" err="1"/>
              <a:t>Leistungsversprechen</a:t>
            </a:r>
            <a:endParaRPr lang="en-US" b="1" i="1" dirty="0"/>
          </a:p>
        </p:txBody>
      </p:sp>
    </p:spTree>
    <p:extLst>
      <p:ext uri="{BB962C8B-B14F-4D97-AF65-F5344CB8AC3E}">
        <p14:creationId xmlns:p14="http://schemas.microsoft.com/office/powerpoint/2010/main" val="39645203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 picture containing text, wall, indoor, table&#10;&#10;Description automatically generated">
            <a:extLst>
              <a:ext uri="{FF2B5EF4-FFF2-40B4-BE49-F238E27FC236}">
                <a16:creationId xmlns:a16="http://schemas.microsoft.com/office/drawing/2014/main" id="{466E8DEC-655B-224F-9E9B-2F24C94084EF}"/>
              </a:ext>
            </a:extLst>
          </p:cNvPr>
          <p:cNvPicPr>
            <a:picLocks noGrp="1" noChangeAspect="1"/>
          </p:cNvPicPr>
          <p:nvPr>
            <p:ph type="pic" sz="quarter" idx="10"/>
          </p:nvPr>
        </p:nvPicPr>
        <p:blipFill>
          <a:blip r:embed="rId2"/>
          <a:srcRect l="18484" r="18484"/>
          <a:stretch>
            <a:fillRect/>
          </a:stretch>
        </p:blipFill>
        <p:spPr/>
      </p:pic>
      <p:sp>
        <p:nvSpPr>
          <p:cNvPr id="6" name="Text Placeholder 5">
            <a:extLst>
              <a:ext uri="{FF2B5EF4-FFF2-40B4-BE49-F238E27FC236}">
                <a16:creationId xmlns:a16="http://schemas.microsoft.com/office/drawing/2014/main" id="{D8BE9869-C6D3-1649-B369-63465C0678B2}"/>
              </a:ext>
            </a:extLst>
          </p:cNvPr>
          <p:cNvSpPr>
            <a:spLocks noGrp="1"/>
          </p:cNvSpPr>
          <p:nvPr>
            <p:ph type="body" sz="quarter" idx="20"/>
          </p:nvPr>
        </p:nvSpPr>
        <p:spPr>
          <a:xfrm>
            <a:off x="1396938" y="861721"/>
            <a:ext cx="4699062" cy="1480787"/>
          </a:xfrm>
        </p:spPr>
        <p:txBody>
          <a:bodyPr/>
          <a:lstStyle/>
          <a:p>
            <a:r>
              <a:rPr lang="en-US" dirty="0">
                <a:latin typeface="Calibri" panose="020F0502020204030204" pitchFamily="34" charset="0"/>
                <a:cs typeface="Times New Roman" panose="02020603050405020304" pitchFamily="18" charset="0"/>
              </a:rPr>
              <a:t>PROBLEMBASIERTE OFFENE BILDUNGSRESSOURCEN</a:t>
            </a:r>
          </a:p>
        </p:txBody>
      </p:sp>
      <p:sp>
        <p:nvSpPr>
          <p:cNvPr id="5" name="Text Placeholder 4">
            <a:extLst>
              <a:ext uri="{FF2B5EF4-FFF2-40B4-BE49-F238E27FC236}">
                <a16:creationId xmlns:a16="http://schemas.microsoft.com/office/drawing/2014/main" id="{0B66745C-F251-404D-88E4-1C35F92BF59F}"/>
              </a:ext>
            </a:extLst>
          </p:cNvPr>
          <p:cNvSpPr>
            <a:spLocks noGrp="1"/>
          </p:cNvSpPr>
          <p:nvPr>
            <p:ph type="body" sz="quarter" idx="18"/>
          </p:nvPr>
        </p:nvSpPr>
        <p:spPr/>
        <p:txBody>
          <a:bodyPr>
            <a:normAutofit fontScale="92500" lnSpcReduction="20000"/>
          </a:bodyPr>
          <a:lstStyle/>
          <a:p>
            <a:pPr marL="228600" indent="38100">
              <a:lnSpc>
                <a:spcPct val="140000"/>
              </a:lnSpc>
            </a:pPr>
            <a:r>
              <a:rPr lang="en-US" b="1" i="1" dirty="0" err="1">
                <a:ea typeface="Calibri" panose="020F0502020204030204" pitchFamily="34" charset="0"/>
              </a:rPr>
              <a:t>offerieren</a:t>
            </a:r>
            <a:r>
              <a:rPr lang="en-US" b="1" i="1" dirty="0">
                <a:ea typeface="Calibri" panose="020F0502020204030204" pitchFamily="34" charset="0"/>
              </a:rPr>
              <a:t> </a:t>
            </a:r>
            <a:r>
              <a:rPr lang="en-US" b="1" i="1" dirty="0" err="1">
                <a:ea typeface="Calibri" panose="020F0502020204030204" pitchFamily="34" charset="0"/>
              </a:rPr>
              <a:t>unterschiedliche</a:t>
            </a:r>
            <a:r>
              <a:rPr lang="en-US" b="1" i="1" dirty="0">
                <a:ea typeface="Calibri" panose="020F0502020204030204" pitchFamily="34" charset="0"/>
              </a:rPr>
              <a:t> </a:t>
            </a:r>
            <a:r>
              <a:rPr lang="en-US" b="1" i="1" dirty="0" err="1">
                <a:effectLst/>
                <a:ea typeface="Calibri" panose="020F0502020204030204" pitchFamily="34" charset="0"/>
              </a:rPr>
              <a:t>Aktivitäten</a:t>
            </a:r>
            <a:r>
              <a:rPr lang="en-US" b="1" i="1" dirty="0">
                <a:effectLst/>
                <a:ea typeface="Calibri" panose="020F0502020204030204" pitchFamily="34" charset="0"/>
              </a:rPr>
              <a:t>, </a:t>
            </a:r>
            <a:r>
              <a:rPr lang="en-US" b="1" i="1" dirty="0" err="1">
                <a:effectLst/>
                <a:ea typeface="Calibri" panose="020F0502020204030204" pitchFamily="34" charset="0"/>
              </a:rPr>
              <a:t>welche</a:t>
            </a:r>
            <a:r>
              <a:rPr lang="en-US" b="1" i="1" dirty="0">
                <a:effectLst/>
                <a:ea typeface="Calibri" panose="020F0502020204030204" pitchFamily="34" charset="0"/>
              </a:rPr>
              <a:t> im Unterricht mit den Studierenden genutzt werden können, </a:t>
            </a:r>
            <a:r>
              <a:rPr lang="en-US" dirty="0">
                <a:effectLst/>
                <a:ea typeface="Calibri" panose="020F0502020204030204" pitchFamily="34" charset="0"/>
              </a:rPr>
              <a:t>und</a:t>
            </a:r>
            <a:r>
              <a:rPr lang="en-US" b="1" i="1" dirty="0">
                <a:effectLst/>
                <a:ea typeface="Calibri" panose="020F0502020204030204" pitchFamily="34" charset="0"/>
              </a:rPr>
              <a:t> zeigen, wie digitale Tools </a:t>
            </a:r>
            <a:r>
              <a:rPr lang="en-US" b="1" i="1" dirty="0" err="1">
                <a:effectLst/>
                <a:ea typeface="Calibri" panose="020F0502020204030204" pitchFamily="34" charset="0"/>
              </a:rPr>
              <a:t>im</a:t>
            </a:r>
            <a:r>
              <a:rPr lang="en-US" b="1" i="1" dirty="0">
                <a:effectLst/>
                <a:ea typeface="Calibri" panose="020F0502020204030204" pitchFamily="34" charset="0"/>
              </a:rPr>
              <a:t> </a:t>
            </a:r>
            <a:r>
              <a:rPr lang="en-US" b="1" i="1" dirty="0" err="1">
                <a:effectLst/>
                <a:ea typeface="Calibri" panose="020F0502020204030204" pitchFamily="34" charset="0"/>
              </a:rPr>
              <a:t>Dienstleistungs-entwicklungsprozess</a:t>
            </a:r>
            <a:r>
              <a:rPr lang="en-US" b="1" i="1" dirty="0">
                <a:effectLst/>
                <a:ea typeface="Calibri" panose="020F0502020204030204" pitchFamily="34" charset="0"/>
              </a:rPr>
              <a:t> besser genutzt werden können.</a:t>
            </a:r>
            <a:endParaRPr lang="en-US" dirty="0"/>
          </a:p>
        </p:txBody>
      </p:sp>
    </p:spTree>
    <p:extLst>
      <p:ext uri="{BB962C8B-B14F-4D97-AF65-F5344CB8AC3E}">
        <p14:creationId xmlns:p14="http://schemas.microsoft.com/office/powerpoint/2010/main" val="20588771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1E85CAAB-09C2-2BBE-AC11-489C4A1860D4}"/>
              </a:ext>
            </a:extLst>
          </p:cNvPr>
          <p:cNvPicPr>
            <a:picLocks noChangeAspect="1"/>
          </p:cNvPicPr>
          <p:nvPr/>
        </p:nvPicPr>
        <p:blipFill>
          <a:blip r:embed="rId2"/>
          <a:stretch>
            <a:fillRect/>
          </a:stretch>
        </p:blipFill>
        <p:spPr>
          <a:xfrm>
            <a:off x="1292542" y="1728776"/>
            <a:ext cx="9606915" cy="4055269"/>
          </a:xfrm>
          <a:prstGeom prst="rect">
            <a:avLst/>
          </a:prstGeom>
        </p:spPr>
      </p:pic>
      <p:sp>
        <p:nvSpPr>
          <p:cNvPr id="3" name="Text Placeholder 2">
            <a:extLst>
              <a:ext uri="{FF2B5EF4-FFF2-40B4-BE49-F238E27FC236}">
                <a16:creationId xmlns:a16="http://schemas.microsoft.com/office/drawing/2014/main" id="{C5F9816B-74F0-4A66-935D-B8BBDA586666}"/>
              </a:ext>
            </a:extLst>
          </p:cNvPr>
          <p:cNvSpPr>
            <a:spLocks noGrp="1"/>
          </p:cNvSpPr>
          <p:nvPr>
            <p:ph type="body" sz="quarter" idx="25"/>
          </p:nvPr>
        </p:nvSpPr>
        <p:spPr/>
        <p:txBody>
          <a:bodyPr/>
          <a:lstStyle/>
          <a:p>
            <a:endParaRPr lang="en-US"/>
          </a:p>
        </p:txBody>
      </p:sp>
    </p:spTree>
    <p:extLst>
      <p:ext uri="{BB962C8B-B14F-4D97-AF65-F5344CB8AC3E}">
        <p14:creationId xmlns:p14="http://schemas.microsoft.com/office/powerpoint/2010/main" val="261433661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C937FDF-2221-441E-85C6-DB663E164EB8}"/>
              </a:ext>
            </a:extLst>
          </p:cNvPr>
          <p:cNvSpPr>
            <a:spLocks noGrp="1"/>
          </p:cNvSpPr>
          <p:nvPr>
            <p:ph type="body" sz="quarter" idx="19"/>
          </p:nvPr>
        </p:nvSpPr>
        <p:spPr/>
        <p:txBody>
          <a:bodyPr>
            <a:normAutofit/>
          </a:bodyPr>
          <a:lstStyle/>
          <a:p>
            <a:r>
              <a:rPr lang="en-US" sz="1800" dirty="0"/>
              <a:t>Bei der </a:t>
            </a:r>
            <a:r>
              <a:rPr lang="en-US" sz="1800" dirty="0" err="1"/>
              <a:t>Auswahl</a:t>
            </a:r>
            <a:r>
              <a:rPr lang="en-US" sz="1800" dirty="0"/>
              <a:t> von </a:t>
            </a:r>
            <a:r>
              <a:rPr lang="en-US" sz="1800" dirty="0" err="1"/>
              <a:t>Konzepten</a:t>
            </a:r>
            <a:r>
              <a:rPr lang="en-US" sz="1800" dirty="0"/>
              <a:t> </a:t>
            </a:r>
            <a:r>
              <a:rPr lang="en-US" sz="1800" dirty="0" err="1"/>
              <a:t>können</a:t>
            </a:r>
            <a:r>
              <a:rPr lang="en-US" sz="1800" dirty="0"/>
              <a:t> Sie die How-Now-Wow-Matrix </a:t>
            </a:r>
            <a:r>
              <a:rPr lang="en-US" sz="1800" dirty="0" err="1"/>
              <a:t>verwenden</a:t>
            </a:r>
            <a:r>
              <a:rPr lang="en-US" sz="1800" dirty="0"/>
              <a:t>. Die Matrix </a:t>
            </a:r>
            <a:r>
              <a:rPr lang="en-US" sz="1800" dirty="0" err="1"/>
              <a:t>hilft</a:t>
            </a:r>
            <a:r>
              <a:rPr lang="en-US" sz="1800" dirty="0"/>
              <a:t> </a:t>
            </a:r>
            <a:r>
              <a:rPr lang="en-US" sz="1800" dirty="0" err="1"/>
              <a:t>Ihnen</a:t>
            </a:r>
            <a:r>
              <a:rPr lang="en-US" sz="1800" dirty="0"/>
              <a:t> </a:t>
            </a:r>
            <a:r>
              <a:rPr lang="en-US" sz="1800" dirty="0" err="1"/>
              <a:t>bei</a:t>
            </a:r>
            <a:r>
              <a:rPr lang="en-US" sz="1800" dirty="0"/>
              <a:t> der </a:t>
            </a:r>
            <a:r>
              <a:rPr lang="en-US" sz="1800" dirty="0" err="1"/>
              <a:t>Auswahl</a:t>
            </a:r>
            <a:r>
              <a:rPr lang="en-US" sz="1800" dirty="0"/>
              <a:t> von </a:t>
            </a:r>
            <a:r>
              <a:rPr lang="en-US" sz="1800" dirty="0" err="1"/>
              <a:t>Konzepten</a:t>
            </a:r>
            <a:r>
              <a:rPr lang="en-US" sz="1800" dirty="0"/>
              <a:t> für die </a:t>
            </a:r>
            <a:r>
              <a:rPr lang="en-US" sz="1800" dirty="0" err="1"/>
              <a:t>weitere</a:t>
            </a:r>
            <a:r>
              <a:rPr lang="en-US" sz="1800" dirty="0"/>
              <a:t> </a:t>
            </a:r>
            <a:r>
              <a:rPr lang="en-US" sz="1800" dirty="0" err="1"/>
              <a:t>Entwicklung</a:t>
            </a:r>
            <a:r>
              <a:rPr lang="en-US" sz="1800" dirty="0"/>
              <a:t>.</a:t>
            </a:r>
          </a:p>
          <a:p>
            <a:endParaRPr lang="en-US" sz="1800" dirty="0"/>
          </a:p>
          <a:p>
            <a:r>
              <a:rPr lang="en-US" sz="1800" dirty="0"/>
              <a:t>Sie </a:t>
            </a:r>
            <a:r>
              <a:rPr lang="en-US" sz="1800" dirty="0" err="1"/>
              <a:t>können</a:t>
            </a:r>
            <a:r>
              <a:rPr lang="en-US" sz="1800" dirty="0"/>
              <a:t> die </a:t>
            </a:r>
            <a:r>
              <a:rPr lang="en-US" sz="1800" dirty="0" err="1"/>
              <a:t>relevanten</a:t>
            </a:r>
            <a:r>
              <a:rPr lang="en-US" sz="1800" dirty="0"/>
              <a:t> </a:t>
            </a:r>
            <a:r>
              <a:rPr lang="en-US" sz="1800" dirty="0" err="1"/>
              <a:t>Werkzeuge</a:t>
            </a:r>
            <a:r>
              <a:rPr lang="en-US" sz="1800" dirty="0"/>
              <a:t> </a:t>
            </a:r>
            <a:r>
              <a:rPr lang="en-US" sz="1800" dirty="0" err="1"/>
              <a:t>aus</a:t>
            </a:r>
            <a:r>
              <a:rPr lang="en-US" sz="1800" dirty="0"/>
              <a:t> dem Digital Innovation Scanner Tool </a:t>
            </a:r>
            <a:r>
              <a:rPr lang="en-US" sz="1800" dirty="0" err="1"/>
              <a:t>auswählen</a:t>
            </a:r>
            <a:r>
              <a:rPr lang="en-US" sz="1800" dirty="0"/>
              <a:t>, um die How-Now-Wow-Matrix </a:t>
            </a:r>
            <a:r>
              <a:rPr lang="en-US" sz="1800" dirty="0" err="1"/>
              <a:t>zu</a:t>
            </a:r>
            <a:r>
              <a:rPr lang="en-US" sz="1800" dirty="0"/>
              <a:t> </a:t>
            </a:r>
            <a:r>
              <a:rPr lang="en-US" sz="1800" dirty="0" err="1"/>
              <a:t>erstellen</a:t>
            </a:r>
            <a:r>
              <a:rPr lang="en-US" sz="1800" dirty="0"/>
              <a:t>.  Sie </a:t>
            </a:r>
            <a:r>
              <a:rPr lang="en-US" sz="1800" dirty="0" err="1"/>
              <a:t>können</a:t>
            </a:r>
            <a:r>
              <a:rPr lang="en-US" sz="1800" dirty="0"/>
              <a:t> die How-Now-Wow-Matrix </a:t>
            </a:r>
            <a:r>
              <a:rPr lang="en-US" sz="1800" dirty="0" err="1"/>
              <a:t>auch</a:t>
            </a:r>
            <a:r>
              <a:rPr lang="en-US" sz="1800" dirty="0"/>
              <a:t> in Miro </a:t>
            </a:r>
            <a:r>
              <a:rPr lang="en-US" sz="1800" dirty="0" err="1"/>
              <a:t>verwenden</a:t>
            </a:r>
            <a:r>
              <a:rPr lang="en-US" sz="1800" dirty="0"/>
              <a:t>.</a:t>
            </a:r>
          </a:p>
          <a:p>
            <a:endParaRPr lang="en-US" sz="1800" dirty="0"/>
          </a:p>
          <a:p>
            <a:endParaRPr lang="en-US" sz="1800" dirty="0"/>
          </a:p>
        </p:txBody>
      </p:sp>
      <p:sp>
        <p:nvSpPr>
          <p:cNvPr id="3" name="Text Placeholder 2">
            <a:extLst>
              <a:ext uri="{FF2B5EF4-FFF2-40B4-BE49-F238E27FC236}">
                <a16:creationId xmlns:a16="http://schemas.microsoft.com/office/drawing/2014/main" id="{E55877A8-9B5F-4415-9D43-566E772D5232}"/>
              </a:ext>
            </a:extLst>
          </p:cNvPr>
          <p:cNvSpPr>
            <a:spLocks noGrp="1"/>
          </p:cNvSpPr>
          <p:nvPr>
            <p:ph type="body" sz="quarter" idx="25"/>
          </p:nvPr>
        </p:nvSpPr>
        <p:spPr/>
        <p:txBody>
          <a:bodyPr/>
          <a:lstStyle/>
          <a:p>
            <a:r>
              <a:rPr lang="en-US" b="1" i="1" dirty="0"/>
              <a:t>Aufgabe 3: Konzepte </a:t>
            </a:r>
            <a:r>
              <a:rPr lang="en-US" b="1" i="1" dirty="0" err="1"/>
              <a:t>auswählen</a:t>
            </a:r>
            <a:r>
              <a:rPr lang="en-US" b="1" i="1" dirty="0"/>
              <a:t> – How Now Wow Matrix</a:t>
            </a:r>
          </a:p>
        </p:txBody>
      </p:sp>
    </p:spTree>
    <p:extLst>
      <p:ext uri="{BB962C8B-B14F-4D97-AF65-F5344CB8AC3E}">
        <p14:creationId xmlns:p14="http://schemas.microsoft.com/office/powerpoint/2010/main" val="33631800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C148C75-28FC-491A-BDA6-9D152E808E1B}"/>
              </a:ext>
            </a:extLst>
          </p:cNvPr>
          <p:cNvSpPr>
            <a:spLocks noGrp="1"/>
          </p:cNvSpPr>
          <p:nvPr>
            <p:ph type="body" sz="quarter" idx="19"/>
          </p:nvPr>
        </p:nvSpPr>
        <p:spPr/>
        <p:txBody>
          <a:bodyPr/>
          <a:lstStyle/>
          <a:p>
            <a:endParaRPr lang="en-US"/>
          </a:p>
        </p:txBody>
      </p:sp>
      <p:sp>
        <p:nvSpPr>
          <p:cNvPr id="3" name="Text Placeholder 2">
            <a:extLst>
              <a:ext uri="{FF2B5EF4-FFF2-40B4-BE49-F238E27FC236}">
                <a16:creationId xmlns:a16="http://schemas.microsoft.com/office/drawing/2014/main" id="{50AC3B3E-EACA-4736-B056-61F15D96327A}"/>
              </a:ext>
            </a:extLst>
          </p:cNvPr>
          <p:cNvSpPr>
            <a:spLocks noGrp="1"/>
          </p:cNvSpPr>
          <p:nvPr>
            <p:ph type="body" sz="quarter" idx="25"/>
          </p:nvPr>
        </p:nvSpPr>
        <p:spPr/>
        <p:txBody>
          <a:bodyPr/>
          <a:lstStyle/>
          <a:p>
            <a:endParaRPr lang="en-US"/>
          </a:p>
        </p:txBody>
      </p:sp>
      <p:sp>
        <p:nvSpPr>
          <p:cNvPr id="5" name="Text Box 2">
            <a:extLst>
              <a:ext uri="{FF2B5EF4-FFF2-40B4-BE49-F238E27FC236}">
                <a16:creationId xmlns:a16="http://schemas.microsoft.com/office/drawing/2014/main" id="{50DC24A3-3DAA-6F58-4591-64816AEC9364}"/>
              </a:ext>
            </a:extLst>
          </p:cNvPr>
          <p:cNvSpPr txBox="1">
            <a:spLocks noChangeArrowheads="1"/>
          </p:cNvSpPr>
          <p:nvPr/>
        </p:nvSpPr>
        <p:spPr bwMode="auto">
          <a:xfrm>
            <a:off x="459634" y="634684"/>
            <a:ext cx="9778060" cy="5453601"/>
          </a:xfrm>
          <a:prstGeom prst="rect">
            <a:avLst/>
          </a:prstGeom>
          <a:solidFill>
            <a:srgbClr val="FFFFFF"/>
          </a:solidFill>
          <a:ln w="38100">
            <a:solidFill>
              <a:srgbClr val="5B74AF"/>
            </a:solidFill>
            <a:miter lim="800000"/>
            <a:headEnd/>
            <a:tailEnd/>
          </a:ln>
        </p:spPr>
        <p:txBody>
          <a:bodyPr rot="0" vert="horz" wrap="square" lIns="91440" tIns="45720" rIns="91440" bIns="45720" anchor="t" anchorCtr="0">
            <a:noAutofit/>
          </a:bodyPr>
          <a:lstStyle/>
          <a:p>
            <a:pPr algn="ctr"/>
            <a:r>
              <a:rPr lang="de-DE"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Wie verwenden Sie die </a:t>
            </a:r>
            <a:r>
              <a:rPr lang="de-DE" b="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How</a:t>
            </a:r>
            <a:r>
              <a:rPr lang="de-DE" b="1" dirty="0">
                <a:solidFill>
                  <a:srgbClr val="000000"/>
                </a:solidFill>
                <a:latin typeface="Calibri" panose="020F0502020204030204" pitchFamily="34" charset="0"/>
                <a:ea typeface="Calibri" panose="020F0502020204030204" pitchFamily="34" charset="0"/>
                <a:cs typeface="Calibri" panose="020F0502020204030204" pitchFamily="34" charset="0"/>
              </a:rPr>
              <a:t>-</a:t>
            </a:r>
            <a:r>
              <a:rPr lang="de-DE" b="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Now</a:t>
            </a:r>
            <a:r>
              <a:rPr lang="de-DE" b="1" dirty="0">
                <a:solidFill>
                  <a:srgbClr val="000000"/>
                </a:solidFill>
                <a:latin typeface="Calibri" panose="020F0502020204030204" pitchFamily="34" charset="0"/>
                <a:ea typeface="Calibri" panose="020F0502020204030204" pitchFamily="34" charset="0"/>
                <a:cs typeface="Calibri" panose="020F0502020204030204" pitchFamily="34" charset="0"/>
              </a:rPr>
              <a:t>-</a:t>
            </a:r>
            <a:r>
              <a:rPr lang="de-DE"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Wow-Matrix?</a:t>
            </a:r>
            <a:endParaRPr lang="en-GB"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r>
              <a:rPr lang="de-DE" sz="11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GB" sz="1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r>
              <a:rPr lang="de-DE"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Schritt 1: </a:t>
            </a:r>
            <a:r>
              <a:rPr lang="de-D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Auflistung der Begriffe </a:t>
            </a:r>
            <a:endParaRPr lang="en-GB"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r>
              <a:rPr lang="de-DE" sz="11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GB" sz="1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r>
              <a:rPr lang="de-DE"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Schritt 2: </a:t>
            </a:r>
            <a:r>
              <a:rPr lang="de-D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Geben Sie jedem Teammitglied 3 Klebepunkte in jeder Farbe, d. h. 3 blaue, 3 gelbe und 3 grüne. Üblich sind 9 Punkte pro Person, aber Sie können diese Zahl je nach Zeit und Anzahl der Konzepte reduzieren/erhöhen.</a:t>
            </a:r>
            <a:endParaRPr lang="en-GB"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r>
              <a:rPr lang="de-DE" sz="11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GB" sz="1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r>
              <a:rPr lang="de-DE"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Schritt 3: </a:t>
            </a:r>
            <a:r>
              <a:rPr lang="de-D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Bitten Sie jedes Teammitglied, nach vorne zu treten und für die 3 besten Konzepte in jeder Kategorie zu stimmen.  Sie tun dies, indem sie einen farbigen Punkt vor jedes von ihnen gewählte Konzept kleben.</a:t>
            </a:r>
            <a:endParaRPr lang="en-GB"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r>
              <a:rPr lang="de-DE" sz="11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GB" sz="1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r>
              <a:rPr lang="de-DE"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Schritt 4: </a:t>
            </a:r>
            <a:r>
              <a:rPr lang="de-D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Zählen Sie am Ende die Anzahl der Punkte unter jedem Konzept, um es zu kategorisieren. Die höchste Anzahl von Punkten einer bestimmten Farbe kategorisiert die Idee unter dieser Farbe.</a:t>
            </a:r>
            <a:endParaRPr lang="en-GB"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457200" algn="just"/>
            <a:r>
              <a:rPr lang="de-DE" u="sng"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Im Falle eines Unentschiedens:</a:t>
            </a:r>
            <a:endParaRPr lang="en-GB"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457200" algn="just"/>
            <a:r>
              <a:rPr lang="de-D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Wenn blaue Punkte = grüne Punkte, ist das Konzept blau</a:t>
            </a:r>
            <a:endParaRPr lang="en-GB"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457200" algn="just"/>
            <a:r>
              <a:rPr lang="de-D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Wenn gelbe Punkte = grüne Punkte, ist das Konzept grün</a:t>
            </a:r>
            <a:endParaRPr lang="en-GB"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r>
              <a:rPr lang="de-DE" sz="11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GB" sz="1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r>
              <a:rPr lang="de-DE"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Schritt 5: </a:t>
            </a:r>
            <a:r>
              <a:rPr lang="de-D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Sie haben nun eine Auswahl an </a:t>
            </a:r>
            <a:r>
              <a:rPr lang="de-DE"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Now</a:t>
            </a:r>
            <a:r>
              <a:rPr lang="de-D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/Grün-Konzepten, an denen Sie weiterarbeiten können. Stellen Sie sicher, dass Sie auch die blauen Ideen für die sofortige Umsetzung und die gelben Ideen für die Zukunft sammeln.</a:t>
            </a:r>
            <a:endParaRPr lang="en-GB"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r>
              <a:rPr lang="de-DE"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3755102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22AE79D-5A03-9E42-9F3C-D5CC418931BE}"/>
              </a:ext>
            </a:extLst>
          </p:cNvPr>
          <p:cNvSpPr>
            <a:spLocks noGrp="1"/>
          </p:cNvSpPr>
          <p:nvPr>
            <p:ph type="body" sz="quarter" idx="16"/>
          </p:nvPr>
        </p:nvSpPr>
        <p:spPr>
          <a:xfrm>
            <a:off x="2236173" y="982018"/>
            <a:ext cx="4890768" cy="582221"/>
          </a:xfrm>
        </p:spPr>
        <p:txBody>
          <a:bodyPr>
            <a:noAutofit/>
          </a:bodyPr>
          <a:lstStyle/>
          <a:p>
            <a:r>
              <a:rPr lang="en-US" sz="3400" dirty="0"/>
              <a:t>ENTWICKLUNG DER DIENSTLEISTUNG</a:t>
            </a:r>
          </a:p>
        </p:txBody>
      </p:sp>
      <p:sp>
        <p:nvSpPr>
          <p:cNvPr id="3" name="Text Placeholder 2">
            <a:extLst>
              <a:ext uri="{FF2B5EF4-FFF2-40B4-BE49-F238E27FC236}">
                <a16:creationId xmlns:a16="http://schemas.microsoft.com/office/drawing/2014/main" id="{6BA1350A-BF2D-6441-9EBC-B302BA48025E}"/>
              </a:ext>
            </a:extLst>
          </p:cNvPr>
          <p:cNvSpPr>
            <a:spLocks noGrp="1"/>
          </p:cNvSpPr>
          <p:nvPr>
            <p:ph type="body" sz="quarter" idx="17"/>
          </p:nvPr>
        </p:nvSpPr>
        <p:spPr/>
        <p:txBody>
          <a:bodyPr>
            <a:noAutofit/>
          </a:bodyPr>
          <a:lstStyle/>
          <a:p>
            <a:pPr algn="ctr"/>
            <a:r>
              <a:rPr lang="en-US" sz="3400" dirty="0"/>
              <a:t>05</a:t>
            </a:r>
          </a:p>
        </p:txBody>
      </p:sp>
    </p:spTree>
    <p:extLst>
      <p:ext uri="{BB962C8B-B14F-4D97-AF65-F5344CB8AC3E}">
        <p14:creationId xmlns:p14="http://schemas.microsoft.com/office/powerpoint/2010/main" val="123981453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37476C76-515F-9748-ABA8-12E40445233A}"/>
              </a:ext>
            </a:extLst>
          </p:cNvPr>
          <p:cNvSpPr>
            <a:spLocks noGrp="1"/>
          </p:cNvSpPr>
          <p:nvPr>
            <p:ph type="body" sz="quarter" idx="25"/>
          </p:nvPr>
        </p:nvSpPr>
        <p:spPr/>
        <p:txBody>
          <a:bodyPr/>
          <a:lstStyle/>
          <a:p>
            <a:endParaRPr lang="en-US" dirty="0"/>
          </a:p>
        </p:txBody>
      </p:sp>
      <p:sp>
        <p:nvSpPr>
          <p:cNvPr id="5" name="10 min">
            <a:extLst>
              <a:ext uri="{FF2B5EF4-FFF2-40B4-BE49-F238E27FC236}">
                <a16:creationId xmlns:a16="http://schemas.microsoft.com/office/drawing/2014/main" id="{C26908F1-7D97-4C00-9CDD-BD1F799ADE43}"/>
              </a:ext>
            </a:extLst>
          </p:cNvPr>
          <p:cNvSpPr txBox="1"/>
          <p:nvPr/>
        </p:nvSpPr>
        <p:spPr>
          <a:xfrm>
            <a:off x="10613523" y="87200"/>
            <a:ext cx="1543937" cy="779240"/>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0092" tIns="20092" rIns="20092" bIns="20092" anchor="ctr">
            <a:spAutoFit/>
          </a:bodyPr>
          <a:lstStyle>
            <a:lvl1pPr>
              <a:defRPr sz="1400" b="1"/>
            </a:lvl1pPr>
          </a:lstStyle>
          <a:p>
            <a:pPr algn="ctr"/>
            <a:r>
              <a:rPr lang="en-US" sz="2400" dirty="0">
                <a:solidFill>
                  <a:srgbClr val="A82279"/>
                </a:solidFill>
              </a:rPr>
              <a:t>Innovations</a:t>
            </a:r>
          </a:p>
          <a:p>
            <a:pPr algn="ctr"/>
            <a:r>
              <a:rPr lang="en-US" sz="2400" dirty="0">
                <a:solidFill>
                  <a:srgbClr val="A82279"/>
                </a:solidFill>
              </a:rPr>
              <a:t>Prozesse</a:t>
            </a:r>
            <a:endParaRPr sz="2400" dirty="0">
              <a:solidFill>
                <a:srgbClr val="A82279"/>
              </a:solidFill>
            </a:endParaRPr>
          </a:p>
        </p:txBody>
      </p:sp>
      <p:pic>
        <p:nvPicPr>
          <p:cNvPr id="3" name="Grafik 25">
            <a:extLst>
              <a:ext uri="{FF2B5EF4-FFF2-40B4-BE49-F238E27FC236}">
                <a16:creationId xmlns:a16="http://schemas.microsoft.com/office/drawing/2014/main" id="{98794B37-3D3B-7AD1-828F-C93CCFE88C3F}"/>
              </a:ext>
            </a:extLst>
          </p:cNvPr>
          <p:cNvPicPr/>
          <p:nvPr/>
        </p:nvPicPr>
        <p:blipFill rotWithShape="1">
          <a:blip r:embed="rId3">
            <a:extLst>
              <a:ext uri="{28A0092B-C50C-407E-A947-70E740481C1C}">
                <a14:useLocalDpi xmlns:a14="http://schemas.microsoft.com/office/drawing/2010/main" val="0"/>
              </a:ext>
            </a:extLst>
          </a:blip>
          <a:srcRect l="78944" t="1313" b="66001"/>
          <a:stretch/>
        </p:blipFill>
        <p:spPr bwMode="auto">
          <a:xfrm>
            <a:off x="8250187" y="237303"/>
            <a:ext cx="2129388" cy="1879560"/>
          </a:xfrm>
          <a:prstGeom prst="rect">
            <a:avLst/>
          </a:prstGeom>
          <a:ln>
            <a:noFill/>
          </a:ln>
          <a:extLst>
            <a:ext uri="{53640926-AAD7-44D8-BBD7-CCE9431645EC}">
              <a14:shadowObscured xmlns:a14="http://schemas.microsoft.com/office/drawing/2010/main"/>
            </a:ext>
          </a:extLst>
        </p:spPr>
      </p:pic>
      <p:grpSp>
        <p:nvGrpSpPr>
          <p:cNvPr id="4" name="Group 3">
            <a:extLst>
              <a:ext uri="{FF2B5EF4-FFF2-40B4-BE49-F238E27FC236}">
                <a16:creationId xmlns:a16="http://schemas.microsoft.com/office/drawing/2014/main" id="{87680CB2-AE4E-5DE7-2900-8C91358D2385}"/>
              </a:ext>
            </a:extLst>
          </p:cNvPr>
          <p:cNvGrpSpPr/>
          <p:nvPr/>
        </p:nvGrpSpPr>
        <p:grpSpPr>
          <a:xfrm>
            <a:off x="986087" y="1981671"/>
            <a:ext cx="9294772" cy="3845388"/>
            <a:chOff x="986087" y="1981671"/>
            <a:chExt cx="9294772" cy="3845388"/>
          </a:xfrm>
        </p:grpSpPr>
        <p:pic>
          <p:nvPicPr>
            <p:cNvPr id="8" name="Picture 7">
              <a:extLst>
                <a:ext uri="{FF2B5EF4-FFF2-40B4-BE49-F238E27FC236}">
                  <a16:creationId xmlns:a16="http://schemas.microsoft.com/office/drawing/2014/main" id="{A5B96CD1-7C96-4B10-EA31-8F0F65832CC4}"/>
                </a:ext>
              </a:extLst>
            </p:cNvPr>
            <p:cNvPicPr>
              <a:picLocks noChangeAspect="1"/>
            </p:cNvPicPr>
            <p:nvPr/>
          </p:nvPicPr>
          <p:blipFill>
            <a:blip r:embed="rId4"/>
            <a:stretch>
              <a:fillRect/>
            </a:stretch>
          </p:blipFill>
          <p:spPr>
            <a:xfrm>
              <a:off x="986087" y="1981671"/>
              <a:ext cx="9294772" cy="3845388"/>
            </a:xfrm>
            <a:prstGeom prst="rect">
              <a:avLst/>
            </a:prstGeom>
          </p:spPr>
        </p:pic>
        <p:sp>
          <p:nvSpPr>
            <p:cNvPr id="9" name="TextBox 8">
              <a:extLst>
                <a:ext uri="{FF2B5EF4-FFF2-40B4-BE49-F238E27FC236}">
                  <a16:creationId xmlns:a16="http://schemas.microsoft.com/office/drawing/2014/main" id="{FA7B366D-D0EC-D628-BCE7-A82D5EDEF339}"/>
                </a:ext>
              </a:extLst>
            </p:cNvPr>
            <p:cNvSpPr txBox="1"/>
            <p:nvPr/>
          </p:nvSpPr>
          <p:spPr>
            <a:xfrm>
              <a:off x="1194205" y="1981671"/>
              <a:ext cx="1889654" cy="646331"/>
            </a:xfrm>
            <a:prstGeom prst="rect">
              <a:avLst/>
            </a:prstGeom>
            <a:solidFill>
              <a:schemeClr val="bg1"/>
            </a:solidFill>
          </p:spPr>
          <p:txBody>
            <a:bodyPr wrap="square" rtlCol="0">
              <a:spAutoFit/>
            </a:bodyPr>
            <a:lstStyle/>
            <a:p>
              <a:pPr algn="ctr"/>
              <a:r>
                <a:rPr lang="de-DE" b="1" dirty="0">
                  <a:solidFill>
                    <a:srgbClr val="A82279"/>
                  </a:solidFill>
                </a:rPr>
                <a:t>CHANCE </a:t>
              </a:r>
              <a:br>
                <a:rPr lang="de-DE" b="1" dirty="0">
                  <a:solidFill>
                    <a:srgbClr val="A82279"/>
                  </a:solidFill>
                </a:rPr>
              </a:br>
              <a:r>
                <a:rPr lang="de-DE" b="1" dirty="0">
                  <a:solidFill>
                    <a:srgbClr val="A82279"/>
                  </a:solidFill>
                </a:rPr>
                <a:t>IDENTIFIZIEREN</a:t>
              </a:r>
              <a:endParaRPr lang="en-GB" b="1" dirty="0">
                <a:solidFill>
                  <a:srgbClr val="A82279"/>
                </a:solidFill>
              </a:endParaRPr>
            </a:p>
          </p:txBody>
        </p:sp>
      </p:grpSp>
      <p:sp>
        <p:nvSpPr>
          <p:cNvPr id="2" name="Rectangle 1">
            <a:extLst>
              <a:ext uri="{FF2B5EF4-FFF2-40B4-BE49-F238E27FC236}">
                <a16:creationId xmlns:a16="http://schemas.microsoft.com/office/drawing/2014/main" id="{106CC852-2721-4CA6-84DA-A2F3CA7EB0A7}"/>
              </a:ext>
            </a:extLst>
          </p:cNvPr>
          <p:cNvSpPr/>
          <p:nvPr/>
        </p:nvSpPr>
        <p:spPr>
          <a:xfrm>
            <a:off x="5326865" y="2877671"/>
            <a:ext cx="2027583" cy="3065930"/>
          </a:xfrm>
          <a:prstGeom prst="rect">
            <a:avLst/>
          </a:prstGeom>
          <a:noFill/>
          <a:ln w="381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7597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86FC991-4EBB-4E58-8E0D-A45ECFCD7C5A}"/>
              </a:ext>
            </a:extLst>
          </p:cNvPr>
          <p:cNvSpPr>
            <a:spLocks noGrp="1"/>
          </p:cNvSpPr>
          <p:nvPr>
            <p:ph type="body" sz="quarter" idx="19"/>
          </p:nvPr>
        </p:nvSpPr>
        <p:spPr/>
        <p:txBody>
          <a:bodyPr/>
          <a:lstStyle/>
          <a:p>
            <a:endParaRPr lang="en-US"/>
          </a:p>
        </p:txBody>
      </p:sp>
      <p:sp>
        <p:nvSpPr>
          <p:cNvPr id="3" name="Text Placeholder 2">
            <a:extLst>
              <a:ext uri="{FF2B5EF4-FFF2-40B4-BE49-F238E27FC236}">
                <a16:creationId xmlns:a16="http://schemas.microsoft.com/office/drawing/2014/main" id="{FA39D9E0-E290-425A-96F2-15E6F135845F}"/>
              </a:ext>
            </a:extLst>
          </p:cNvPr>
          <p:cNvSpPr>
            <a:spLocks noGrp="1"/>
          </p:cNvSpPr>
          <p:nvPr>
            <p:ph type="body" sz="quarter" idx="25"/>
          </p:nvPr>
        </p:nvSpPr>
        <p:spPr/>
        <p:txBody>
          <a:bodyPr/>
          <a:lstStyle/>
          <a:p>
            <a:endParaRPr lang="en-US"/>
          </a:p>
        </p:txBody>
      </p:sp>
      <p:pic>
        <p:nvPicPr>
          <p:cNvPr id="5" name="Picture 4">
            <a:extLst>
              <a:ext uri="{FF2B5EF4-FFF2-40B4-BE49-F238E27FC236}">
                <a16:creationId xmlns:a16="http://schemas.microsoft.com/office/drawing/2014/main" id="{C054B7AF-FA73-EA9D-EEC7-76943ECCB5BD}"/>
              </a:ext>
            </a:extLst>
          </p:cNvPr>
          <p:cNvPicPr>
            <a:picLocks noChangeAspect="1"/>
          </p:cNvPicPr>
          <p:nvPr/>
        </p:nvPicPr>
        <p:blipFill>
          <a:blip r:embed="rId3"/>
          <a:stretch>
            <a:fillRect/>
          </a:stretch>
        </p:blipFill>
        <p:spPr>
          <a:xfrm>
            <a:off x="483595" y="634684"/>
            <a:ext cx="9710888" cy="4044892"/>
          </a:xfrm>
          <a:prstGeom prst="rect">
            <a:avLst/>
          </a:prstGeom>
        </p:spPr>
      </p:pic>
    </p:spTree>
    <p:extLst>
      <p:ext uri="{BB962C8B-B14F-4D97-AF65-F5344CB8AC3E}">
        <p14:creationId xmlns:p14="http://schemas.microsoft.com/office/powerpoint/2010/main" val="13405320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picture containing text, wall, indoor, table&#10;&#10;Description automatically generated">
            <a:extLst>
              <a:ext uri="{FF2B5EF4-FFF2-40B4-BE49-F238E27FC236}">
                <a16:creationId xmlns:a16="http://schemas.microsoft.com/office/drawing/2014/main" id="{A1EA1834-B825-FE46-8129-B3FB4F75311D}"/>
              </a:ext>
            </a:extLst>
          </p:cNvPr>
          <p:cNvPicPr>
            <a:picLocks noGrp="1" noChangeAspect="1"/>
          </p:cNvPicPr>
          <p:nvPr>
            <p:ph type="pic" sz="quarter" idx="10"/>
          </p:nvPr>
        </p:nvPicPr>
        <p:blipFill>
          <a:blip r:embed="rId2"/>
          <a:srcRect l="18484" r="18484"/>
          <a:stretch>
            <a:fillRect/>
          </a:stretch>
        </p:blipFill>
        <p:spPr/>
      </p:pic>
      <p:sp>
        <p:nvSpPr>
          <p:cNvPr id="7" name="Text Placeholder 6">
            <a:extLst>
              <a:ext uri="{FF2B5EF4-FFF2-40B4-BE49-F238E27FC236}">
                <a16:creationId xmlns:a16="http://schemas.microsoft.com/office/drawing/2014/main" id="{D04D9F64-152B-D142-948E-3E6825A68E78}"/>
              </a:ext>
            </a:extLst>
          </p:cNvPr>
          <p:cNvSpPr>
            <a:spLocks noGrp="1"/>
          </p:cNvSpPr>
          <p:nvPr>
            <p:ph type="body" sz="quarter" idx="20"/>
          </p:nvPr>
        </p:nvSpPr>
        <p:spPr/>
        <p:txBody>
          <a:bodyPr/>
          <a:lstStyle/>
          <a:p>
            <a:r>
              <a:rPr lang="en-US" dirty="0"/>
              <a:t>Phase 4: </a:t>
            </a:r>
            <a:r>
              <a:rPr lang="en-US" dirty="0" err="1"/>
              <a:t>Entwicklung</a:t>
            </a:r>
            <a:r>
              <a:rPr lang="en-US" dirty="0"/>
              <a:t> der </a:t>
            </a:r>
            <a:r>
              <a:rPr lang="en-US" dirty="0" err="1"/>
              <a:t>Dienstleistung</a:t>
            </a:r>
            <a:endParaRPr lang="en-US" dirty="0"/>
          </a:p>
        </p:txBody>
      </p:sp>
      <p:sp>
        <p:nvSpPr>
          <p:cNvPr id="3" name="Text Placeholder 2">
            <a:extLst>
              <a:ext uri="{FF2B5EF4-FFF2-40B4-BE49-F238E27FC236}">
                <a16:creationId xmlns:a16="http://schemas.microsoft.com/office/drawing/2014/main" id="{02E86627-E854-164A-B838-14047D6BB18B}"/>
              </a:ext>
            </a:extLst>
          </p:cNvPr>
          <p:cNvSpPr>
            <a:spLocks noGrp="1"/>
          </p:cNvSpPr>
          <p:nvPr>
            <p:ph type="body" sz="quarter" idx="18"/>
          </p:nvPr>
        </p:nvSpPr>
        <p:spPr/>
        <p:txBody>
          <a:bodyPr/>
          <a:lstStyle/>
          <a:p>
            <a:endParaRPr lang="en-US"/>
          </a:p>
        </p:txBody>
      </p:sp>
    </p:spTree>
    <p:extLst>
      <p:ext uri="{BB962C8B-B14F-4D97-AF65-F5344CB8AC3E}">
        <p14:creationId xmlns:p14="http://schemas.microsoft.com/office/powerpoint/2010/main" val="354467048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1D3B1433-E140-314C-B6BA-7CBCFAFDC8C2}"/>
              </a:ext>
            </a:extLst>
          </p:cNvPr>
          <p:cNvSpPr>
            <a:spLocks noGrp="1"/>
          </p:cNvSpPr>
          <p:nvPr>
            <p:ph type="body" sz="quarter" idx="19"/>
          </p:nvPr>
        </p:nvSpPr>
        <p:spPr/>
        <p:txBody>
          <a:bodyPr>
            <a:normAutofit/>
          </a:bodyPr>
          <a:lstStyle/>
          <a:p>
            <a:pPr algn="just"/>
            <a:r>
              <a:rPr lang="en-US" sz="1800" dirty="0"/>
              <a:t>Als </a:t>
            </a:r>
            <a:r>
              <a:rPr lang="en-US" sz="1800" dirty="0" err="1"/>
              <a:t>vierter</a:t>
            </a:r>
            <a:r>
              <a:rPr lang="en-US" sz="1800" dirty="0"/>
              <a:t> Schritt </a:t>
            </a:r>
            <a:r>
              <a:rPr lang="en-US" sz="1800" dirty="0" err="1"/>
              <a:t>folgt</a:t>
            </a:r>
            <a:r>
              <a:rPr lang="en-US" sz="1800" dirty="0"/>
              <a:t> die Phase der ("Service"-)</a:t>
            </a:r>
            <a:r>
              <a:rPr lang="en-US" sz="1800" dirty="0" err="1"/>
              <a:t>Entwicklung</a:t>
            </a:r>
            <a:r>
              <a:rPr lang="en-US" sz="1800" dirty="0"/>
              <a:t>. Es </a:t>
            </a:r>
            <a:r>
              <a:rPr lang="en-US" sz="1800" dirty="0" err="1"/>
              <a:t>wurden</a:t>
            </a:r>
            <a:r>
              <a:rPr lang="en-US" sz="1800" dirty="0"/>
              <a:t> </a:t>
            </a:r>
            <a:r>
              <a:rPr lang="en-US" sz="1800" dirty="0" err="1"/>
              <a:t>explizit</a:t>
            </a:r>
            <a:r>
              <a:rPr lang="en-US" sz="1800" dirty="0"/>
              <a:t> </a:t>
            </a:r>
            <a:r>
              <a:rPr lang="en-US" sz="1800" dirty="0" err="1"/>
              <a:t>Prozessschritte</a:t>
            </a:r>
            <a:r>
              <a:rPr lang="en-US" sz="1800" dirty="0"/>
              <a:t> </a:t>
            </a:r>
            <a:r>
              <a:rPr lang="en-US" sz="1800" dirty="0" err="1"/>
              <a:t>festgelegt</a:t>
            </a:r>
            <a:r>
              <a:rPr lang="en-US" sz="1800" dirty="0"/>
              <a:t>, die für die </a:t>
            </a:r>
            <a:r>
              <a:rPr lang="en-US" sz="1800" dirty="0" err="1"/>
              <a:t>Dienstleistungsinnovation</a:t>
            </a:r>
            <a:r>
              <a:rPr lang="en-US" sz="1800" dirty="0"/>
              <a:t> relevant </a:t>
            </a:r>
            <a:r>
              <a:rPr lang="en-US" sz="1800" dirty="0" err="1"/>
              <a:t>sind</a:t>
            </a:r>
            <a:r>
              <a:rPr lang="en-US" sz="1800" dirty="0"/>
              <a:t>, und </a:t>
            </a:r>
            <a:r>
              <a:rPr lang="en-US" sz="1800" dirty="0" err="1"/>
              <a:t>zwar</a:t>
            </a:r>
            <a:r>
              <a:rPr lang="en-US" sz="1800" dirty="0"/>
              <a:t> die </a:t>
            </a:r>
            <a:r>
              <a:rPr lang="en-US" sz="1800" dirty="0" err="1"/>
              <a:t>Umsetzung</a:t>
            </a:r>
            <a:r>
              <a:rPr lang="en-US" sz="1800" dirty="0"/>
              <a:t> von </a:t>
            </a:r>
            <a:r>
              <a:rPr lang="en-US" sz="1800" dirty="0" err="1"/>
              <a:t>Änderungen</a:t>
            </a:r>
            <a:r>
              <a:rPr lang="en-US" sz="1800" dirty="0"/>
              <a:t> </a:t>
            </a:r>
            <a:r>
              <a:rPr lang="en-US" sz="1800" dirty="0" err="1"/>
              <a:t>nach</a:t>
            </a:r>
            <a:r>
              <a:rPr lang="en-US" sz="1800" dirty="0"/>
              <a:t> dem </a:t>
            </a:r>
            <a:r>
              <a:rPr lang="en-US" sz="1800" dirty="0" err="1"/>
              <a:t>Testen</a:t>
            </a:r>
            <a:r>
              <a:rPr lang="en-US" sz="1800" dirty="0"/>
              <a:t> des </a:t>
            </a:r>
            <a:r>
              <a:rPr lang="en-US" sz="1800" dirty="0" err="1"/>
              <a:t>Konzepts</a:t>
            </a:r>
            <a:r>
              <a:rPr lang="en-US" sz="1800" dirty="0"/>
              <a:t>, die </a:t>
            </a:r>
            <a:r>
              <a:rPr lang="en-US" sz="1800" dirty="0" err="1"/>
              <a:t>Erprobung</a:t>
            </a:r>
            <a:r>
              <a:rPr lang="en-US" sz="1800" dirty="0"/>
              <a:t> und/</a:t>
            </a:r>
            <a:r>
              <a:rPr lang="en-US" sz="1800" dirty="0" err="1"/>
              <a:t>oder</a:t>
            </a:r>
            <a:r>
              <a:rPr lang="en-US" sz="1800" dirty="0"/>
              <a:t> Simulation der </a:t>
            </a:r>
            <a:r>
              <a:rPr lang="en-US" sz="1800" dirty="0" err="1"/>
              <a:t>umgesetzten</a:t>
            </a:r>
            <a:r>
              <a:rPr lang="en-US" sz="1800" dirty="0"/>
              <a:t> Ideen, die </a:t>
            </a:r>
            <a:r>
              <a:rPr lang="en-US" sz="1800" dirty="0" err="1"/>
              <a:t>Entwicklung</a:t>
            </a:r>
            <a:r>
              <a:rPr lang="en-US" sz="1800" dirty="0"/>
              <a:t> </a:t>
            </a:r>
            <a:r>
              <a:rPr lang="en-US" sz="1800" dirty="0" err="1"/>
              <a:t>verschiedener</a:t>
            </a:r>
            <a:r>
              <a:rPr lang="en-US" sz="1800" dirty="0"/>
              <a:t> </a:t>
            </a:r>
            <a:r>
              <a:rPr lang="en-US" sz="1800" dirty="0" err="1"/>
              <a:t>Dienstleistungselemente</a:t>
            </a:r>
            <a:r>
              <a:rPr lang="en-US" sz="1800" dirty="0"/>
              <a:t> </a:t>
            </a:r>
            <a:r>
              <a:rPr lang="en-US" sz="1800" dirty="0" err="1"/>
              <a:t>sowie</a:t>
            </a:r>
            <a:r>
              <a:rPr lang="en-US" sz="1800" dirty="0"/>
              <a:t> die </a:t>
            </a:r>
            <a:r>
              <a:rPr lang="en-US" sz="1800" dirty="0" err="1"/>
              <a:t>Vorbereitung</a:t>
            </a:r>
            <a:r>
              <a:rPr lang="en-US" sz="1800" dirty="0"/>
              <a:t> der </a:t>
            </a:r>
            <a:r>
              <a:rPr lang="en-US" sz="1800" dirty="0" err="1"/>
              <a:t>Validierung</a:t>
            </a:r>
            <a:r>
              <a:rPr lang="en-US" sz="1800" dirty="0"/>
              <a:t> der </a:t>
            </a:r>
            <a:r>
              <a:rPr lang="en-US" sz="1800" dirty="0" err="1"/>
              <a:t>Dienstleistungsinnovation</a:t>
            </a:r>
            <a:r>
              <a:rPr lang="en-US" sz="1800" dirty="0"/>
              <a:t>. In </a:t>
            </a:r>
            <a:r>
              <a:rPr lang="en-US" sz="1800" dirty="0" err="1"/>
              <a:t>dieser</a:t>
            </a:r>
            <a:r>
              <a:rPr lang="en-US" sz="1800" dirty="0"/>
              <a:t> </a:t>
            </a:r>
            <a:r>
              <a:rPr lang="en-US" sz="1800" dirty="0" err="1"/>
              <a:t>Prozessphase</a:t>
            </a:r>
            <a:r>
              <a:rPr lang="en-US" sz="1800" dirty="0"/>
              <a:t> </a:t>
            </a:r>
            <a:r>
              <a:rPr lang="en-US" sz="1800" dirty="0" err="1"/>
              <a:t>stehen</a:t>
            </a:r>
            <a:r>
              <a:rPr lang="en-US" sz="1800" dirty="0"/>
              <a:t> </a:t>
            </a:r>
            <a:r>
              <a:rPr lang="en-US" sz="1800" dirty="0" err="1"/>
              <a:t>Implementierungs</a:t>
            </a:r>
            <a:r>
              <a:rPr lang="en-US" sz="1800" dirty="0"/>
              <a:t>- und </a:t>
            </a:r>
            <a:r>
              <a:rPr lang="en-US" sz="1800" dirty="0" err="1"/>
              <a:t>Integrationsaktivitäten</a:t>
            </a:r>
            <a:r>
              <a:rPr lang="en-US" sz="1800" dirty="0"/>
              <a:t> </a:t>
            </a:r>
            <a:r>
              <a:rPr lang="en-US" sz="1800" dirty="0" err="1"/>
              <a:t>wie</a:t>
            </a:r>
            <a:r>
              <a:rPr lang="en-US" sz="1800" dirty="0"/>
              <a:t> die </a:t>
            </a:r>
            <a:r>
              <a:rPr lang="en-US" sz="1800" dirty="0" err="1"/>
              <a:t>Softwareentwicklung</a:t>
            </a:r>
            <a:r>
              <a:rPr lang="en-US" sz="1800" dirty="0"/>
              <a:t>, </a:t>
            </a:r>
            <a:r>
              <a:rPr lang="en-US" sz="1800" dirty="0" err="1"/>
              <a:t>Designaktivitäten</a:t>
            </a:r>
            <a:r>
              <a:rPr lang="en-US" sz="1800" dirty="0"/>
              <a:t>, </a:t>
            </a:r>
            <a:r>
              <a:rPr lang="en-US" sz="1800" dirty="0" err="1"/>
              <a:t>viele</a:t>
            </a:r>
            <a:r>
              <a:rPr lang="en-US" sz="1800" dirty="0"/>
              <a:t> Prototyping-</a:t>
            </a:r>
            <a:r>
              <a:rPr lang="en-US" sz="1800" dirty="0" err="1"/>
              <a:t>Runden</a:t>
            </a:r>
            <a:r>
              <a:rPr lang="en-US" sz="1800" dirty="0"/>
              <a:t> und die </a:t>
            </a:r>
            <a:r>
              <a:rPr lang="en-US" sz="1800" dirty="0" err="1"/>
              <a:t>Entwicklung</a:t>
            </a:r>
            <a:r>
              <a:rPr lang="en-US" sz="1800" dirty="0"/>
              <a:t> </a:t>
            </a:r>
            <a:r>
              <a:rPr lang="en-US" sz="1800" dirty="0" err="1"/>
              <a:t>eines</a:t>
            </a:r>
            <a:r>
              <a:rPr lang="en-US" sz="1800" dirty="0"/>
              <a:t> Pilot-Services </a:t>
            </a:r>
            <a:r>
              <a:rPr lang="en-US" sz="1800" dirty="0" err="1"/>
              <a:t>im</a:t>
            </a:r>
            <a:r>
              <a:rPr lang="en-US" sz="1800" dirty="0"/>
              <a:t> </a:t>
            </a:r>
            <a:r>
              <a:rPr lang="en-US" sz="1800" dirty="0" err="1"/>
              <a:t>Vordergrund</a:t>
            </a:r>
            <a:r>
              <a:rPr lang="en-US" sz="1800" dirty="0"/>
              <a:t>. </a:t>
            </a:r>
            <a:r>
              <a:rPr lang="en-US" sz="1800" dirty="0" err="1"/>
              <a:t>Validierungsaktivitäten</a:t>
            </a:r>
            <a:r>
              <a:rPr lang="en-US" sz="1800" dirty="0"/>
              <a:t> </a:t>
            </a:r>
            <a:r>
              <a:rPr lang="en-US" sz="1800" dirty="0" err="1"/>
              <a:t>werden</a:t>
            </a:r>
            <a:r>
              <a:rPr lang="en-US" sz="1800" dirty="0"/>
              <a:t> für die </a:t>
            </a:r>
            <a:r>
              <a:rPr lang="en-US" sz="1800" dirty="0" err="1"/>
              <a:t>nächste</a:t>
            </a:r>
            <a:r>
              <a:rPr lang="en-US" sz="1800" dirty="0"/>
              <a:t> Phase </a:t>
            </a:r>
            <a:r>
              <a:rPr lang="en-US" sz="1800" dirty="0" err="1"/>
              <a:t>vorbereitet</a:t>
            </a:r>
            <a:r>
              <a:rPr lang="en-US" sz="1800" dirty="0"/>
              <a:t>, </a:t>
            </a:r>
            <a:r>
              <a:rPr lang="en-US" sz="1800" dirty="0" err="1"/>
              <a:t>wie</a:t>
            </a:r>
            <a:r>
              <a:rPr lang="en-US" sz="1800" dirty="0"/>
              <a:t> z. B. die </a:t>
            </a:r>
            <a:r>
              <a:rPr lang="en-US" sz="1800" dirty="0" err="1"/>
              <a:t>Planung</a:t>
            </a:r>
            <a:r>
              <a:rPr lang="en-US" sz="1800" dirty="0"/>
              <a:t> von </a:t>
            </a:r>
            <a:r>
              <a:rPr lang="en-US" sz="1800" dirty="0" err="1"/>
              <a:t>Nutzbarkeitstests</a:t>
            </a:r>
            <a:r>
              <a:rPr lang="en-US" sz="1800" dirty="0"/>
              <a:t>. </a:t>
            </a:r>
          </a:p>
        </p:txBody>
      </p:sp>
      <p:sp>
        <p:nvSpPr>
          <p:cNvPr id="7" name="Text Placeholder 6">
            <a:extLst>
              <a:ext uri="{FF2B5EF4-FFF2-40B4-BE49-F238E27FC236}">
                <a16:creationId xmlns:a16="http://schemas.microsoft.com/office/drawing/2014/main" id="{A186EE07-9797-B249-A98D-6106ADA964C3}"/>
              </a:ext>
            </a:extLst>
          </p:cNvPr>
          <p:cNvSpPr>
            <a:spLocks noGrp="1"/>
          </p:cNvSpPr>
          <p:nvPr>
            <p:ph type="body" sz="quarter" idx="25"/>
          </p:nvPr>
        </p:nvSpPr>
        <p:spPr/>
        <p:txBody>
          <a:bodyPr/>
          <a:lstStyle/>
          <a:p>
            <a:r>
              <a:rPr lang="en-US" dirty="0"/>
              <a:t>Stufe 4: Serviceentwicklung</a:t>
            </a:r>
          </a:p>
        </p:txBody>
      </p:sp>
    </p:spTree>
    <p:extLst>
      <p:ext uri="{BB962C8B-B14F-4D97-AF65-F5344CB8AC3E}">
        <p14:creationId xmlns:p14="http://schemas.microsoft.com/office/powerpoint/2010/main" val="43966062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D687DDD-7635-4B1E-B232-B71572AA1A7D}"/>
              </a:ext>
            </a:extLst>
          </p:cNvPr>
          <p:cNvSpPr>
            <a:spLocks noGrp="1"/>
          </p:cNvSpPr>
          <p:nvPr>
            <p:ph type="body" sz="quarter" idx="19"/>
          </p:nvPr>
        </p:nvSpPr>
        <p:spPr/>
        <p:txBody>
          <a:bodyPr>
            <a:normAutofit/>
          </a:bodyPr>
          <a:lstStyle/>
          <a:p>
            <a:pPr algn="just"/>
            <a:r>
              <a:rPr lang="en-US" sz="1800" dirty="0" err="1"/>
              <a:t>Denken</a:t>
            </a:r>
            <a:r>
              <a:rPr lang="en-US" sz="1800" dirty="0"/>
              <a:t> Sie </a:t>
            </a:r>
            <a:r>
              <a:rPr lang="en-US" sz="1800" dirty="0" err="1"/>
              <a:t>über</a:t>
            </a:r>
            <a:r>
              <a:rPr lang="en-US" sz="1800" dirty="0"/>
              <a:t> den Text und die </a:t>
            </a:r>
            <a:r>
              <a:rPr lang="en-US" sz="1800" dirty="0" err="1"/>
              <a:t>gegebenen</a:t>
            </a:r>
            <a:r>
              <a:rPr lang="en-US" sz="1800" dirty="0"/>
              <a:t> </a:t>
            </a:r>
            <a:r>
              <a:rPr lang="en-US" sz="1800" dirty="0" err="1"/>
              <a:t>Informationen</a:t>
            </a:r>
            <a:r>
              <a:rPr lang="en-US" sz="1800" dirty="0"/>
              <a:t> </a:t>
            </a:r>
            <a:r>
              <a:rPr lang="en-US" sz="1800" dirty="0" err="1"/>
              <a:t>nach</a:t>
            </a:r>
            <a:r>
              <a:rPr lang="en-US" sz="1800" dirty="0"/>
              <a:t> und </a:t>
            </a:r>
            <a:r>
              <a:rPr lang="en-US" sz="1800" dirty="0" err="1"/>
              <a:t>entwerfen</a:t>
            </a:r>
            <a:r>
              <a:rPr lang="en-US" sz="1800" dirty="0"/>
              <a:t> Sie </a:t>
            </a:r>
            <a:r>
              <a:rPr lang="en-US" sz="1800" dirty="0" err="1"/>
              <a:t>ein</a:t>
            </a:r>
            <a:r>
              <a:rPr lang="en-US" sz="1800" dirty="0"/>
              <a:t> </a:t>
            </a:r>
            <a:r>
              <a:rPr lang="en-US" sz="1800" dirty="0" err="1"/>
              <a:t>Flussdiagramm</a:t>
            </a:r>
            <a:r>
              <a:rPr lang="en-US" sz="1800" dirty="0"/>
              <a:t> für den </a:t>
            </a:r>
            <a:r>
              <a:rPr lang="en-US" sz="1800" dirty="0" err="1"/>
              <a:t>neuen</a:t>
            </a:r>
            <a:r>
              <a:rPr lang="en-US" sz="1800" dirty="0"/>
              <a:t> Scooter-Sharing-</a:t>
            </a:r>
            <a:r>
              <a:rPr lang="en-US" sz="1800" dirty="0" err="1"/>
              <a:t>Dienst</a:t>
            </a:r>
            <a:r>
              <a:rPr lang="en-US" sz="1800" dirty="0"/>
              <a:t> </a:t>
            </a:r>
            <a:r>
              <a:rPr lang="en-US" sz="1800" dirty="0" err="1"/>
              <a:t>SnappCar</a:t>
            </a:r>
            <a:r>
              <a:rPr lang="en-US" sz="1800" dirty="0"/>
              <a:t>. </a:t>
            </a:r>
            <a:r>
              <a:rPr lang="en-US" sz="1800" dirty="0" err="1"/>
              <a:t>Hierfür</a:t>
            </a:r>
            <a:r>
              <a:rPr lang="en-US" sz="1800" dirty="0"/>
              <a:t> </a:t>
            </a:r>
            <a:r>
              <a:rPr lang="en-US" sz="1800" dirty="0" err="1"/>
              <a:t>müssen</a:t>
            </a:r>
            <a:r>
              <a:rPr lang="en-US" sz="1800" dirty="0"/>
              <a:t> Sie </a:t>
            </a:r>
            <a:r>
              <a:rPr lang="en-US" sz="1800" dirty="0" err="1"/>
              <a:t>folgende</a:t>
            </a:r>
            <a:r>
              <a:rPr lang="en-US" sz="1800" dirty="0"/>
              <a:t> </a:t>
            </a:r>
            <a:r>
              <a:rPr lang="en-US" sz="1800" dirty="0" err="1"/>
              <a:t>Fragen</a:t>
            </a:r>
            <a:r>
              <a:rPr lang="en-US" sz="1800" dirty="0"/>
              <a:t> </a:t>
            </a:r>
            <a:r>
              <a:rPr lang="en-US" sz="1800" dirty="0" err="1"/>
              <a:t>beantworten</a:t>
            </a:r>
            <a:r>
              <a:rPr lang="en-US" sz="1800" dirty="0"/>
              <a:t>:</a:t>
            </a:r>
          </a:p>
          <a:p>
            <a:pPr algn="just"/>
            <a:r>
              <a:rPr lang="en-US" sz="1800" dirty="0"/>
              <a:t>- Was </a:t>
            </a:r>
            <a:r>
              <a:rPr lang="en-US" sz="1800" dirty="0" err="1"/>
              <a:t>sind</a:t>
            </a:r>
            <a:r>
              <a:rPr lang="en-US" sz="1800" dirty="0"/>
              <a:t> die </a:t>
            </a:r>
            <a:r>
              <a:rPr lang="en-US" sz="1800" dirty="0" err="1"/>
              <a:t>Kernelemente</a:t>
            </a:r>
            <a:r>
              <a:rPr lang="en-US" sz="1800" dirty="0"/>
              <a:t> </a:t>
            </a:r>
            <a:r>
              <a:rPr lang="en-US" sz="1800" dirty="0" err="1"/>
              <a:t>Ihres</a:t>
            </a:r>
            <a:r>
              <a:rPr lang="en-US" sz="1800" dirty="0"/>
              <a:t> </a:t>
            </a:r>
            <a:r>
              <a:rPr lang="en-US" sz="1800" dirty="0" err="1"/>
              <a:t>neuen</a:t>
            </a:r>
            <a:r>
              <a:rPr lang="en-US" sz="1800" dirty="0"/>
              <a:t> </a:t>
            </a:r>
            <a:r>
              <a:rPr lang="en-US" sz="1800" dirty="0" err="1"/>
              <a:t>städtischen</a:t>
            </a:r>
            <a:r>
              <a:rPr lang="en-US" sz="1800" dirty="0"/>
              <a:t> </a:t>
            </a:r>
            <a:r>
              <a:rPr lang="en-US" sz="1800" dirty="0" err="1"/>
              <a:t>Mobilitätsprodukts</a:t>
            </a:r>
            <a:r>
              <a:rPr lang="en-US" sz="1800" dirty="0"/>
              <a:t>/-service?  Bitte </a:t>
            </a:r>
            <a:r>
              <a:rPr lang="en-US" sz="1800" dirty="0" err="1"/>
              <a:t>verwenden</a:t>
            </a:r>
            <a:r>
              <a:rPr lang="en-US" sz="1800" dirty="0"/>
              <a:t> Sie </a:t>
            </a:r>
            <a:r>
              <a:rPr lang="en-US" sz="1800" dirty="0" err="1"/>
              <a:t>dazu</a:t>
            </a:r>
            <a:r>
              <a:rPr lang="en-US" sz="1800" dirty="0"/>
              <a:t> die </a:t>
            </a:r>
            <a:r>
              <a:rPr lang="en-US" sz="1800" dirty="0" err="1"/>
              <a:t>MoSCoW-Priorisierungsmethode</a:t>
            </a:r>
            <a:r>
              <a:rPr lang="en-US" sz="1800" dirty="0"/>
              <a:t>: Das </a:t>
            </a:r>
            <a:r>
              <a:rPr lang="en-US" sz="1800" dirty="0" err="1"/>
              <a:t>Akronym</a:t>
            </a:r>
            <a:r>
              <a:rPr lang="en-US" sz="1800" dirty="0"/>
              <a:t> </a:t>
            </a:r>
            <a:r>
              <a:rPr lang="en-US" sz="1800" dirty="0" err="1"/>
              <a:t>MoSCoW</a:t>
            </a:r>
            <a:r>
              <a:rPr lang="en-US" sz="1800" dirty="0"/>
              <a:t> </a:t>
            </a:r>
            <a:r>
              <a:rPr lang="en-US" sz="1800" dirty="0" err="1"/>
              <a:t>steht</a:t>
            </a:r>
            <a:r>
              <a:rPr lang="en-US" sz="1800" dirty="0"/>
              <a:t> für </a:t>
            </a:r>
            <a:r>
              <a:rPr lang="en-US" sz="1800" dirty="0" err="1"/>
              <a:t>vier</a:t>
            </a:r>
            <a:r>
              <a:rPr lang="en-US" sz="1800" dirty="0"/>
              <a:t> </a:t>
            </a:r>
            <a:r>
              <a:rPr lang="en-US" sz="1800" dirty="0" err="1"/>
              <a:t>Kategorien</a:t>
            </a:r>
            <a:r>
              <a:rPr lang="en-US" sz="1800" dirty="0"/>
              <a:t> von </a:t>
            </a:r>
            <a:r>
              <a:rPr lang="en-US" sz="1800" dirty="0" err="1"/>
              <a:t>Initiativen</a:t>
            </a:r>
            <a:r>
              <a:rPr lang="en-US" sz="1800" dirty="0"/>
              <a:t>: must-have, should-have, could-have, und won't-have, </a:t>
            </a:r>
            <a:r>
              <a:rPr lang="en-US" sz="1800" dirty="0" err="1"/>
              <a:t>bzw</a:t>
            </a:r>
            <a:r>
              <a:rPr lang="en-US" sz="1800" dirty="0"/>
              <a:t>. will ich </a:t>
            </a:r>
            <a:r>
              <a:rPr lang="en-US" sz="1800" dirty="0" err="1"/>
              <a:t>im</a:t>
            </a:r>
            <a:r>
              <a:rPr lang="en-US" sz="1800" dirty="0"/>
              <a:t> Moment </a:t>
            </a:r>
            <a:r>
              <a:rPr lang="en-US" sz="1800" dirty="0" err="1"/>
              <a:t>nicht</a:t>
            </a:r>
            <a:r>
              <a:rPr lang="en-US" sz="1800" dirty="0"/>
              <a:t> </a:t>
            </a:r>
            <a:r>
              <a:rPr lang="en-US" sz="1800" dirty="0" err="1"/>
              <a:t>haben</a:t>
            </a:r>
            <a:r>
              <a:rPr lang="en-US" sz="1800" dirty="0"/>
              <a:t>. Manche </a:t>
            </a:r>
            <a:r>
              <a:rPr lang="en-US" sz="1800" dirty="0" err="1"/>
              <a:t>Unternehmen</a:t>
            </a:r>
            <a:r>
              <a:rPr lang="en-US" sz="1800" dirty="0"/>
              <a:t> </a:t>
            </a:r>
            <a:r>
              <a:rPr lang="en-US" sz="1800" dirty="0" err="1"/>
              <a:t>verwenden</a:t>
            </a:r>
            <a:r>
              <a:rPr lang="en-US" sz="1800" dirty="0"/>
              <a:t> das "W" in </a:t>
            </a:r>
            <a:r>
              <a:rPr lang="en-US" sz="1800" dirty="0" err="1"/>
              <a:t>MoSCoW</a:t>
            </a:r>
            <a:r>
              <a:rPr lang="en-US" sz="1800" dirty="0"/>
              <a:t> </a:t>
            </a:r>
            <a:r>
              <a:rPr lang="en-US" sz="1800" dirty="0" err="1"/>
              <a:t>auch</a:t>
            </a:r>
            <a:r>
              <a:rPr lang="en-US" sz="1800" dirty="0"/>
              <a:t> für "wish".</a:t>
            </a:r>
          </a:p>
          <a:p>
            <a:pPr algn="just"/>
            <a:r>
              <a:rPr lang="en-US" sz="1800" dirty="0"/>
              <a:t>Sie </a:t>
            </a:r>
            <a:r>
              <a:rPr lang="en-US" sz="1800" dirty="0" err="1"/>
              <a:t>können</a:t>
            </a:r>
            <a:r>
              <a:rPr lang="en-US" sz="1800" dirty="0"/>
              <a:t> die </a:t>
            </a:r>
            <a:r>
              <a:rPr lang="en-US" sz="1800" dirty="0" err="1"/>
              <a:t>entsprechenden</a:t>
            </a:r>
            <a:r>
              <a:rPr lang="en-US" sz="1800" dirty="0"/>
              <a:t> </a:t>
            </a:r>
            <a:r>
              <a:rPr lang="en-US" sz="1800" dirty="0" err="1"/>
              <a:t>Werkzeuge</a:t>
            </a:r>
            <a:r>
              <a:rPr lang="en-US" sz="1800" dirty="0"/>
              <a:t> </a:t>
            </a:r>
            <a:r>
              <a:rPr lang="en-US" sz="1800" dirty="0" err="1"/>
              <a:t>aus</a:t>
            </a:r>
            <a:r>
              <a:rPr lang="en-US" sz="1800" dirty="0"/>
              <a:t> dem Digital Innovation Scanner Tool </a:t>
            </a:r>
            <a:r>
              <a:rPr lang="en-US" sz="1800" dirty="0" err="1"/>
              <a:t>auswählen</a:t>
            </a:r>
            <a:r>
              <a:rPr lang="en-US" sz="1800" dirty="0"/>
              <a:t>, um </a:t>
            </a:r>
            <a:r>
              <a:rPr lang="en-US" sz="1800" dirty="0" err="1"/>
              <a:t>ein</a:t>
            </a:r>
            <a:r>
              <a:rPr lang="en-US" sz="1800" dirty="0"/>
              <a:t> </a:t>
            </a:r>
            <a:r>
              <a:rPr lang="en-US" sz="1800" dirty="0" err="1"/>
              <a:t>MoSCoW-Diagramm</a:t>
            </a:r>
            <a:r>
              <a:rPr lang="en-US" sz="1800" dirty="0"/>
              <a:t> </a:t>
            </a:r>
            <a:r>
              <a:rPr lang="en-US" sz="1800" dirty="0" err="1"/>
              <a:t>zu</a:t>
            </a:r>
            <a:r>
              <a:rPr lang="en-US" sz="1800" dirty="0"/>
              <a:t> </a:t>
            </a:r>
            <a:r>
              <a:rPr lang="en-US" sz="1800" dirty="0" err="1"/>
              <a:t>erstellen</a:t>
            </a:r>
            <a:r>
              <a:rPr lang="en-US" sz="1800" dirty="0"/>
              <a:t>. Sie </a:t>
            </a:r>
            <a:r>
              <a:rPr lang="en-US" sz="1800" dirty="0" err="1"/>
              <a:t>können</a:t>
            </a:r>
            <a:r>
              <a:rPr lang="en-US" sz="1800" dirty="0"/>
              <a:t> die </a:t>
            </a:r>
            <a:r>
              <a:rPr lang="en-US" sz="1800" dirty="0" err="1"/>
              <a:t>MoSCoW-Methode</a:t>
            </a:r>
            <a:r>
              <a:rPr lang="en-US" sz="1800" dirty="0"/>
              <a:t> </a:t>
            </a:r>
            <a:r>
              <a:rPr lang="en-US" sz="1800" dirty="0" err="1"/>
              <a:t>verwenden</a:t>
            </a:r>
            <a:r>
              <a:rPr lang="en-US" sz="1800" dirty="0"/>
              <a:t>.</a:t>
            </a:r>
          </a:p>
          <a:p>
            <a:pPr algn="just"/>
            <a:endParaRPr lang="en-US" sz="1800" dirty="0"/>
          </a:p>
        </p:txBody>
      </p:sp>
      <p:sp>
        <p:nvSpPr>
          <p:cNvPr id="3" name="Text Placeholder 2">
            <a:extLst>
              <a:ext uri="{FF2B5EF4-FFF2-40B4-BE49-F238E27FC236}">
                <a16:creationId xmlns:a16="http://schemas.microsoft.com/office/drawing/2014/main" id="{DA55C364-712B-4C32-938F-504CB5912E3E}"/>
              </a:ext>
            </a:extLst>
          </p:cNvPr>
          <p:cNvSpPr>
            <a:spLocks noGrp="1"/>
          </p:cNvSpPr>
          <p:nvPr>
            <p:ph type="body" sz="quarter" idx="25"/>
          </p:nvPr>
        </p:nvSpPr>
        <p:spPr/>
        <p:txBody>
          <a:bodyPr/>
          <a:lstStyle/>
          <a:p>
            <a:r>
              <a:rPr lang="en-US" b="1" i="1" dirty="0"/>
              <a:t>Aufgabe 1: </a:t>
            </a:r>
            <a:r>
              <a:rPr lang="en-US" b="1" i="1" dirty="0" err="1"/>
              <a:t>MoSCoW-</a:t>
            </a:r>
            <a:r>
              <a:rPr lang="en-US" b="1" i="1" dirty="0"/>
              <a:t>Methode</a:t>
            </a:r>
          </a:p>
        </p:txBody>
      </p:sp>
    </p:spTree>
    <p:extLst>
      <p:ext uri="{BB962C8B-B14F-4D97-AF65-F5344CB8AC3E}">
        <p14:creationId xmlns:p14="http://schemas.microsoft.com/office/powerpoint/2010/main" val="40459694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0BB28A9-4358-4C1E-9FB1-B9D50E2411F5}"/>
              </a:ext>
            </a:extLst>
          </p:cNvPr>
          <p:cNvSpPr>
            <a:spLocks noGrp="1"/>
          </p:cNvSpPr>
          <p:nvPr>
            <p:ph type="body" sz="quarter" idx="19"/>
          </p:nvPr>
        </p:nvSpPr>
        <p:spPr/>
        <p:txBody>
          <a:bodyPr/>
          <a:lstStyle/>
          <a:p>
            <a:endParaRPr lang="en-US"/>
          </a:p>
        </p:txBody>
      </p:sp>
      <p:sp>
        <p:nvSpPr>
          <p:cNvPr id="3" name="Text Placeholder 2">
            <a:extLst>
              <a:ext uri="{FF2B5EF4-FFF2-40B4-BE49-F238E27FC236}">
                <a16:creationId xmlns:a16="http://schemas.microsoft.com/office/drawing/2014/main" id="{02A3E3F8-E2FB-4F1F-9102-73B886C60743}"/>
              </a:ext>
            </a:extLst>
          </p:cNvPr>
          <p:cNvSpPr>
            <a:spLocks noGrp="1"/>
          </p:cNvSpPr>
          <p:nvPr>
            <p:ph type="body" sz="quarter" idx="25"/>
          </p:nvPr>
        </p:nvSpPr>
        <p:spPr/>
        <p:txBody>
          <a:bodyPr/>
          <a:lstStyle/>
          <a:p>
            <a:endParaRPr lang="en-US" dirty="0"/>
          </a:p>
        </p:txBody>
      </p:sp>
      <p:pic>
        <p:nvPicPr>
          <p:cNvPr id="8" name="Picture 7">
            <a:extLst>
              <a:ext uri="{FF2B5EF4-FFF2-40B4-BE49-F238E27FC236}">
                <a16:creationId xmlns:a16="http://schemas.microsoft.com/office/drawing/2014/main" id="{F035F7DF-ED9B-1272-6E50-9662EB8C15B2}"/>
              </a:ext>
            </a:extLst>
          </p:cNvPr>
          <p:cNvPicPr>
            <a:picLocks noChangeAspect="1"/>
          </p:cNvPicPr>
          <p:nvPr/>
        </p:nvPicPr>
        <p:blipFill>
          <a:blip r:embed="rId2"/>
          <a:stretch>
            <a:fillRect/>
          </a:stretch>
        </p:blipFill>
        <p:spPr>
          <a:xfrm>
            <a:off x="1328485" y="1373957"/>
            <a:ext cx="9535030" cy="4110085"/>
          </a:xfrm>
          <a:prstGeom prst="rect">
            <a:avLst/>
          </a:prstGeom>
        </p:spPr>
      </p:pic>
    </p:spTree>
    <p:extLst>
      <p:ext uri="{BB962C8B-B14F-4D97-AF65-F5344CB8AC3E}">
        <p14:creationId xmlns:p14="http://schemas.microsoft.com/office/powerpoint/2010/main" val="27601112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003516F-7356-C54A-9310-1808BA88061B}"/>
              </a:ext>
            </a:extLst>
          </p:cNvPr>
          <p:cNvSpPr>
            <a:spLocks noGrp="1"/>
          </p:cNvSpPr>
          <p:nvPr>
            <p:ph type="body" sz="quarter" idx="16"/>
          </p:nvPr>
        </p:nvSpPr>
        <p:spPr>
          <a:xfrm>
            <a:off x="2236173" y="1024236"/>
            <a:ext cx="3457243" cy="582221"/>
          </a:xfrm>
        </p:spPr>
        <p:txBody>
          <a:bodyPr>
            <a:noAutofit/>
          </a:bodyPr>
          <a:lstStyle/>
          <a:p>
            <a:r>
              <a:rPr lang="en-US" sz="3600" dirty="0"/>
              <a:t>Vorbereitung</a:t>
            </a:r>
          </a:p>
        </p:txBody>
      </p:sp>
      <p:sp>
        <p:nvSpPr>
          <p:cNvPr id="2" name="Text Placeholder 4">
            <a:extLst>
              <a:ext uri="{FF2B5EF4-FFF2-40B4-BE49-F238E27FC236}">
                <a16:creationId xmlns:a16="http://schemas.microsoft.com/office/drawing/2014/main" id="{8100D8DF-23C2-80B7-5109-D52C143A1359}"/>
              </a:ext>
            </a:extLst>
          </p:cNvPr>
          <p:cNvSpPr>
            <a:spLocks noGrp="1"/>
          </p:cNvSpPr>
          <p:nvPr>
            <p:ph type="body" sz="quarter" idx="17"/>
          </p:nvPr>
        </p:nvSpPr>
        <p:spPr>
          <a:xfrm>
            <a:off x="431800" y="1062284"/>
            <a:ext cx="1597544" cy="582221"/>
          </a:xfrm>
        </p:spPr>
        <p:txBody>
          <a:bodyPr>
            <a:noAutofit/>
          </a:bodyPr>
          <a:lstStyle/>
          <a:p>
            <a:pPr algn="ctr"/>
            <a:r>
              <a:rPr lang="en-US" sz="3600" dirty="0"/>
              <a:t>01</a:t>
            </a:r>
          </a:p>
        </p:txBody>
      </p:sp>
    </p:spTree>
    <p:extLst>
      <p:ext uri="{BB962C8B-B14F-4D97-AF65-F5344CB8AC3E}">
        <p14:creationId xmlns:p14="http://schemas.microsoft.com/office/powerpoint/2010/main" val="393596715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5197734-C9E8-4A68-82AF-BEBBF594795C}"/>
              </a:ext>
            </a:extLst>
          </p:cNvPr>
          <p:cNvSpPr>
            <a:spLocks noGrp="1"/>
          </p:cNvSpPr>
          <p:nvPr>
            <p:ph type="body" sz="quarter" idx="19"/>
          </p:nvPr>
        </p:nvSpPr>
        <p:spPr/>
        <p:txBody>
          <a:bodyPr>
            <a:normAutofit/>
          </a:bodyPr>
          <a:lstStyle/>
          <a:p>
            <a:pPr marL="342900" indent="-342900">
              <a:buFont typeface="Arial" panose="020B0604020202020204" pitchFamily="34" charset="0"/>
              <a:buChar char="•"/>
            </a:pPr>
            <a:r>
              <a:rPr lang="en-US" sz="1800" dirty="0" err="1"/>
              <a:t>Rufen</a:t>
            </a:r>
            <a:r>
              <a:rPr lang="en-US" sz="1800" dirty="0"/>
              <a:t> Sie die </a:t>
            </a:r>
            <a:r>
              <a:rPr lang="en-US" sz="1800" dirty="0" err="1"/>
              <a:t>folgende</a:t>
            </a:r>
            <a:r>
              <a:rPr lang="en-US" sz="1800" dirty="0"/>
              <a:t> Website auf </a:t>
            </a:r>
            <a:r>
              <a:rPr lang="en-US" sz="1800" dirty="0">
                <a:solidFill>
                  <a:srgbClr val="A82279"/>
                </a:solidFill>
                <a:hlinkClick r:id="rId2">
                  <a:extLst>
                    <a:ext uri="{A12FA001-AC4F-418D-AE19-62706E023703}">
                      <ahyp:hlinkClr xmlns:ahyp="http://schemas.microsoft.com/office/drawing/2018/hyperlinkcolor" val="tx"/>
                    </a:ext>
                  </a:extLst>
                </a:hlinkClick>
              </a:rPr>
              <a:t>Canva</a:t>
            </a:r>
            <a:r>
              <a:rPr lang="en-US" sz="1800" dirty="0"/>
              <a:t> (200+ </a:t>
            </a:r>
            <a:r>
              <a:rPr lang="en-US" sz="1800" dirty="0" err="1"/>
              <a:t>Kostenlose</a:t>
            </a:r>
            <a:r>
              <a:rPr lang="en-US" sz="1800" dirty="0"/>
              <a:t> und </a:t>
            </a:r>
            <a:r>
              <a:rPr lang="en-US" sz="1800" dirty="0" err="1"/>
              <a:t>anpassbare</a:t>
            </a:r>
            <a:r>
              <a:rPr lang="en-US" sz="1800" dirty="0"/>
              <a:t> </a:t>
            </a:r>
            <a:r>
              <a:rPr lang="en-US" sz="1800" dirty="0" err="1"/>
              <a:t>Prototyp-Vorlagen</a:t>
            </a:r>
            <a:r>
              <a:rPr lang="en-US" sz="1800" dirty="0"/>
              <a:t>) und </a:t>
            </a:r>
            <a:r>
              <a:rPr lang="en-US" sz="1800" dirty="0" err="1"/>
              <a:t>nehmen</a:t>
            </a:r>
            <a:r>
              <a:rPr lang="en-US" sz="1800" dirty="0"/>
              <a:t> Sie </a:t>
            </a:r>
            <a:r>
              <a:rPr lang="en-US" sz="1800" dirty="0" err="1"/>
              <a:t>sich</a:t>
            </a:r>
            <a:r>
              <a:rPr lang="en-US" sz="1800" dirty="0"/>
              <a:t> </a:t>
            </a:r>
            <a:r>
              <a:rPr lang="en-US" sz="1800" dirty="0" err="1"/>
              <a:t>ein</a:t>
            </a:r>
            <a:r>
              <a:rPr lang="en-US" sz="1800" dirty="0"/>
              <a:t> </a:t>
            </a:r>
            <a:r>
              <a:rPr lang="en-US" sz="1800" dirty="0" err="1"/>
              <a:t>paar</a:t>
            </a:r>
            <a:r>
              <a:rPr lang="en-US" sz="1800" dirty="0"/>
              <a:t> </a:t>
            </a:r>
            <a:r>
              <a:rPr lang="en-US" sz="1800" dirty="0" err="1"/>
              <a:t>Minuten</a:t>
            </a:r>
            <a:r>
              <a:rPr lang="en-US" sz="1800" dirty="0"/>
              <a:t> Zeit, um </a:t>
            </a:r>
            <a:r>
              <a:rPr lang="en-US" sz="1800" dirty="0" err="1"/>
              <a:t>einige</a:t>
            </a:r>
            <a:r>
              <a:rPr lang="en-US" sz="1800" dirty="0"/>
              <a:t> der </a:t>
            </a:r>
            <a:r>
              <a:rPr lang="en-US" sz="1800" dirty="0" err="1"/>
              <a:t>Vorlagen</a:t>
            </a:r>
            <a:r>
              <a:rPr lang="en-US" sz="1800" dirty="0"/>
              <a:t> </a:t>
            </a:r>
            <a:r>
              <a:rPr lang="en-US" sz="1800" dirty="0" err="1"/>
              <a:t>zu</a:t>
            </a:r>
            <a:r>
              <a:rPr lang="en-US" sz="1800" dirty="0"/>
              <a:t> </a:t>
            </a:r>
            <a:r>
              <a:rPr lang="en-US" sz="1800" dirty="0" err="1"/>
              <a:t>erkunden</a:t>
            </a:r>
            <a:r>
              <a:rPr lang="en-US" sz="1800" dirty="0"/>
              <a:t>.</a:t>
            </a:r>
          </a:p>
          <a:p>
            <a:pPr marL="342900" indent="-342900">
              <a:buFont typeface="Arial" panose="020B0604020202020204" pitchFamily="34" charset="0"/>
              <a:buChar char="•"/>
            </a:pPr>
            <a:r>
              <a:rPr lang="en-US" sz="1800" dirty="0" err="1"/>
              <a:t>Diskutieren</a:t>
            </a:r>
            <a:r>
              <a:rPr lang="en-US" sz="1800" dirty="0"/>
              <a:t> Sie in </a:t>
            </a:r>
            <a:r>
              <a:rPr lang="en-US" sz="1800" dirty="0" err="1"/>
              <a:t>Ihrem</a:t>
            </a:r>
            <a:r>
              <a:rPr lang="en-US" sz="1800" dirty="0"/>
              <a:t> Team, </a:t>
            </a:r>
            <a:r>
              <a:rPr lang="en-US" sz="1800" dirty="0" err="1"/>
              <a:t>wie</a:t>
            </a:r>
            <a:r>
              <a:rPr lang="en-US" sz="1800" dirty="0"/>
              <a:t> </a:t>
            </a:r>
            <a:r>
              <a:rPr lang="en-US" sz="1800" dirty="0" err="1"/>
              <a:t>diese</a:t>
            </a:r>
            <a:r>
              <a:rPr lang="en-US" sz="1800" dirty="0"/>
              <a:t> </a:t>
            </a:r>
            <a:r>
              <a:rPr lang="en-US" sz="1800" dirty="0" err="1"/>
              <a:t>Vorlagen</a:t>
            </a:r>
            <a:r>
              <a:rPr lang="en-US" sz="1800" dirty="0"/>
              <a:t> </a:t>
            </a:r>
            <a:r>
              <a:rPr lang="en-US" sz="1800" dirty="0" err="1"/>
              <a:t>Ihnen</a:t>
            </a:r>
            <a:r>
              <a:rPr lang="en-US" sz="1800" dirty="0"/>
              <a:t> </a:t>
            </a:r>
            <a:r>
              <a:rPr lang="en-US" sz="1800" dirty="0" err="1"/>
              <a:t>bei</a:t>
            </a:r>
            <a:r>
              <a:rPr lang="en-US" sz="1800" dirty="0"/>
              <a:t> der </a:t>
            </a:r>
            <a:r>
              <a:rPr lang="en-US" sz="1800" dirty="0" err="1"/>
              <a:t>Gestaltung</a:t>
            </a:r>
            <a:r>
              <a:rPr lang="en-US" sz="1800" dirty="0"/>
              <a:t> </a:t>
            </a:r>
            <a:r>
              <a:rPr lang="en-US" sz="1800" dirty="0" err="1"/>
              <a:t>Ihres</a:t>
            </a:r>
            <a:r>
              <a:rPr lang="en-US" sz="1800" dirty="0"/>
              <a:t> </a:t>
            </a:r>
            <a:r>
              <a:rPr lang="en-US" sz="1800" dirty="0" err="1"/>
              <a:t>eigenen</a:t>
            </a:r>
            <a:r>
              <a:rPr lang="en-US" sz="1800" dirty="0"/>
              <a:t> </a:t>
            </a:r>
            <a:r>
              <a:rPr lang="en-US" sz="1800" dirty="0" err="1"/>
              <a:t>Prototyps</a:t>
            </a:r>
            <a:r>
              <a:rPr lang="en-US" sz="1800" dirty="0"/>
              <a:t> für </a:t>
            </a:r>
            <a:r>
              <a:rPr lang="en-US" sz="1800" dirty="0" err="1"/>
              <a:t>Ihr</a:t>
            </a:r>
            <a:r>
              <a:rPr lang="en-US" sz="1800" dirty="0"/>
              <a:t> </a:t>
            </a:r>
            <a:r>
              <a:rPr lang="en-US" sz="1800" dirty="0" err="1"/>
              <a:t>Produkt</a:t>
            </a:r>
            <a:r>
              <a:rPr lang="en-US" sz="1800" dirty="0"/>
              <a:t> </a:t>
            </a:r>
            <a:r>
              <a:rPr lang="en-US" sz="1800" dirty="0" err="1"/>
              <a:t>oder</a:t>
            </a:r>
            <a:r>
              <a:rPr lang="en-US" sz="1800" dirty="0"/>
              <a:t> </a:t>
            </a:r>
            <a:r>
              <a:rPr lang="en-US" sz="1800" dirty="0" err="1"/>
              <a:t>Ihre</a:t>
            </a:r>
            <a:r>
              <a:rPr lang="en-US" sz="1800" dirty="0"/>
              <a:t> </a:t>
            </a:r>
            <a:r>
              <a:rPr lang="en-US" sz="1800" dirty="0" err="1"/>
              <a:t>Dienstleistung</a:t>
            </a:r>
            <a:r>
              <a:rPr lang="en-US" sz="1800" dirty="0"/>
              <a:t> </a:t>
            </a:r>
            <a:r>
              <a:rPr lang="en-US" sz="1800" dirty="0" err="1"/>
              <a:t>im</a:t>
            </a:r>
            <a:r>
              <a:rPr lang="en-US" sz="1800" dirty="0"/>
              <a:t> </a:t>
            </a:r>
            <a:r>
              <a:rPr lang="en-US" sz="1800" dirty="0" err="1"/>
              <a:t>Bereich</a:t>
            </a:r>
            <a:r>
              <a:rPr lang="en-US" sz="1800" dirty="0"/>
              <a:t> der </a:t>
            </a:r>
            <a:r>
              <a:rPr lang="en-US" sz="1800" dirty="0" err="1"/>
              <a:t>urbanen</a:t>
            </a:r>
            <a:r>
              <a:rPr lang="en-US" sz="1800" dirty="0"/>
              <a:t> </a:t>
            </a:r>
            <a:r>
              <a:rPr lang="en-US" sz="1800" dirty="0" err="1"/>
              <a:t>Mobilität</a:t>
            </a:r>
            <a:r>
              <a:rPr lang="en-US" sz="1800" dirty="0"/>
              <a:t> </a:t>
            </a:r>
            <a:r>
              <a:rPr lang="en-US" sz="1800" dirty="0" err="1"/>
              <a:t>helfen</a:t>
            </a:r>
            <a:r>
              <a:rPr lang="en-US" sz="1800" dirty="0"/>
              <a:t> </a:t>
            </a:r>
            <a:r>
              <a:rPr lang="en-US" sz="1800" dirty="0" err="1"/>
              <a:t>könnten</a:t>
            </a:r>
            <a:r>
              <a:rPr lang="en-US" sz="1800" dirty="0"/>
              <a:t>. Machen Sie Screenshots von </a:t>
            </a:r>
            <a:r>
              <a:rPr lang="en-US" sz="1800" dirty="0" err="1"/>
              <a:t>Ihren</a:t>
            </a:r>
            <a:r>
              <a:rPr lang="en-US" sz="1800" dirty="0"/>
              <a:t> </a:t>
            </a:r>
            <a:r>
              <a:rPr lang="en-US" sz="1800" dirty="0" err="1"/>
              <a:t>drei</a:t>
            </a:r>
            <a:r>
              <a:rPr lang="en-US" sz="1800" dirty="0"/>
              <a:t> </a:t>
            </a:r>
            <a:r>
              <a:rPr lang="en-US" sz="1800" dirty="0" err="1"/>
              <a:t>besten</a:t>
            </a:r>
            <a:r>
              <a:rPr lang="en-US" sz="1800" dirty="0"/>
              <a:t> </a:t>
            </a:r>
            <a:r>
              <a:rPr lang="en-US" sz="1800" dirty="0" err="1"/>
              <a:t>Vorlagen</a:t>
            </a:r>
            <a:r>
              <a:rPr lang="en-US" sz="1800" dirty="0"/>
              <a:t> und </a:t>
            </a:r>
            <a:r>
              <a:rPr lang="en-US" sz="1800" dirty="0" err="1"/>
              <a:t>speichern</a:t>
            </a:r>
            <a:r>
              <a:rPr lang="en-US" sz="1800" dirty="0"/>
              <a:t> Sie </a:t>
            </a:r>
            <a:r>
              <a:rPr lang="en-US" sz="1800" dirty="0" err="1"/>
              <a:t>sie</a:t>
            </a:r>
            <a:r>
              <a:rPr lang="en-US" sz="1800" dirty="0"/>
              <a:t> auf </a:t>
            </a:r>
            <a:r>
              <a:rPr lang="en-US" sz="1800" dirty="0" err="1"/>
              <a:t>Ihrem</a:t>
            </a:r>
            <a:r>
              <a:rPr lang="en-US" sz="1800" dirty="0"/>
              <a:t> Miro Board, </a:t>
            </a:r>
            <a:r>
              <a:rPr lang="en-US" sz="1800" dirty="0" err="1"/>
              <a:t>damit</a:t>
            </a:r>
            <a:r>
              <a:rPr lang="en-US" sz="1800" dirty="0"/>
              <a:t> Sie </a:t>
            </a:r>
            <a:r>
              <a:rPr lang="en-US" sz="1800" dirty="0" err="1"/>
              <a:t>sie</a:t>
            </a:r>
            <a:r>
              <a:rPr lang="en-US" sz="1800" dirty="0"/>
              <a:t> </a:t>
            </a:r>
            <a:r>
              <a:rPr lang="en-US" sz="1800" dirty="0" err="1"/>
              <a:t>später</a:t>
            </a:r>
            <a:r>
              <a:rPr lang="en-US" sz="1800" dirty="0"/>
              <a:t> in </a:t>
            </a:r>
            <a:r>
              <a:rPr lang="en-US" sz="1800" dirty="0" err="1"/>
              <a:t>Ihrer</a:t>
            </a:r>
            <a:r>
              <a:rPr lang="en-US" sz="1800" dirty="0"/>
              <a:t> </a:t>
            </a:r>
            <a:r>
              <a:rPr lang="en-US" sz="1800" dirty="0" err="1"/>
              <a:t>Präsentation</a:t>
            </a:r>
            <a:r>
              <a:rPr lang="en-US" sz="1800" dirty="0"/>
              <a:t> für die </a:t>
            </a:r>
            <a:r>
              <a:rPr lang="en-US" sz="1800" dirty="0" err="1"/>
              <a:t>anderen</a:t>
            </a:r>
            <a:r>
              <a:rPr lang="en-US" sz="1800" dirty="0"/>
              <a:t> Teams </a:t>
            </a:r>
            <a:r>
              <a:rPr lang="en-US" sz="1800" dirty="0" err="1"/>
              <a:t>verwenden</a:t>
            </a:r>
            <a:r>
              <a:rPr lang="en-US" sz="1800" dirty="0"/>
              <a:t> </a:t>
            </a:r>
            <a:r>
              <a:rPr lang="en-US" sz="1800" dirty="0" err="1"/>
              <a:t>können</a:t>
            </a:r>
            <a:r>
              <a:rPr lang="en-US" sz="1800" dirty="0"/>
              <a:t>. </a:t>
            </a:r>
          </a:p>
          <a:p>
            <a:endParaRPr lang="en-US" sz="1800" dirty="0"/>
          </a:p>
        </p:txBody>
      </p:sp>
      <p:sp>
        <p:nvSpPr>
          <p:cNvPr id="3" name="Text Placeholder 2">
            <a:extLst>
              <a:ext uri="{FF2B5EF4-FFF2-40B4-BE49-F238E27FC236}">
                <a16:creationId xmlns:a16="http://schemas.microsoft.com/office/drawing/2014/main" id="{538DD7ED-B0A6-44B1-8285-4B65462EFF4F}"/>
              </a:ext>
            </a:extLst>
          </p:cNvPr>
          <p:cNvSpPr>
            <a:spLocks noGrp="1"/>
          </p:cNvSpPr>
          <p:nvPr>
            <p:ph type="body" sz="quarter" idx="25"/>
          </p:nvPr>
        </p:nvSpPr>
        <p:spPr/>
        <p:txBody>
          <a:bodyPr/>
          <a:lstStyle/>
          <a:p>
            <a:r>
              <a:rPr lang="en-US" b="1" i="1" dirty="0"/>
              <a:t>Aufgabe 2: Entwurf</a:t>
            </a:r>
          </a:p>
        </p:txBody>
      </p:sp>
    </p:spTree>
    <p:extLst>
      <p:ext uri="{BB962C8B-B14F-4D97-AF65-F5344CB8AC3E}">
        <p14:creationId xmlns:p14="http://schemas.microsoft.com/office/powerpoint/2010/main" val="380526200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4DB849A-7F78-46FE-B19F-7C2629763328}"/>
              </a:ext>
            </a:extLst>
          </p:cNvPr>
          <p:cNvSpPr>
            <a:spLocks noGrp="1"/>
          </p:cNvSpPr>
          <p:nvPr>
            <p:ph type="body" sz="quarter" idx="19"/>
          </p:nvPr>
        </p:nvSpPr>
        <p:spPr/>
        <p:txBody>
          <a:bodyPr>
            <a:normAutofit/>
          </a:bodyPr>
          <a:lstStyle/>
          <a:p>
            <a:pPr algn="just"/>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Erstellen</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Sie in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Ihrem</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Team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einen</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Zeitplan</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mit</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einem</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vorläufigen</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Plan für die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tatsächliche</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Entwicklung</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des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Prototyps</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und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geben</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Sie an,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zu</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welchen</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Zeitpunkten</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Sie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ihn</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Ihren</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Stakeholdern</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(und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wie</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vielen</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zeigen</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werden</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um Feedback </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einzuholen</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t>
            </a:r>
          </a:p>
          <a:p>
            <a:pPr algn="just"/>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Calibri" panose="020F0502020204030204" pitchFamily="34" charset="0"/>
                <a:ea typeface="Calibri" panose="020F0502020204030204" pitchFamily="34" charset="0"/>
                <a:cs typeface="Calibri" panose="020F0502020204030204" pitchFamily="34" charset="0"/>
              </a:rPr>
              <a:t>Sie können die entsprechenden Tools aus dem </a:t>
            </a:r>
            <a:r>
              <a:rPr lang="en-GB" sz="1800" u="sng" dirty="0">
                <a:solidFill>
                  <a:srgbClr val="A82279"/>
                </a:solidFill>
                <a:effectLst/>
                <a:latin typeface="Calibri" panose="020F0502020204030204" pitchFamily="34" charset="0"/>
                <a:ea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Digital Innovation Scanner Tool</a:t>
            </a:r>
            <a:r>
              <a:rPr lang="en-GB" sz="1800" dirty="0">
                <a:solidFill>
                  <a:srgbClr val="A82279"/>
                </a:solidFill>
                <a:effectLst/>
                <a:latin typeface="Calibri" panose="020F0502020204030204" pitchFamily="34" charset="0"/>
                <a:ea typeface="Calibri" panose="020F0502020204030204" pitchFamily="34" charset="0"/>
                <a:cs typeface="Calibri" panose="020F0502020204030204" pitchFamily="34" charset="0"/>
              </a:rPr>
              <a:t> </a:t>
            </a:r>
            <a:r>
              <a:rPr lang="en-GB" sz="1800" dirty="0">
                <a:effectLst/>
                <a:latin typeface="Calibri" panose="020F0502020204030204" pitchFamily="34" charset="0"/>
                <a:ea typeface="Calibri" panose="020F0502020204030204" pitchFamily="34" charset="0"/>
                <a:cs typeface="Calibri" panose="020F0502020204030204" pitchFamily="34" charset="0"/>
              </a:rPr>
              <a:t>auswählen</a:t>
            </a:r>
            <a:r>
              <a:rPr lang="en-GB" sz="18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2"/>
              </a:rPr>
              <a:t>,</a:t>
            </a:r>
            <a:r>
              <a:rPr lang="en-GB" sz="1800" dirty="0">
                <a:effectLst/>
                <a:latin typeface="Calibri" panose="020F0502020204030204" pitchFamily="34" charset="0"/>
                <a:ea typeface="Calibri" panose="020F0502020204030204" pitchFamily="34" charset="0"/>
                <a:cs typeface="Calibri" panose="020F0502020204030204" pitchFamily="34" charset="0"/>
              </a:rPr>
              <a:t> um eine Zeitleiste zu erstellen. </a:t>
            </a:r>
            <a:r>
              <a:rPr lang="en-GB" sz="1800" dirty="0" err="1">
                <a:effectLst/>
                <a:latin typeface="Calibri" panose="020F0502020204030204" pitchFamily="34" charset="0"/>
                <a:ea typeface="Calibri" panose="020F0502020204030204" pitchFamily="34" charset="0"/>
                <a:cs typeface="Calibri" panose="020F0502020204030204" pitchFamily="34" charset="0"/>
              </a:rPr>
              <a:t>Studierende</a:t>
            </a:r>
            <a:r>
              <a:rPr lang="en-GB" sz="1800" dirty="0">
                <a:effectLst/>
                <a:latin typeface="Calibri" panose="020F0502020204030204" pitchFamily="34" charset="0"/>
                <a:ea typeface="Calibri" panose="020F0502020204030204" pitchFamily="34" charset="0"/>
                <a:cs typeface="Calibri" panose="020F0502020204030204" pitchFamily="34" charset="0"/>
              </a:rPr>
              <a:t> können auch </a:t>
            </a:r>
            <a:r>
              <a:rPr lang="en-GB" sz="1800" u="sng" dirty="0">
                <a:solidFill>
                  <a:srgbClr val="A82279"/>
                </a:solidFill>
                <a:effectLst/>
                <a:latin typeface="Calibri" panose="020F0502020204030204" pitchFamily="34" charset="0"/>
                <a:ea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Zeitleistenvorlage</a:t>
            </a:r>
            <a:r>
              <a:rPr lang="en-GB" sz="1800" dirty="0">
                <a:effectLst/>
                <a:latin typeface="Calibri" panose="020F0502020204030204" pitchFamily="34" charset="0"/>
                <a:ea typeface="Calibri" panose="020F0502020204030204" pitchFamily="34" charset="0"/>
                <a:cs typeface="Calibri" panose="020F0502020204030204" pitchFamily="34" charset="0"/>
              </a:rPr>
              <a:t> oder </a:t>
            </a:r>
            <a:r>
              <a:rPr lang="en-GB" sz="1800" u="sng" dirty="0">
                <a:solidFill>
                  <a:srgbClr val="A82279"/>
                </a:solidFill>
                <a:effectLst/>
                <a:latin typeface="Calibri" panose="020F0502020204030204" pitchFamily="34" charset="0"/>
                <a:ea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Gantt-Diagramm</a:t>
            </a:r>
            <a:r>
              <a:rPr lang="en-GB" sz="1800" dirty="0">
                <a:effectLst/>
                <a:latin typeface="Calibri" panose="020F0502020204030204" pitchFamily="34" charset="0"/>
                <a:ea typeface="Calibri" panose="020F0502020204030204" pitchFamily="34" charset="0"/>
                <a:cs typeface="Calibri" panose="020F0502020204030204" pitchFamily="34" charset="0"/>
              </a:rPr>
              <a:t> oder </a:t>
            </a:r>
            <a:r>
              <a:rPr lang="en-GB" sz="1800" u="sng" dirty="0">
                <a:solidFill>
                  <a:srgbClr val="A82279"/>
                </a:solidFill>
                <a:effectLst/>
                <a:latin typeface="Calibri" panose="020F0502020204030204" pitchFamily="34" charset="0"/>
                <a:ea typeface="Calibri" panose="020F0502020204030204" pitchFamily="34" charset="0"/>
                <a:cs typeface="Calibri" panose="020F0502020204030204" pitchFamily="34" charset="0"/>
                <a:hlinkClick r:id="rId5">
                  <a:extLst>
                    <a:ext uri="{A12FA001-AC4F-418D-AE19-62706E023703}">
                      <ahyp:hlinkClr xmlns:ahyp="http://schemas.microsoft.com/office/drawing/2018/hyperlinkcolor" val="tx"/>
                    </a:ext>
                  </a:extLst>
                </a:hlinkClick>
              </a:rPr>
              <a:t>Wand der Arbeit Vorlage</a:t>
            </a:r>
            <a:r>
              <a:rPr lang="en-GB" sz="1800" dirty="0">
                <a:solidFill>
                  <a:srgbClr val="A82279"/>
                </a:solidFill>
                <a:effectLst/>
                <a:latin typeface="Calibri" panose="020F0502020204030204" pitchFamily="34" charset="0"/>
                <a:ea typeface="Calibri" panose="020F0502020204030204" pitchFamily="34" charset="0"/>
                <a:cs typeface="Calibri" panose="020F0502020204030204" pitchFamily="34" charset="0"/>
              </a:rPr>
              <a:t> </a:t>
            </a:r>
            <a:r>
              <a:rPr lang="en-GB" sz="1800" dirty="0">
                <a:effectLst/>
                <a:latin typeface="Calibri" panose="020F0502020204030204" pitchFamily="34" charset="0"/>
                <a:ea typeface="Calibri" panose="020F0502020204030204" pitchFamily="34" charset="0"/>
                <a:cs typeface="Calibri" panose="020F0502020204030204" pitchFamily="34" charset="0"/>
              </a:rPr>
              <a:t>verwenden. </a:t>
            </a: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800" dirty="0"/>
          </a:p>
        </p:txBody>
      </p:sp>
      <p:sp>
        <p:nvSpPr>
          <p:cNvPr id="3" name="Text Placeholder 2">
            <a:extLst>
              <a:ext uri="{FF2B5EF4-FFF2-40B4-BE49-F238E27FC236}">
                <a16:creationId xmlns:a16="http://schemas.microsoft.com/office/drawing/2014/main" id="{6F9A5165-1168-4FD0-9A9A-DE566460B043}"/>
              </a:ext>
            </a:extLst>
          </p:cNvPr>
          <p:cNvSpPr>
            <a:spLocks noGrp="1"/>
          </p:cNvSpPr>
          <p:nvPr>
            <p:ph type="body" sz="quarter" idx="25"/>
          </p:nvPr>
        </p:nvSpPr>
        <p:spPr/>
        <p:txBody>
          <a:bodyPr/>
          <a:lstStyle/>
          <a:p>
            <a:r>
              <a:rPr lang="en-US" b="1" i="1" dirty="0"/>
              <a:t>Vorgang 3: Zeitplan</a:t>
            </a:r>
          </a:p>
        </p:txBody>
      </p:sp>
    </p:spTree>
    <p:extLst>
      <p:ext uri="{BB962C8B-B14F-4D97-AF65-F5344CB8AC3E}">
        <p14:creationId xmlns:p14="http://schemas.microsoft.com/office/powerpoint/2010/main" val="283584935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50B1841-F140-E047-B61B-7B7EE7F8303B}"/>
              </a:ext>
            </a:extLst>
          </p:cNvPr>
          <p:cNvSpPr>
            <a:spLocks noGrp="1"/>
          </p:cNvSpPr>
          <p:nvPr>
            <p:ph type="body" sz="quarter" idx="16"/>
          </p:nvPr>
        </p:nvSpPr>
        <p:spPr>
          <a:xfrm>
            <a:off x="2236173" y="982018"/>
            <a:ext cx="5464509" cy="2446982"/>
          </a:xfrm>
        </p:spPr>
        <p:txBody>
          <a:bodyPr>
            <a:normAutofit/>
          </a:bodyPr>
          <a:lstStyle/>
          <a:p>
            <a:r>
              <a:rPr lang="en-US" sz="3600" dirty="0">
                <a:solidFill>
                  <a:srgbClr val="FFFFFF"/>
                </a:solidFill>
                <a:effectLst/>
                <a:latin typeface="Calibri" panose="020F0502020204030204" pitchFamily="34" charset="0"/>
                <a:ea typeface="Calibri" panose="020F0502020204030204" pitchFamily="34" charset="0"/>
                <a:cs typeface="Calibri" panose="020F0502020204030204" pitchFamily="34" charset="0"/>
              </a:rPr>
              <a:t>TESTEN UND VALIDIEREN DES PILOTSERVICES</a:t>
            </a:r>
            <a:endParaRPr lang="nl-NL" sz="3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2DE3F448-4D88-4F45-A60E-C8EBC793DAC8}"/>
              </a:ext>
            </a:extLst>
          </p:cNvPr>
          <p:cNvSpPr>
            <a:spLocks noGrp="1"/>
          </p:cNvSpPr>
          <p:nvPr>
            <p:ph type="body" sz="quarter" idx="17"/>
          </p:nvPr>
        </p:nvSpPr>
        <p:spPr/>
        <p:txBody>
          <a:bodyPr>
            <a:noAutofit/>
          </a:bodyPr>
          <a:lstStyle/>
          <a:p>
            <a:pPr algn="ctr"/>
            <a:r>
              <a:rPr lang="en-US" sz="3600" dirty="0"/>
              <a:t>06</a:t>
            </a:r>
          </a:p>
        </p:txBody>
      </p:sp>
    </p:spTree>
    <p:extLst>
      <p:ext uri="{BB962C8B-B14F-4D97-AF65-F5344CB8AC3E}">
        <p14:creationId xmlns:p14="http://schemas.microsoft.com/office/powerpoint/2010/main" val="188009785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37476C76-515F-9748-ABA8-12E40445233A}"/>
              </a:ext>
            </a:extLst>
          </p:cNvPr>
          <p:cNvSpPr>
            <a:spLocks noGrp="1"/>
          </p:cNvSpPr>
          <p:nvPr>
            <p:ph type="body" sz="quarter" idx="25"/>
          </p:nvPr>
        </p:nvSpPr>
        <p:spPr/>
        <p:txBody>
          <a:bodyPr/>
          <a:lstStyle/>
          <a:p>
            <a:endParaRPr lang="en-US" dirty="0"/>
          </a:p>
        </p:txBody>
      </p:sp>
      <p:sp>
        <p:nvSpPr>
          <p:cNvPr id="5" name="10 min">
            <a:extLst>
              <a:ext uri="{FF2B5EF4-FFF2-40B4-BE49-F238E27FC236}">
                <a16:creationId xmlns:a16="http://schemas.microsoft.com/office/drawing/2014/main" id="{C26908F1-7D97-4C00-9CDD-BD1F799ADE43}"/>
              </a:ext>
            </a:extLst>
          </p:cNvPr>
          <p:cNvSpPr txBox="1"/>
          <p:nvPr/>
        </p:nvSpPr>
        <p:spPr>
          <a:xfrm>
            <a:off x="10603767" y="87200"/>
            <a:ext cx="1543937" cy="779240"/>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0092" tIns="20092" rIns="20092" bIns="20092" anchor="ctr">
            <a:spAutoFit/>
          </a:bodyPr>
          <a:lstStyle>
            <a:lvl1pPr>
              <a:defRPr sz="1400" b="1"/>
            </a:lvl1pPr>
          </a:lstStyle>
          <a:p>
            <a:pPr algn="ctr"/>
            <a:r>
              <a:rPr lang="en-US" sz="2400" dirty="0">
                <a:solidFill>
                  <a:srgbClr val="A82279"/>
                </a:solidFill>
              </a:rPr>
              <a:t>Innovations</a:t>
            </a:r>
          </a:p>
          <a:p>
            <a:pPr algn="ctr"/>
            <a:r>
              <a:rPr lang="en-US" sz="2400" dirty="0">
                <a:solidFill>
                  <a:srgbClr val="A82279"/>
                </a:solidFill>
              </a:rPr>
              <a:t>Prozesse</a:t>
            </a:r>
            <a:endParaRPr sz="2400" dirty="0">
              <a:solidFill>
                <a:srgbClr val="A82279"/>
              </a:solidFill>
            </a:endParaRPr>
          </a:p>
        </p:txBody>
      </p:sp>
      <p:pic>
        <p:nvPicPr>
          <p:cNvPr id="3" name="Grafik 25">
            <a:extLst>
              <a:ext uri="{FF2B5EF4-FFF2-40B4-BE49-F238E27FC236}">
                <a16:creationId xmlns:a16="http://schemas.microsoft.com/office/drawing/2014/main" id="{4FEE0907-6698-F18D-F438-71098E8AC0C6}"/>
              </a:ext>
            </a:extLst>
          </p:cNvPr>
          <p:cNvPicPr/>
          <p:nvPr/>
        </p:nvPicPr>
        <p:blipFill rotWithShape="1">
          <a:blip r:embed="rId3">
            <a:extLst>
              <a:ext uri="{28A0092B-C50C-407E-A947-70E740481C1C}">
                <a14:useLocalDpi xmlns:a14="http://schemas.microsoft.com/office/drawing/2010/main" val="0"/>
              </a:ext>
            </a:extLst>
          </a:blip>
          <a:srcRect l="78944" t="1313" b="66001"/>
          <a:stretch/>
        </p:blipFill>
        <p:spPr bwMode="auto">
          <a:xfrm>
            <a:off x="8250187" y="237303"/>
            <a:ext cx="2129388" cy="1879560"/>
          </a:xfrm>
          <a:prstGeom prst="rect">
            <a:avLst/>
          </a:prstGeom>
          <a:ln>
            <a:noFill/>
          </a:ln>
          <a:extLst>
            <a:ext uri="{53640926-AAD7-44D8-BBD7-CCE9431645EC}">
              <a14:shadowObscured xmlns:a14="http://schemas.microsoft.com/office/drawing/2010/main"/>
            </a:ext>
          </a:extLst>
        </p:spPr>
      </p:pic>
      <p:grpSp>
        <p:nvGrpSpPr>
          <p:cNvPr id="4" name="Group 3">
            <a:extLst>
              <a:ext uri="{FF2B5EF4-FFF2-40B4-BE49-F238E27FC236}">
                <a16:creationId xmlns:a16="http://schemas.microsoft.com/office/drawing/2014/main" id="{0D5143C7-BC15-4D25-FA63-DD43B2318FF3}"/>
              </a:ext>
            </a:extLst>
          </p:cNvPr>
          <p:cNvGrpSpPr/>
          <p:nvPr/>
        </p:nvGrpSpPr>
        <p:grpSpPr>
          <a:xfrm>
            <a:off x="986087" y="1981671"/>
            <a:ext cx="9294772" cy="3845388"/>
            <a:chOff x="986087" y="1981671"/>
            <a:chExt cx="9294772" cy="3845388"/>
          </a:xfrm>
        </p:grpSpPr>
        <p:pic>
          <p:nvPicPr>
            <p:cNvPr id="8" name="Picture 7">
              <a:extLst>
                <a:ext uri="{FF2B5EF4-FFF2-40B4-BE49-F238E27FC236}">
                  <a16:creationId xmlns:a16="http://schemas.microsoft.com/office/drawing/2014/main" id="{5D53CA65-9FF1-B44F-7C3F-0485F872576D}"/>
                </a:ext>
              </a:extLst>
            </p:cNvPr>
            <p:cNvPicPr>
              <a:picLocks noChangeAspect="1"/>
            </p:cNvPicPr>
            <p:nvPr/>
          </p:nvPicPr>
          <p:blipFill>
            <a:blip r:embed="rId4"/>
            <a:stretch>
              <a:fillRect/>
            </a:stretch>
          </p:blipFill>
          <p:spPr>
            <a:xfrm>
              <a:off x="986087" y="1981671"/>
              <a:ext cx="9294772" cy="3845388"/>
            </a:xfrm>
            <a:prstGeom prst="rect">
              <a:avLst/>
            </a:prstGeom>
          </p:spPr>
        </p:pic>
        <p:sp>
          <p:nvSpPr>
            <p:cNvPr id="9" name="TextBox 8">
              <a:extLst>
                <a:ext uri="{FF2B5EF4-FFF2-40B4-BE49-F238E27FC236}">
                  <a16:creationId xmlns:a16="http://schemas.microsoft.com/office/drawing/2014/main" id="{E7542833-5D0D-DFED-E2B5-47D8BEC3A335}"/>
                </a:ext>
              </a:extLst>
            </p:cNvPr>
            <p:cNvSpPr txBox="1"/>
            <p:nvPr/>
          </p:nvSpPr>
          <p:spPr>
            <a:xfrm>
              <a:off x="1194205" y="1981671"/>
              <a:ext cx="1889654" cy="646331"/>
            </a:xfrm>
            <a:prstGeom prst="rect">
              <a:avLst/>
            </a:prstGeom>
            <a:solidFill>
              <a:schemeClr val="bg1"/>
            </a:solidFill>
          </p:spPr>
          <p:txBody>
            <a:bodyPr wrap="square" rtlCol="0">
              <a:spAutoFit/>
            </a:bodyPr>
            <a:lstStyle/>
            <a:p>
              <a:pPr algn="ctr"/>
              <a:r>
                <a:rPr lang="de-DE" b="1" dirty="0">
                  <a:solidFill>
                    <a:srgbClr val="A82279"/>
                  </a:solidFill>
                </a:rPr>
                <a:t>CHANCE </a:t>
              </a:r>
              <a:br>
                <a:rPr lang="de-DE" b="1" dirty="0">
                  <a:solidFill>
                    <a:srgbClr val="A82279"/>
                  </a:solidFill>
                </a:rPr>
              </a:br>
              <a:r>
                <a:rPr lang="de-DE" b="1" dirty="0">
                  <a:solidFill>
                    <a:srgbClr val="A82279"/>
                  </a:solidFill>
                </a:rPr>
                <a:t>IDENTIFIZIEREN</a:t>
              </a:r>
              <a:endParaRPr lang="en-GB" b="1" dirty="0">
                <a:solidFill>
                  <a:srgbClr val="A82279"/>
                </a:solidFill>
              </a:endParaRPr>
            </a:p>
          </p:txBody>
        </p:sp>
      </p:grpSp>
      <p:sp>
        <p:nvSpPr>
          <p:cNvPr id="2" name="Rectangle 1">
            <a:extLst>
              <a:ext uri="{FF2B5EF4-FFF2-40B4-BE49-F238E27FC236}">
                <a16:creationId xmlns:a16="http://schemas.microsoft.com/office/drawing/2014/main" id="{106CC852-2721-4CA6-84DA-A2F3CA7EB0A7}"/>
              </a:ext>
            </a:extLst>
          </p:cNvPr>
          <p:cNvSpPr/>
          <p:nvPr/>
        </p:nvSpPr>
        <p:spPr>
          <a:xfrm>
            <a:off x="6395968" y="1981672"/>
            <a:ext cx="2514950" cy="2913058"/>
          </a:xfrm>
          <a:prstGeom prst="rect">
            <a:avLst/>
          </a:prstGeom>
          <a:noFill/>
          <a:ln w="381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96846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A39D9E0-E290-425A-96F2-15E6F135845F}"/>
              </a:ext>
            </a:extLst>
          </p:cNvPr>
          <p:cNvSpPr>
            <a:spLocks noGrp="1"/>
          </p:cNvSpPr>
          <p:nvPr>
            <p:ph type="body" sz="quarter" idx="25"/>
          </p:nvPr>
        </p:nvSpPr>
        <p:spPr/>
        <p:txBody>
          <a:bodyPr/>
          <a:lstStyle/>
          <a:p>
            <a:endParaRPr lang="en-US"/>
          </a:p>
        </p:txBody>
      </p:sp>
      <p:pic>
        <p:nvPicPr>
          <p:cNvPr id="6" name="Picture 5">
            <a:extLst>
              <a:ext uri="{FF2B5EF4-FFF2-40B4-BE49-F238E27FC236}">
                <a16:creationId xmlns:a16="http://schemas.microsoft.com/office/drawing/2014/main" id="{17EA06EF-8F3B-F65F-5364-5A73A6FCF04D}"/>
              </a:ext>
            </a:extLst>
          </p:cNvPr>
          <p:cNvPicPr>
            <a:picLocks noChangeAspect="1"/>
          </p:cNvPicPr>
          <p:nvPr/>
        </p:nvPicPr>
        <p:blipFill>
          <a:blip r:embed="rId3"/>
          <a:stretch>
            <a:fillRect/>
          </a:stretch>
        </p:blipFill>
        <p:spPr>
          <a:xfrm>
            <a:off x="483596" y="1853884"/>
            <a:ext cx="9671787" cy="2735376"/>
          </a:xfrm>
          <a:prstGeom prst="rect">
            <a:avLst/>
          </a:prstGeom>
        </p:spPr>
      </p:pic>
    </p:spTree>
    <p:extLst>
      <p:ext uri="{BB962C8B-B14F-4D97-AF65-F5344CB8AC3E}">
        <p14:creationId xmlns:p14="http://schemas.microsoft.com/office/powerpoint/2010/main" val="133104608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picture containing light&#10;&#10;Description automatically generated">
            <a:extLst>
              <a:ext uri="{FF2B5EF4-FFF2-40B4-BE49-F238E27FC236}">
                <a16:creationId xmlns:a16="http://schemas.microsoft.com/office/drawing/2014/main" id="{FA68DD96-4F8E-1C46-A4E2-D6575E5015FD}"/>
              </a:ext>
            </a:extLst>
          </p:cNvPr>
          <p:cNvPicPr>
            <a:picLocks noGrp="1" noChangeAspect="1"/>
          </p:cNvPicPr>
          <p:nvPr>
            <p:ph type="pic" sz="quarter" idx="10"/>
          </p:nvPr>
        </p:nvPicPr>
        <p:blipFill>
          <a:blip r:embed="rId2"/>
          <a:srcRect l="18173" r="18173"/>
          <a:stretch>
            <a:fillRect/>
          </a:stretch>
        </p:blipFill>
        <p:spPr/>
      </p:pic>
      <p:sp>
        <p:nvSpPr>
          <p:cNvPr id="6" name="Text Placeholder 5">
            <a:extLst>
              <a:ext uri="{FF2B5EF4-FFF2-40B4-BE49-F238E27FC236}">
                <a16:creationId xmlns:a16="http://schemas.microsoft.com/office/drawing/2014/main" id="{83E5EEED-35C6-8D44-AD32-2F4727F327B8}"/>
              </a:ext>
            </a:extLst>
          </p:cNvPr>
          <p:cNvSpPr>
            <a:spLocks noGrp="1"/>
          </p:cNvSpPr>
          <p:nvPr>
            <p:ph type="body" sz="quarter" idx="18"/>
          </p:nvPr>
        </p:nvSpPr>
        <p:spPr/>
        <p:txBody>
          <a:bodyPr/>
          <a:lstStyle/>
          <a:p>
            <a:endParaRPr lang="en-US"/>
          </a:p>
        </p:txBody>
      </p:sp>
      <p:sp>
        <p:nvSpPr>
          <p:cNvPr id="5" name="Text Placeholder 4">
            <a:extLst>
              <a:ext uri="{FF2B5EF4-FFF2-40B4-BE49-F238E27FC236}">
                <a16:creationId xmlns:a16="http://schemas.microsoft.com/office/drawing/2014/main" id="{8BF078B1-2A02-BD40-8595-B804C3C59C23}"/>
              </a:ext>
            </a:extLst>
          </p:cNvPr>
          <p:cNvSpPr>
            <a:spLocks noGrp="1"/>
          </p:cNvSpPr>
          <p:nvPr>
            <p:ph type="body" sz="quarter" idx="16"/>
          </p:nvPr>
        </p:nvSpPr>
        <p:spPr/>
        <p:txBody>
          <a:bodyPr/>
          <a:lstStyle/>
          <a:p>
            <a:r>
              <a:rPr lang="en-US" dirty="0"/>
              <a:t>Stufe 5: Testen und Validieren des </a:t>
            </a:r>
            <a:r>
              <a:rPr lang="en-US" dirty="0" err="1"/>
              <a:t>Pilotservices</a:t>
            </a:r>
            <a:endParaRPr lang="en-US" dirty="0"/>
          </a:p>
        </p:txBody>
      </p:sp>
    </p:spTree>
    <p:extLst>
      <p:ext uri="{BB962C8B-B14F-4D97-AF65-F5344CB8AC3E}">
        <p14:creationId xmlns:p14="http://schemas.microsoft.com/office/powerpoint/2010/main" val="82139953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06586C0-F8D7-D341-80C2-BBAD7ECB7810}"/>
              </a:ext>
            </a:extLst>
          </p:cNvPr>
          <p:cNvSpPr>
            <a:spLocks noGrp="1"/>
          </p:cNvSpPr>
          <p:nvPr>
            <p:ph type="body" sz="quarter" idx="19"/>
          </p:nvPr>
        </p:nvSpPr>
        <p:spPr>
          <a:xfrm>
            <a:off x="597895" y="1425323"/>
            <a:ext cx="11311008" cy="4687682"/>
          </a:xfrm>
        </p:spPr>
        <p:txBody>
          <a:bodyPr>
            <a:normAutofit/>
          </a:bodyPr>
          <a:lstStyle/>
          <a:p>
            <a:pPr algn="just"/>
            <a:r>
              <a:rPr lang="en-US" sz="1800" dirty="0">
                <a:effectLst/>
                <a:latin typeface="Calibri" panose="020F0502020204030204" pitchFamily="34" charset="0"/>
                <a:ea typeface="Calibri" panose="020F0502020204030204" pitchFamily="34" charset="0"/>
                <a:cs typeface="Times New Roman" panose="02020603050405020304" pitchFamily="18" charset="0"/>
              </a:rPr>
              <a:t>Das Testen und Validieren der Pilotlösung ist der fünfte Innovationsschritt. Sie umfasst die Installation und Bereitstellung der entwickelten Lösung, das Einrichten der Pilotlösung sowie das Testen und Validieren des Pilotprojekts.</a:t>
            </a: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en-US" sz="1800" dirty="0">
                <a:effectLst/>
                <a:latin typeface="Calibri" panose="020F0502020204030204" pitchFamily="34" charset="0"/>
                <a:ea typeface="Calibri" panose="020F0502020204030204" pitchFamily="34" charset="0"/>
                <a:cs typeface="Times New Roman" panose="02020603050405020304" pitchFamily="18" charset="0"/>
              </a:rPr>
              <a:t> </a:t>
            </a: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en-US" sz="1800" dirty="0" err="1">
                <a:effectLst/>
                <a:latin typeface="Calibri" panose="020F0502020204030204" pitchFamily="34" charset="0"/>
                <a:ea typeface="Calibri" panose="020F0502020204030204" pitchFamily="34" charset="0"/>
                <a:cs typeface="Times New Roman" panose="02020603050405020304" pitchFamily="18" charset="0"/>
              </a:rPr>
              <a:t>Insgesamt</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ist</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diese</a:t>
            </a:r>
            <a:r>
              <a:rPr lang="en-US" sz="1800" dirty="0">
                <a:effectLst/>
                <a:latin typeface="Calibri" panose="020F0502020204030204" pitchFamily="34" charset="0"/>
                <a:ea typeface="Calibri" panose="020F0502020204030204" pitchFamily="34" charset="0"/>
                <a:cs typeface="Times New Roman" panose="02020603050405020304" pitchFamily="18" charset="0"/>
              </a:rPr>
              <a:t> Phase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gekennzeichnet</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durch</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vorbereitende</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Aktivitäten</a:t>
            </a:r>
            <a:r>
              <a:rPr lang="en-US" sz="1800" dirty="0">
                <a:effectLst/>
                <a:latin typeface="Calibri" panose="020F0502020204030204" pitchFamily="34" charset="0"/>
                <a:ea typeface="Calibri" panose="020F0502020204030204" pitchFamily="34" charset="0"/>
                <a:cs typeface="Times New Roman" panose="02020603050405020304" pitchFamily="18" charset="0"/>
              </a:rPr>
              <a:t> für den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Pilotservice</a:t>
            </a:r>
            <a:r>
              <a:rPr lang="en-US" sz="1800" dirty="0">
                <a:effectLst/>
                <a:latin typeface="Calibri" panose="020F0502020204030204" pitchFamily="34" charset="0"/>
                <a:ea typeface="Calibri" panose="020F0502020204030204" pitchFamily="34" charset="0"/>
                <a:cs typeface="Times New Roman" panose="02020603050405020304" pitchFamily="18" charset="0"/>
              </a:rPr>
              <a:t>, die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Einrichtung</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einer</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Präsentationsmöglichkeit</a:t>
            </a:r>
            <a:r>
              <a:rPr lang="en-US" sz="1800" dirty="0">
                <a:effectLst/>
                <a:latin typeface="Calibri" panose="020F0502020204030204" pitchFamily="34" charset="0"/>
                <a:ea typeface="Calibri" panose="020F0502020204030204" pitchFamily="34" charset="0"/>
                <a:cs typeface="Times New Roman" panose="02020603050405020304" pitchFamily="18" charset="0"/>
              </a:rPr>
              <a:t> für den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Pilotservice</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wie</a:t>
            </a:r>
            <a:r>
              <a:rPr lang="en-US" sz="1800" dirty="0">
                <a:effectLst/>
                <a:latin typeface="Calibri" panose="020F0502020204030204" pitchFamily="34" charset="0"/>
                <a:ea typeface="Calibri" panose="020F0502020204030204" pitchFamily="34" charset="0"/>
                <a:cs typeface="Times New Roman" panose="02020603050405020304" pitchFamily="18" charset="0"/>
              </a:rPr>
              <a:t> z. B. die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Einrichtung</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eines</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Pilotladens</a:t>
            </a:r>
            <a:r>
              <a:rPr lang="en-US" sz="1800" dirty="0">
                <a:effectLst/>
                <a:latin typeface="Calibri" panose="020F0502020204030204" pitchFamily="34" charset="0"/>
                <a:ea typeface="Calibri" panose="020F0502020204030204" pitchFamily="34" charset="0"/>
                <a:cs typeface="Times New Roman" panose="02020603050405020304" pitchFamily="18" charset="0"/>
              </a:rPr>
              <a:t>, und die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Durchführung</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vieler</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verschiedener</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Kundentests</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wie</a:t>
            </a:r>
            <a:r>
              <a:rPr lang="en-US" sz="1800" dirty="0">
                <a:effectLst/>
                <a:latin typeface="Calibri" panose="020F0502020204030204" pitchFamily="34" charset="0"/>
                <a:ea typeface="Calibri" panose="020F0502020204030204" pitchFamily="34" charset="0"/>
                <a:cs typeface="Times New Roman" panose="02020603050405020304" pitchFamily="18" charset="0"/>
              </a:rPr>
              <a:t> z. B.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Feldtests</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Betatests</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oder</a:t>
            </a:r>
            <a:r>
              <a:rPr lang="en-US" sz="1800" dirty="0">
                <a:effectLst/>
                <a:latin typeface="Calibri" panose="020F0502020204030204" pitchFamily="34" charset="0"/>
                <a:ea typeface="Calibri" panose="020F0502020204030204" pitchFamily="34" charset="0"/>
                <a:cs typeface="Times New Roman" panose="02020603050405020304" pitchFamily="18" charset="0"/>
              </a:rPr>
              <a:t> Tests für die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Nutzung</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zu</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Hause</a:t>
            </a:r>
            <a:r>
              <a:rPr lang="en-US" sz="1800" dirty="0">
                <a:effectLst/>
                <a:latin typeface="Calibri" panose="020F0502020204030204" pitchFamily="34" charset="0"/>
                <a:ea typeface="Calibri" panose="020F0502020204030204" pitchFamily="34" charset="0"/>
                <a:cs typeface="Times New Roman" panose="02020603050405020304" pitchFamily="18" charset="0"/>
              </a:rPr>
              <a:t>. Bei all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diesen</a:t>
            </a:r>
            <a:r>
              <a:rPr lang="en-US" sz="1800" dirty="0">
                <a:effectLst/>
                <a:latin typeface="Calibri" panose="020F0502020204030204" pitchFamily="34" charset="0"/>
                <a:ea typeface="Calibri" panose="020F0502020204030204" pitchFamily="34" charset="0"/>
                <a:cs typeface="Times New Roman" panose="02020603050405020304" pitchFamily="18" charset="0"/>
              </a:rPr>
              <a:t> Tests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geht</a:t>
            </a:r>
            <a:r>
              <a:rPr lang="en-US" sz="1800" dirty="0">
                <a:effectLst/>
                <a:latin typeface="Calibri" panose="020F0502020204030204" pitchFamily="34" charset="0"/>
                <a:ea typeface="Calibri" panose="020F0502020204030204" pitchFamily="34" charset="0"/>
                <a:cs typeface="Times New Roman" panose="02020603050405020304" pitchFamily="18" charset="0"/>
              </a:rPr>
              <a:t> es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darum</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ein</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direktes</a:t>
            </a:r>
            <a:r>
              <a:rPr lang="en-US" sz="1800" dirty="0">
                <a:effectLst/>
                <a:latin typeface="Calibri" panose="020F0502020204030204" pitchFamily="34" charset="0"/>
                <a:ea typeface="Calibri" panose="020F0502020204030204" pitchFamily="34" charset="0"/>
                <a:cs typeface="Times New Roman" panose="02020603050405020304" pitchFamily="18" charset="0"/>
              </a:rPr>
              <a:t> Feedback von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Erstnutzern</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oder</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Kunden</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zu</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erhalten</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oder</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Einblicke</a:t>
            </a:r>
            <a:r>
              <a:rPr lang="en-US" sz="1800" dirty="0">
                <a:effectLst/>
                <a:latin typeface="Calibri" panose="020F0502020204030204" pitchFamily="34" charset="0"/>
                <a:ea typeface="Calibri" panose="020F0502020204030204" pitchFamily="34" charset="0"/>
                <a:cs typeface="Times New Roman" panose="02020603050405020304" pitchFamily="18" charset="0"/>
              </a:rPr>
              <a:t> in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ihr</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Verhalten</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zu</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gewinnen</a:t>
            </a:r>
            <a:r>
              <a:rPr lang="en-US" sz="1800" dirty="0">
                <a:effectLst/>
                <a:latin typeface="Calibri" panose="020F0502020204030204" pitchFamily="34" charset="0"/>
                <a:ea typeface="Calibri" panose="020F0502020204030204" pitchFamily="34" charset="0"/>
                <a:cs typeface="Times New Roman" panose="02020603050405020304" pitchFamily="18" charset="0"/>
              </a:rPr>
              <a:t>.</a:t>
            </a:r>
          </a:p>
        </p:txBody>
      </p:sp>
      <p:sp>
        <p:nvSpPr>
          <p:cNvPr id="6" name="Text Placeholder 5">
            <a:extLst>
              <a:ext uri="{FF2B5EF4-FFF2-40B4-BE49-F238E27FC236}">
                <a16:creationId xmlns:a16="http://schemas.microsoft.com/office/drawing/2014/main" id="{37476C76-515F-9748-ABA8-12E40445233A}"/>
              </a:ext>
            </a:extLst>
          </p:cNvPr>
          <p:cNvSpPr>
            <a:spLocks noGrp="1"/>
          </p:cNvSpPr>
          <p:nvPr>
            <p:ph type="body" sz="quarter" idx="25"/>
          </p:nvPr>
        </p:nvSpPr>
        <p:spPr/>
        <p:txBody>
          <a:bodyPr/>
          <a:lstStyle/>
          <a:p>
            <a:r>
              <a:rPr lang="en-US" sz="3600" dirty="0">
                <a:effectLst/>
                <a:latin typeface="Calibri" panose="020F0502020204030204" pitchFamily="34" charset="0"/>
                <a:ea typeface="Calibri" panose="020F0502020204030204" pitchFamily="34" charset="0"/>
                <a:cs typeface="Times New Roman" panose="02020603050405020304" pitchFamily="18" charset="0"/>
              </a:rPr>
              <a:t>Stufe 5: Testen und Validieren des </a:t>
            </a:r>
            <a:r>
              <a:rPr lang="en-US" sz="3600" dirty="0" err="1">
                <a:effectLst/>
                <a:latin typeface="Calibri" panose="020F0502020204030204" pitchFamily="34" charset="0"/>
                <a:ea typeface="Calibri" panose="020F0502020204030204" pitchFamily="34" charset="0"/>
                <a:cs typeface="Times New Roman" panose="02020603050405020304" pitchFamily="18" charset="0"/>
              </a:rPr>
              <a:t>Pilotservices</a:t>
            </a:r>
            <a:endParaRPr lang="en-US" dirty="0"/>
          </a:p>
        </p:txBody>
      </p:sp>
    </p:spTree>
    <p:extLst>
      <p:ext uri="{BB962C8B-B14F-4D97-AF65-F5344CB8AC3E}">
        <p14:creationId xmlns:p14="http://schemas.microsoft.com/office/powerpoint/2010/main" val="6225551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AF4747-A2F2-49A9-89BF-024BE5707CD9}"/>
              </a:ext>
            </a:extLst>
          </p:cNvPr>
          <p:cNvSpPr>
            <a:spLocks noGrp="1"/>
          </p:cNvSpPr>
          <p:nvPr>
            <p:ph type="body" sz="quarter" idx="19"/>
          </p:nvPr>
        </p:nvSpPr>
        <p:spPr/>
        <p:txBody>
          <a:bodyPr>
            <a:normAutofit/>
          </a:bodyPr>
          <a:lstStyle/>
          <a:p>
            <a:r>
              <a:rPr lang="en-US" sz="1800" dirty="0" err="1"/>
              <a:t>Entwerfen</a:t>
            </a:r>
            <a:r>
              <a:rPr lang="en-US" sz="1800" dirty="0"/>
              <a:t> Sie </a:t>
            </a:r>
            <a:r>
              <a:rPr lang="en-US" sz="1800" dirty="0" err="1"/>
              <a:t>einen</a:t>
            </a:r>
            <a:r>
              <a:rPr lang="en-US" sz="1800" dirty="0"/>
              <a:t> Usability-Test, </a:t>
            </a:r>
            <a:r>
              <a:rPr lang="en-US" sz="1800" dirty="0" err="1"/>
              <a:t>mit</a:t>
            </a:r>
            <a:r>
              <a:rPr lang="en-US" sz="1800" dirty="0"/>
              <a:t> dem Sie </a:t>
            </a:r>
            <a:r>
              <a:rPr lang="en-US" sz="1800" dirty="0" err="1"/>
              <a:t>nachweisen</a:t>
            </a:r>
            <a:r>
              <a:rPr lang="en-US" sz="1800" dirty="0"/>
              <a:t> </a:t>
            </a:r>
            <a:r>
              <a:rPr lang="en-US" sz="1800" dirty="0" err="1"/>
              <a:t>können</a:t>
            </a:r>
            <a:r>
              <a:rPr lang="en-US" sz="1800" dirty="0"/>
              <a:t>, </a:t>
            </a:r>
            <a:r>
              <a:rPr lang="en-US" sz="1800" dirty="0" err="1"/>
              <a:t>ob</a:t>
            </a:r>
            <a:r>
              <a:rPr lang="en-US" sz="1800" dirty="0"/>
              <a:t> der </a:t>
            </a:r>
            <a:r>
              <a:rPr lang="en-US" sz="1800" dirty="0" err="1"/>
              <a:t>neue</a:t>
            </a:r>
            <a:r>
              <a:rPr lang="en-US" sz="1800" dirty="0"/>
              <a:t> </a:t>
            </a:r>
            <a:r>
              <a:rPr lang="en-US" sz="1800" dirty="0" err="1"/>
              <a:t>SnappCar</a:t>
            </a:r>
            <a:r>
              <a:rPr lang="en-US" sz="1800" dirty="0"/>
              <a:t> Scooter-Service </a:t>
            </a:r>
            <a:r>
              <a:rPr lang="en-US" sz="1800" dirty="0" err="1"/>
              <a:t>eine</a:t>
            </a:r>
            <a:r>
              <a:rPr lang="en-US" sz="1800" dirty="0"/>
              <a:t> </a:t>
            </a:r>
            <a:r>
              <a:rPr lang="en-US" sz="1800" dirty="0" err="1"/>
              <a:t>eigenständige</a:t>
            </a:r>
            <a:r>
              <a:rPr lang="en-US" sz="1800" dirty="0"/>
              <a:t> App </a:t>
            </a:r>
            <a:r>
              <a:rPr lang="en-US" sz="1800" dirty="0" err="1"/>
              <a:t>oder</a:t>
            </a:r>
            <a:r>
              <a:rPr lang="en-US" sz="1800" dirty="0"/>
              <a:t> </a:t>
            </a:r>
            <a:r>
              <a:rPr lang="en-US" sz="1800" dirty="0" err="1"/>
              <a:t>eine</a:t>
            </a:r>
            <a:r>
              <a:rPr lang="en-US" sz="1800" dirty="0"/>
              <a:t> in die Haupt-</a:t>
            </a:r>
            <a:r>
              <a:rPr lang="en-US" sz="1800" dirty="0" err="1"/>
              <a:t>Autovermittlungs</a:t>
            </a:r>
            <a:r>
              <a:rPr lang="en-US" sz="1800" dirty="0"/>
              <a:t>-App </a:t>
            </a:r>
            <a:r>
              <a:rPr lang="en-US" sz="1800" dirty="0" err="1"/>
              <a:t>integrierte</a:t>
            </a:r>
            <a:r>
              <a:rPr lang="en-US" sz="1800" dirty="0"/>
              <a:t> </a:t>
            </a:r>
            <a:r>
              <a:rPr lang="en-US" sz="1800" dirty="0" err="1"/>
              <a:t>Funktion</a:t>
            </a:r>
            <a:r>
              <a:rPr lang="en-US" sz="1800" dirty="0"/>
              <a:t> sein </a:t>
            </a:r>
            <a:r>
              <a:rPr lang="en-US" sz="1800" dirty="0" err="1"/>
              <a:t>sollte</a:t>
            </a:r>
            <a:r>
              <a:rPr lang="en-US" sz="1800" dirty="0"/>
              <a:t>. </a:t>
            </a:r>
            <a:r>
              <a:rPr lang="en-US" sz="1800" dirty="0" err="1"/>
              <a:t>Beantworten</a:t>
            </a:r>
            <a:r>
              <a:rPr lang="en-US" sz="1800" dirty="0"/>
              <a:t> Sie </a:t>
            </a:r>
            <a:r>
              <a:rPr lang="en-US" sz="1800" dirty="0" err="1"/>
              <a:t>dazu</a:t>
            </a:r>
            <a:r>
              <a:rPr lang="en-US" sz="1800" dirty="0"/>
              <a:t> die </a:t>
            </a:r>
            <a:r>
              <a:rPr lang="en-US" sz="1800" dirty="0" err="1"/>
              <a:t>folgenden</a:t>
            </a:r>
            <a:r>
              <a:rPr lang="en-US" sz="1800" dirty="0"/>
              <a:t> </a:t>
            </a:r>
            <a:r>
              <a:rPr lang="en-US" sz="1800" dirty="0" err="1"/>
              <a:t>Fragen</a:t>
            </a:r>
            <a:r>
              <a:rPr lang="en-US" sz="1800" dirty="0"/>
              <a:t>:</a:t>
            </a:r>
          </a:p>
          <a:p>
            <a:endParaRPr lang="en-US" sz="1800" dirty="0"/>
          </a:p>
          <a:p>
            <a:pPr marL="342900" indent="-342900">
              <a:buFont typeface="+mj-lt"/>
              <a:buAutoNum type="arabicPeriod"/>
            </a:pPr>
            <a:r>
              <a:rPr lang="en-US" sz="1800" dirty="0"/>
              <a:t>Auf </a:t>
            </a:r>
            <a:r>
              <a:rPr lang="en-US" sz="1800" dirty="0" err="1"/>
              <a:t>welche</a:t>
            </a:r>
            <a:r>
              <a:rPr lang="en-US" sz="1800" dirty="0"/>
              <a:t> </a:t>
            </a:r>
            <a:r>
              <a:rPr lang="en-US" sz="1800" dirty="0" err="1"/>
              <a:t>Probleme</a:t>
            </a:r>
            <a:r>
              <a:rPr lang="en-US" sz="1800" dirty="0"/>
              <a:t> </a:t>
            </a:r>
            <a:r>
              <a:rPr lang="en-US" sz="1800" dirty="0" err="1"/>
              <a:t>wollen</a:t>
            </a:r>
            <a:r>
              <a:rPr lang="en-US" sz="1800" dirty="0"/>
              <a:t> Sie </a:t>
            </a:r>
            <a:r>
              <a:rPr lang="en-US" sz="1800" dirty="0" err="1"/>
              <a:t>sich</a:t>
            </a:r>
            <a:r>
              <a:rPr lang="en-US" sz="1800" dirty="0"/>
              <a:t> </a:t>
            </a:r>
            <a:r>
              <a:rPr lang="en-US" sz="1800" dirty="0" err="1"/>
              <a:t>konzentrieren</a:t>
            </a:r>
            <a:r>
              <a:rPr lang="en-US" sz="1800" dirty="0"/>
              <a:t>: Was </a:t>
            </a:r>
            <a:r>
              <a:rPr lang="en-US" sz="1800" dirty="0" err="1"/>
              <a:t>ist</a:t>
            </a:r>
            <a:r>
              <a:rPr lang="en-US" sz="1800" dirty="0"/>
              <a:t> der </a:t>
            </a:r>
            <a:r>
              <a:rPr lang="en-US" sz="1800" dirty="0" err="1"/>
              <a:t>Zweck</a:t>
            </a:r>
            <a:r>
              <a:rPr lang="en-US" sz="1800" dirty="0"/>
              <a:t> des Tests?</a:t>
            </a:r>
          </a:p>
          <a:p>
            <a:pPr marL="342900" indent="-342900">
              <a:buFont typeface="+mj-lt"/>
              <a:buAutoNum type="arabicPeriod"/>
            </a:pPr>
            <a:r>
              <a:rPr lang="en-US" sz="1800" dirty="0" err="1"/>
              <a:t>Welche</a:t>
            </a:r>
            <a:r>
              <a:rPr lang="en-US" sz="1800" dirty="0"/>
              <a:t> </a:t>
            </a:r>
            <a:r>
              <a:rPr lang="en-US" sz="1800" dirty="0" err="1"/>
              <a:t>Aufgaben</a:t>
            </a:r>
            <a:r>
              <a:rPr lang="en-US" sz="1800" dirty="0"/>
              <a:t> </a:t>
            </a:r>
            <a:r>
              <a:rPr lang="en-US" sz="1800" dirty="0" err="1"/>
              <a:t>können</a:t>
            </a:r>
            <a:r>
              <a:rPr lang="en-US" sz="1800" dirty="0"/>
              <a:t> </a:t>
            </a:r>
            <a:r>
              <a:rPr lang="en-US" sz="1800" dirty="0" err="1"/>
              <a:t>Ihnen</a:t>
            </a:r>
            <a:r>
              <a:rPr lang="en-US" sz="1800" dirty="0"/>
              <a:t> </a:t>
            </a:r>
            <a:r>
              <a:rPr lang="en-US" sz="1800" dirty="0" err="1"/>
              <a:t>helfen</a:t>
            </a:r>
            <a:r>
              <a:rPr lang="en-US" sz="1800" dirty="0"/>
              <a:t>, </a:t>
            </a:r>
            <a:r>
              <a:rPr lang="en-US" sz="1800" dirty="0" err="1"/>
              <a:t>diese</a:t>
            </a:r>
            <a:r>
              <a:rPr lang="en-US" sz="1800" dirty="0"/>
              <a:t> </a:t>
            </a:r>
            <a:r>
              <a:rPr lang="en-US" sz="1800" dirty="0" err="1"/>
              <a:t>Antworten</a:t>
            </a:r>
            <a:r>
              <a:rPr lang="en-US" sz="1800" dirty="0"/>
              <a:t> </a:t>
            </a:r>
            <a:r>
              <a:rPr lang="en-US" sz="1800" dirty="0" err="1"/>
              <a:t>zu</a:t>
            </a:r>
            <a:r>
              <a:rPr lang="en-US" sz="1800" dirty="0"/>
              <a:t> </a:t>
            </a:r>
            <a:r>
              <a:rPr lang="en-US" sz="1800" dirty="0" err="1"/>
              <a:t>finden</a:t>
            </a:r>
            <a:r>
              <a:rPr lang="en-US" sz="1800" dirty="0"/>
              <a:t>?</a:t>
            </a:r>
          </a:p>
          <a:p>
            <a:pPr marL="342900" indent="-342900">
              <a:buFont typeface="+mj-lt"/>
              <a:buAutoNum type="arabicPeriod"/>
            </a:pPr>
            <a:r>
              <a:rPr lang="en-US" sz="1800" dirty="0" err="1"/>
              <a:t>Fragen</a:t>
            </a:r>
            <a:r>
              <a:rPr lang="en-US" sz="1800" dirty="0"/>
              <a:t>, die Sie </a:t>
            </a:r>
            <a:r>
              <a:rPr lang="en-US" sz="1800" dirty="0" err="1"/>
              <a:t>stellen</a:t>
            </a:r>
            <a:r>
              <a:rPr lang="en-US" sz="1800" dirty="0"/>
              <a:t> </a:t>
            </a:r>
            <a:r>
              <a:rPr lang="en-US" sz="1800" dirty="0" err="1"/>
              <a:t>wollen</a:t>
            </a:r>
            <a:r>
              <a:rPr lang="en-US" sz="1800" dirty="0"/>
              <a:t>: </a:t>
            </a:r>
            <a:r>
              <a:rPr lang="en-US" sz="1800" dirty="0" err="1"/>
              <a:t>Welche</a:t>
            </a:r>
            <a:r>
              <a:rPr lang="en-US" sz="1800" dirty="0"/>
              <a:t> </a:t>
            </a:r>
            <a:r>
              <a:rPr lang="en-US" sz="1800" dirty="0" err="1"/>
              <a:t>konkreten</a:t>
            </a:r>
            <a:r>
              <a:rPr lang="en-US" sz="1800" dirty="0"/>
              <a:t> </a:t>
            </a:r>
            <a:r>
              <a:rPr lang="en-US" sz="1800" dirty="0" err="1"/>
              <a:t>Fragen</a:t>
            </a:r>
            <a:r>
              <a:rPr lang="en-US" sz="1800" dirty="0"/>
              <a:t> </a:t>
            </a:r>
            <a:r>
              <a:rPr lang="en-US" sz="1800" dirty="0" err="1"/>
              <a:t>wollen</a:t>
            </a:r>
            <a:r>
              <a:rPr lang="en-US" sz="1800" dirty="0"/>
              <a:t> Sie den </a:t>
            </a:r>
            <a:r>
              <a:rPr lang="en-US" sz="1800" dirty="0" err="1"/>
              <a:t>Nutzern</a:t>
            </a:r>
            <a:r>
              <a:rPr lang="en-US" sz="1800" dirty="0"/>
              <a:t> </a:t>
            </a:r>
            <a:r>
              <a:rPr lang="en-US" sz="1800" dirty="0" err="1"/>
              <a:t>über</a:t>
            </a:r>
            <a:r>
              <a:rPr lang="en-US" sz="1800" dirty="0"/>
              <a:t> den </a:t>
            </a:r>
            <a:r>
              <a:rPr lang="en-US" sz="1800" dirty="0" err="1"/>
              <a:t>Dienst</a:t>
            </a:r>
            <a:r>
              <a:rPr lang="en-US" sz="1800" dirty="0"/>
              <a:t> </a:t>
            </a:r>
            <a:r>
              <a:rPr lang="en-US" sz="1800" dirty="0" err="1"/>
              <a:t>stellen</a:t>
            </a:r>
            <a:r>
              <a:rPr lang="en-US" sz="1800" dirty="0"/>
              <a:t>? Was </a:t>
            </a:r>
            <a:r>
              <a:rPr lang="en-US" sz="1800" dirty="0" err="1"/>
              <a:t>wollen</a:t>
            </a:r>
            <a:r>
              <a:rPr lang="en-US" sz="1800" dirty="0"/>
              <a:t> Sie </a:t>
            </a:r>
            <a:r>
              <a:rPr lang="en-US" sz="1800" dirty="0" err="1"/>
              <a:t>herausfinden</a:t>
            </a:r>
            <a:r>
              <a:rPr lang="en-US" sz="1800" dirty="0"/>
              <a:t>?</a:t>
            </a:r>
          </a:p>
          <a:p>
            <a:pPr marL="342900" indent="-342900">
              <a:buFont typeface="+mj-lt"/>
              <a:buAutoNum type="arabicPeriod"/>
            </a:pPr>
            <a:r>
              <a:rPr lang="en-US" sz="1800" dirty="0" err="1"/>
              <a:t>Welche</a:t>
            </a:r>
            <a:r>
              <a:rPr lang="en-US" sz="1800" dirty="0"/>
              <a:t> Art von </a:t>
            </a:r>
            <a:r>
              <a:rPr lang="en-US" sz="1800" dirty="0" err="1"/>
              <a:t>Nutzern</a:t>
            </a:r>
            <a:r>
              <a:rPr lang="en-US" sz="1800" dirty="0"/>
              <a:t> </a:t>
            </a:r>
            <a:r>
              <a:rPr lang="en-US" sz="1800" dirty="0" err="1"/>
              <a:t>soll</a:t>
            </a:r>
            <a:r>
              <a:rPr lang="en-US" sz="1800" dirty="0"/>
              <a:t> an dem Test </a:t>
            </a:r>
            <a:r>
              <a:rPr lang="en-US" sz="1800" dirty="0" err="1"/>
              <a:t>teilnehmen</a:t>
            </a:r>
            <a:r>
              <a:rPr lang="en-US" sz="1800" dirty="0"/>
              <a:t>? (</a:t>
            </a:r>
            <a:r>
              <a:rPr lang="en-US" sz="1800" dirty="0" err="1"/>
              <a:t>Denken</a:t>
            </a:r>
            <a:r>
              <a:rPr lang="en-US" sz="1800" dirty="0"/>
              <a:t> Sie </a:t>
            </a:r>
            <a:r>
              <a:rPr lang="en-US" sz="1800" dirty="0" err="1"/>
              <a:t>nicht</a:t>
            </a:r>
            <a:r>
              <a:rPr lang="en-US" sz="1800" dirty="0"/>
              <a:t> </a:t>
            </a:r>
            <a:r>
              <a:rPr lang="en-US" sz="1800" dirty="0" err="1"/>
              <a:t>nur</a:t>
            </a:r>
            <a:r>
              <a:rPr lang="en-US" sz="1800" dirty="0"/>
              <a:t> an die </a:t>
            </a:r>
            <a:r>
              <a:rPr lang="en-US" sz="1800" dirty="0" err="1"/>
              <a:t>demografischen</a:t>
            </a:r>
            <a:r>
              <a:rPr lang="en-US" sz="1800" dirty="0"/>
              <a:t> </a:t>
            </a:r>
            <a:r>
              <a:rPr lang="en-US" sz="1800" dirty="0" err="1"/>
              <a:t>Daten</a:t>
            </a:r>
            <a:r>
              <a:rPr lang="en-US" sz="1800" dirty="0"/>
              <a:t>, </a:t>
            </a:r>
            <a:r>
              <a:rPr lang="en-US" sz="1800" dirty="0" err="1"/>
              <a:t>sondern</a:t>
            </a:r>
            <a:r>
              <a:rPr lang="en-US" sz="1800" dirty="0"/>
              <a:t> </a:t>
            </a:r>
            <a:r>
              <a:rPr lang="en-US" sz="1800" dirty="0" err="1"/>
              <a:t>auch</a:t>
            </a:r>
            <a:r>
              <a:rPr lang="en-US" sz="1800" dirty="0"/>
              <a:t> an </a:t>
            </a:r>
            <a:r>
              <a:rPr lang="en-US" sz="1800" dirty="0" err="1"/>
              <a:t>ihre</a:t>
            </a:r>
            <a:r>
              <a:rPr lang="en-US" sz="1800" dirty="0"/>
              <a:t> </a:t>
            </a:r>
            <a:r>
              <a:rPr lang="en-US" sz="1800" dirty="0" err="1"/>
              <a:t>Interessen</a:t>
            </a:r>
            <a:r>
              <a:rPr lang="en-US" sz="1800" dirty="0"/>
              <a:t>, </a:t>
            </a:r>
            <a:r>
              <a:rPr lang="en-US" sz="1800" dirty="0" err="1"/>
              <a:t>ihre</a:t>
            </a:r>
            <a:r>
              <a:rPr lang="en-US" sz="1800" dirty="0"/>
              <a:t> </a:t>
            </a:r>
            <a:r>
              <a:rPr lang="en-US" sz="1800" dirty="0" err="1"/>
              <a:t>Verbindung</a:t>
            </a:r>
            <a:r>
              <a:rPr lang="en-US" sz="1800" dirty="0"/>
              <a:t> </a:t>
            </a:r>
            <a:r>
              <a:rPr lang="en-US" sz="1800" dirty="0" err="1"/>
              <a:t>zum</a:t>
            </a:r>
            <a:r>
              <a:rPr lang="en-US" sz="1800" dirty="0"/>
              <a:t> </a:t>
            </a:r>
            <a:r>
              <a:rPr lang="en-US" sz="1800" dirty="0" err="1"/>
              <a:t>Unternehmen</a:t>
            </a:r>
            <a:r>
              <a:rPr lang="en-US" sz="1800" dirty="0"/>
              <a:t> und </a:t>
            </a:r>
            <a:r>
              <a:rPr lang="en-US" sz="1800" dirty="0" err="1"/>
              <a:t>ihre</a:t>
            </a:r>
            <a:r>
              <a:rPr lang="en-US" sz="1800" dirty="0"/>
              <a:t> </a:t>
            </a:r>
            <a:r>
              <a:rPr lang="en-US" sz="1800" dirty="0" err="1"/>
              <a:t>Gewohnheiten</a:t>
            </a:r>
            <a:r>
              <a:rPr lang="en-US" sz="1800" dirty="0"/>
              <a:t>)</a:t>
            </a:r>
          </a:p>
          <a:p>
            <a:pPr marL="342900" indent="-342900">
              <a:buFont typeface="+mj-lt"/>
              <a:buAutoNum type="arabicPeriod"/>
            </a:pPr>
            <a:r>
              <a:rPr lang="en-US" sz="1800" dirty="0"/>
              <a:t>Wie </a:t>
            </a:r>
            <a:r>
              <a:rPr lang="en-US" sz="1800" dirty="0" err="1"/>
              <a:t>können</a:t>
            </a:r>
            <a:r>
              <a:rPr lang="en-US" sz="1800" dirty="0"/>
              <a:t> Sie </a:t>
            </a:r>
            <a:r>
              <a:rPr lang="en-US" sz="1800" dirty="0" err="1"/>
              <a:t>Teilnehmer</a:t>
            </a:r>
            <a:r>
              <a:rPr lang="en-US" sz="1800" dirty="0"/>
              <a:t> auf der </a:t>
            </a:r>
            <a:r>
              <a:rPr lang="en-US" sz="1800" dirty="0" err="1"/>
              <a:t>Grundlage</a:t>
            </a:r>
            <a:r>
              <a:rPr lang="en-US" sz="1800" dirty="0"/>
              <a:t> der </a:t>
            </a:r>
            <a:r>
              <a:rPr lang="en-US" sz="1800" dirty="0" err="1"/>
              <a:t>oben</a:t>
            </a:r>
            <a:r>
              <a:rPr lang="en-US" sz="1800" dirty="0"/>
              <a:t> </a:t>
            </a:r>
            <a:r>
              <a:rPr lang="en-US" sz="1800" dirty="0" err="1"/>
              <a:t>genannten</a:t>
            </a:r>
            <a:r>
              <a:rPr lang="en-US" sz="1800" dirty="0"/>
              <a:t> Gruppe </a:t>
            </a:r>
            <a:r>
              <a:rPr lang="en-US" sz="1800" dirty="0" err="1"/>
              <a:t>rekrutieren</a:t>
            </a:r>
            <a:r>
              <a:rPr lang="en-US" sz="1800" dirty="0"/>
              <a:t>?</a:t>
            </a:r>
          </a:p>
          <a:p>
            <a:endParaRPr lang="en-US" sz="1800" dirty="0"/>
          </a:p>
        </p:txBody>
      </p:sp>
      <p:sp>
        <p:nvSpPr>
          <p:cNvPr id="3" name="Text Placeholder 2">
            <a:extLst>
              <a:ext uri="{FF2B5EF4-FFF2-40B4-BE49-F238E27FC236}">
                <a16:creationId xmlns:a16="http://schemas.microsoft.com/office/drawing/2014/main" id="{7DEEA9AC-0485-4D9A-A564-F248FA14266C}"/>
              </a:ext>
            </a:extLst>
          </p:cNvPr>
          <p:cNvSpPr>
            <a:spLocks noGrp="1"/>
          </p:cNvSpPr>
          <p:nvPr>
            <p:ph type="body" sz="quarter" idx="25"/>
          </p:nvPr>
        </p:nvSpPr>
        <p:spPr/>
        <p:txBody>
          <a:bodyPr/>
          <a:lstStyle/>
          <a:p>
            <a:r>
              <a:rPr lang="en-US" b="1" i="1" dirty="0"/>
              <a:t>Aufgabe 1: Benutzerfreundlichkeitstest</a:t>
            </a:r>
          </a:p>
        </p:txBody>
      </p:sp>
    </p:spTree>
    <p:extLst>
      <p:ext uri="{BB962C8B-B14F-4D97-AF65-F5344CB8AC3E}">
        <p14:creationId xmlns:p14="http://schemas.microsoft.com/office/powerpoint/2010/main" val="345290932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E29F44-2793-4F58-8BE6-1E635DDDDF58}"/>
              </a:ext>
            </a:extLst>
          </p:cNvPr>
          <p:cNvSpPr>
            <a:spLocks noGrp="1"/>
          </p:cNvSpPr>
          <p:nvPr>
            <p:ph type="body" sz="quarter" idx="19"/>
          </p:nvPr>
        </p:nvSpPr>
        <p:spPr/>
        <p:txBody>
          <a:bodyPr>
            <a:normAutofit/>
          </a:bodyPr>
          <a:lstStyle/>
          <a:p>
            <a:r>
              <a:rPr lang="en-US" sz="1800" dirty="0" err="1"/>
              <a:t>SnappCar</a:t>
            </a:r>
            <a:r>
              <a:rPr lang="en-US" sz="1800" dirty="0"/>
              <a:t> hat </a:t>
            </a:r>
            <a:r>
              <a:rPr lang="en-US" sz="1800" dirty="0" err="1"/>
              <a:t>entschieden</a:t>
            </a:r>
            <a:r>
              <a:rPr lang="en-US" sz="1800" dirty="0"/>
              <a:t>, </a:t>
            </a:r>
            <a:r>
              <a:rPr lang="en-US" sz="1800" dirty="0" err="1"/>
              <a:t>dass</a:t>
            </a:r>
            <a:r>
              <a:rPr lang="en-US" sz="1800" dirty="0"/>
              <a:t> der Usability-Test online </a:t>
            </a:r>
            <a:r>
              <a:rPr lang="en-US" sz="1800" dirty="0" err="1"/>
              <a:t>durchgeführt</a:t>
            </a:r>
            <a:r>
              <a:rPr lang="en-US" sz="1800" dirty="0"/>
              <a:t> </a:t>
            </a:r>
            <a:r>
              <a:rPr lang="en-US" sz="1800" dirty="0" err="1"/>
              <a:t>wird</a:t>
            </a:r>
            <a:r>
              <a:rPr lang="en-US" sz="1800" dirty="0"/>
              <a:t>. </a:t>
            </a:r>
            <a:r>
              <a:rPr lang="en-US" sz="1800" dirty="0" err="1"/>
              <a:t>Nach</a:t>
            </a:r>
            <a:r>
              <a:rPr lang="en-US" sz="1800" dirty="0"/>
              <a:t> dem Test </a:t>
            </a:r>
            <a:r>
              <a:rPr lang="en-US" sz="1800" dirty="0" err="1"/>
              <a:t>erhält</a:t>
            </a:r>
            <a:r>
              <a:rPr lang="en-US" sz="1800" dirty="0"/>
              <a:t> </a:t>
            </a:r>
            <a:r>
              <a:rPr lang="en-US" sz="1800" dirty="0" err="1"/>
              <a:t>jeder</a:t>
            </a:r>
            <a:r>
              <a:rPr lang="en-US" sz="1800" dirty="0"/>
              <a:t> </a:t>
            </a:r>
            <a:r>
              <a:rPr lang="en-US" sz="1800" dirty="0" err="1"/>
              <a:t>Teilnehmer</a:t>
            </a:r>
            <a:r>
              <a:rPr lang="en-US" sz="1800" dirty="0"/>
              <a:t> </a:t>
            </a:r>
            <a:r>
              <a:rPr lang="en-US" sz="1800" dirty="0" err="1"/>
              <a:t>eine</a:t>
            </a:r>
            <a:r>
              <a:rPr lang="en-US" sz="1800" dirty="0"/>
              <a:t> Online-</a:t>
            </a:r>
            <a:r>
              <a:rPr lang="en-US" sz="1800" dirty="0" err="1"/>
              <a:t>Umfrage</a:t>
            </a:r>
            <a:r>
              <a:rPr lang="en-US" sz="1800" dirty="0"/>
              <a:t>, um seine </a:t>
            </a:r>
            <a:r>
              <a:rPr lang="en-US" sz="1800" dirty="0" err="1"/>
              <a:t>Meinung</a:t>
            </a:r>
            <a:r>
              <a:rPr lang="en-US" sz="1800" dirty="0"/>
              <a:t> </a:t>
            </a:r>
            <a:r>
              <a:rPr lang="en-US" sz="1800" dirty="0" err="1"/>
              <a:t>über</a:t>
            </a:r>
            <a:r>
              <a:rPr lang="en-US" sz="1800" dirty="0"/>
              <a:t> den </a:t>
            </a:r>
            <a:r>
              <a:rPr lang="en-US" sz="1800" dirty="0" err="1"/>
              <a:t>neuen</a:t>
            </a:r>
            <a:r>
              <a:rPr lang="en-US" sz="1800" dirty="0"/>
              <a:t> </a:t>
            </a:r>
            <a:r>
              <a:rPr lang="en-US" sz="1800" dirty="0" err="1"/>
              <a:t>Dienst</a:t>
            </a:r>
            <a:r>
              <a:rPr lang="en-US" sz="1800" dirty="0"/>
              <a:t> </a:t>
            </a:r>
            <a:r>
              <a:rPr lang="en-US" sz="1800" dirty="0" err="1"/>
              <a:t>mitzuteilen</a:t>
            </a:r>
            <a:r>
              <a:rPr lang="en-US" sz="1800" dirty="0"/>
              <a:t>. </a:t>
            </a:r>
          </a:p>
          <a:p>
            <a:r>
              <a:rPr lang="en-US" sz="1800" dirty="0"/>
              <a:t>Sie </a:t>
            </a:r>
            <a:r>
              <a:rPr lang="en-US" sz="1800" dirty="0" err="1"/>
              <a:t>können</a:t>
            </a:r>
            <a:r>
              <a:rPr lang="en-US" sz="1800" dirty="0"/>
              <a:t> die </a:t>
            </a:r>
            <a:r>
              <a:rPr lang="en-US" sz="1800" dirty="0" err="1"/>
              <a:t>entsprechenden</a:t>
            </a:r>
            <a:r>
              <a:rPr lang="en-US" sz="1800" dirty="0"/>
              <a:t> Tools </a:t>
            </a:r>
            <a:r>
              <a:rPr lang="en-US" sz="1800" dirty="0" err="1"/>
              <a:t>aus</a:t>
            </a:r>
            <a:r>
              <a:rPr lang="en-US" sz="1800" dirty="0"/>
              <a:t> dem Digital Innovation Scanner Tool </a:t>
            </a:r>
            <a:r>
              <a:rPr lang="en-US" sz="1800" dirty="0" err="1"/>
              <a:t>auswählen</a:t>
            </a:r>
            <a:r>
              <a:rPr lang="en-US" sz="1800" dirty="0"/>
              <a:t>, um </a:t>
            </a:r>
            <a:r>
              <a:rPr lang="en-US" sz="1800" dirty="0" err="1"/>
              <a:t>eine</a:t>
            </a:r>
            <a:r>
              <a:rPr lang="en-US" sz="1800" dirty="0"/>
              <a:t> Online-</a:t>
            </a:r>
            <a:r>
              <a:rPr lang="en-US" sz="1800" dirty="0" err="1"/>
              <a:t>Umfrage</a:t>
            </a:r>
            <a:r>
              <a:rPr lang="en-US" sz="1800" dirty="0"/>
              <a:t> </a:t>
            </a:r>
            <a:r>
              <a:rPr lang="en-US" sz="1800" dirty="0" err="1"/>
              <a:t>zu</a:t>
            </a:r>
            <a:r>
              <a:rPr lang="en-US" sz="1800" dirty="0"/>
              <a:t> </a:t>
            </a:r>
            <a:r>
              <a:rPr lang="en-US" sz="1800" dirty="0" err="1"/>
              <a:t>erstellen</a:t>
            </a:r>
            <a:r>
              <a:rPr lang="en-US" sz="1800" dirty="0"/>
              <a:t>. </a:t>
            </a:r>
            <a:r>
              <a:rPr lang="en-US" sz="1800" dirty="0" err="1"/>
              <a:t>Verwenden</a:t>
            </a:r>
            <a:r>
              <a:rPr lang="en-US" sz="1800" dirty="0"/>
              <a:t> Sie das </a:t>
            </a:r>
            <a:r>
              <a:rPr lang="en-US" sz="1800" dirty="0" err="1"/>
              <a:t>digitale</a:t>
            </a:r>
            <a:r>
              <a:rPr lang="en-US" sz="1800" dirty="0"/>
              <a:t> Tool, um </a:t>
            </a:r>
            <a:r>
              <a:rPr lang="en-US" sz="1800" dirty="0" err="1"/>
              <a:t>eine</a:t>
            </a:r>
            <a:r>
              <a:rPr lang="en-US" sz="1800" dirty="0"/>
              <a:t> </a:t>
            </a:r>
            <a:r>
              <a:rPr lang="en-US" sz="1800" dirty="0" err="1"/>
              <a:t>kurze</a:t>
            </a:r>
            <a:r>
              <a:rPr lang="en-US" sz="1800" dirty="0"/>
              <a:t> </a:t>
            </a:r>
            <a:r>
              <a:rPr lang="en-US" sz="1800" dirty="0" err="1"/>
              <a:t>Umfrage</a:t>
            </a:r>
            <a:r>
              <a:rPr lang="en-US" sz="1800" dirty="0"/>
              <a:t> </a:t>
            </a:r>
            <a:r>
              <a:rPr lang="en-US" sz="1800" dirty="0" err="1"/>
              <a:t>zu</a:t>
            </a:r>
            <a:r>
              <a:rPr lang="en-US" sz="1800" dirty="0"/>
              <a:t> </a:t>
            </a:r>
            <a:r>
              <a:rPr lang="en-US" sz="1800" dirty="0" err="1"/>
              <a:t>entwickeln</a:t>
            </a:r>
            <a:r>
              <a:rPr lang="en-US" sz="1800" dirty="0"/>
              <a:t>, die </a:t>
            </a:r>
            <a:r>
              <a:rPr lang="en-US" sz="1800" dirty="0" err="1"/>
              <a:t>Ihnen</a:t>
            </a:r>
            <a:r>
              <a:rPr lang="en-US" sz="1800" dirty="0"/>
              <a:t> </a:t>
            </a:r>
            <a:r>
              <a:rPr lang="en-US" sz="1800" dirty="0" err="1"/>
              <a:t>helfen</a:t>
            </a:r>
            <a:r>
              <a:rPr lang="en-US" sz="1800" dirty="0"/>
              <a:t> </a:t>
            </a:r>
            <a:r>
              <a:rPr lang="en-US" sz="1800" dirty="0" err="1"/>
              <a:t>kann</a:t>
            </a:r>
            <a:r>
              <a:rPr lang="en-US" sz="1800" dirty="0"/>
              <a:t>, die </a:t>
            </a:r>
            <a:r>
              <a:rPr lang="en-US" sz="1800" dirty="0" err="1"/>
              <a:t>Antworten</a:t>
            </a:r>
            <a:r>
              <a:rPr lang="en-US" sz="1800" dirty="0"/>
              <a:t> auf die </a:t>
            </a:r>
            <a:r>
              <a:rPr lang="en-US" sz="1800" dirty="0" err="1"/>
              <a:t>Fragen</a:t>
            </a:r>
            <a:r>
              <a:rPr lang="en-US" sz="1800" dirty="0"/>
              <a:t> </a:t>
            </a:r>
            <a:r>
              <a:rPr lang="en-US" sz="1800" dirty="0" err="1"/>
              <a:t>aus</a:t>
            </a:r>
            <a:r>
              <a:rPr lang="en-US" sz="1800" dirty="0"/>
              <a:t> Thema 3 von Aufgabe 1 </a:t>
            </a:r>
            <a:r>
              <a:rPr lang="en-US" sz="1800" dirty="0" err="1"/>
              <a:t>zu</a:t>
            </a:r>
            <a:r>
              <a:rPr lang="en-US" sz="1800" dirty="0"/>
              <a:t> </a:t>
            </a:r>
            <a:r>
              <a:rPr lang="en-US" sz="1800" dirty="0" err="1"/>
              <a:t>finden</a:t>
            </a:r>
            <a:r>
              <a:rPr lang="en-US" sz="1800" dirty="0"/>
              <a:t>. </a:t>
            </a:r>
          </a:p>
          <a:p>
            <a:r>
              <a:rPr lang="en-US" sz="1800" dirty="0" err="1"/>
              <a:t>Beachten</a:t>
            </a:r>
            <a:r>
              <a:rPr lang="en-US" sz="1800" dirty="0"/>
              <a:t> Sie </a:t>
            </a:r>
            <a:r>
              <a:rPr lang="en-US" sz="1800" dirty="0" err="1"/>
              <a:t>dabei</a:t>
            </a:r>
            <a:r>
              <a:rPr lang="en-US" sz="1800" dirty="0"/>
              <a:t> die </a:t>
            </a:r>
            <a:r>
              <a:rPr lang="en-US" sz="1800" dirty="0" err="1"/>
              <a:t>folgenden</a:t>
            </a:r>
            <a:r>
              <a:rPr lang="en-US" sz="1800" dirty="0"/>
              <a:t> Tipps:</a:t>
            </a:r>
          </a:p>
          <a:p>
            <a:pPr marL="285750" indent="-285750">
              <a:buFont typeface="Arial" panose="020B0604020202020204" pitchFamily="34" charset="0"/>
              <a:buChar char="•"/>
            </a:pPr>
            <a:r>
              <a:rPr lang="en-US" sz="1800" dirty="0"/>
              <a:t>Die </a:t>
            </a:r>
            <a:r>
              <a:rPr lang="en-US" sz="1800" dirty="0" err="1"/>
              <a:t>Fragen</a:t>
            </a:r>
            <a:r>
              <a:rPr lang="en-US" sz="1800" dirty="0"/>
              <a:t> </a:t>
            </a:r>
            <a:r>
              <a:rPr lang="en-US" sz="1800" dirty="0" err="1"/>
              <a:t>müssen</a:t>
            </a:r>
            <a:r>
              <a:rPr lang="en-US" sz="1800" dirty="0"/>
              <a:t> </a:t>
            </a:r>
            <a:r>
              <a:rPr lang="en-US" sz="1800" dirty="0" err="1"/>
              <a:t>einfach</a:t>
            </a:r>
            <a:r>
              <a:rPr lang="en-US" sz="1800" dirty="0"/>
              <a:t> </a:t>
            </a:r>
            <a:r>
              <a:rPr lang="en-US" sz="1800" dirty="0" err="1"/>
              <a:t>zu</a:t>
            </a:r>
            <a:r>
              <a:rPr lang="en-US" sz="1800" dirty="0"/>
              <a:t> verstehen und </a:t>
            </a:r>
            <a:r>
              <a:rPr lang="en-US" sz="1800" dirty="0" err="1"/>
              <a:t>zu</a:t>
            </a:r>
            <a:r>
              <a:rPr lang="en-US" sz="1800" dirty="0"/>
              <a:t> </a:t>
            </a:r>
            <a:r>
              <a:rPr lang="en-US" sz="1800" dirty="0" err="1"/>
              <a:t>beantworten</a:t>
            </a:r>
            <a:r>
              <a:rPr lang="en-US" sz="1800" dirty="0"/>
              <a:t> sein.</a:t>
            </a:r>
          </a:p>
          <a:p>
            <a:pPr marL="285750" indent="-285750">
              <a:buFont typeface="Arial" panose="020B0604020202020204" pitchFamily="34" charset="0"/>
              <a:buChar char="•"/>
            </a:pPr>
            <a:r>
              <a:rPr lang="en-US" sz="1800" dirty="0" err="1"/>
              <a:t>Gruppieren</a:t>
            </a:r>
            <a:r>
              <a:rPr lang="en-US" sz="1800" dirty="0"/>
              <a:t> Sie die </a:t>
            </a:r>
            <a:r>
              <a:rPr lang="en-US" sz="1800" dirty="0" err="1"/>
              <a:t>Fragen</a:t>
            </a:r>
            <a:r>
              <a:rPr lang="en-US" sz="1800" dirty="0"/>
              <a:t> </a:t>
            </a:r>
            <a:r>
              <a:rPr lang="en-US" sz="1800" dirty="0" err="1"/>
              <a:t>nach</a:t>
            </a:r>
            <a:r>
              <a:rPr lang="en-US" sz="1800" dirty="0"/>
              <a:t> </a:t>
            </a:r>
            <a:r>
              <a:rPr lang="en-US" sz="1800" dirty="0" err="1"/>
              <a:t>Themenbereichen</a:t>
            </a:r>
            <a:endParaRPr lang="en-US" sz="1800" dirty="0"/>
          </a:p>
          <a:p>
            <a:pPr marL="285750" indent="-285750">
              <a:buFont typeface="Arial" panose="020B0604020202020204" pitchFamily="34" charset="0"/>
              <a:buChar char="•"/>
            </a:pPr>
            <a:r>
              <a:rPr lang="en-US" sz="1800" dirty="0" err="1"/>
              <a:t>Stellen</a:t>
            </a:r>
            <a:r>
              <a:rPr lang="en-US" sz="1800" dirty="0"/>
              <a:t> Sie sensible </a:t>
            </a:r>
            <a:r>
              <a:rPr lang="en-US" sz="1800" dirty="0" err="1"/>
              <a:t>Fragen</a:t>
            </a:r>
            <a:r>
              <a:rPr lang="en-US" sz="1800" dirty="0"/>
              <a:t> </a:t>
            </a:r>
            <a:r>
              <a:rPr lang="en-US" sz="1800" dirty="0" err="1"/>
              <a:t>ans</a:t>
            </a:r>
            <a:r>
              <a:rPr lang="en-US" sz="1800" dirty="0"/>
              <a:t> Ende</a:t>
            </a:r>
          </a:p>
          <a:p>
            <a:pPr marL="285750" indent="-285750">
              <a:buFont typeface="Arial" panose="020B0604020202020204" pitchFamily="34" charset="0"/>
              <a:buChar char="•"/>
            </a:pPr>
            <a:r>
              <a:rPr lang="en-US" sz="1800" dirty="0" err="1"/>
              <a:t>Reﬂektieren</a:t>
            </a:r>
            <a:r>
              <a:rPr lang="en-US" sz="1800" dirty="0"/>
              <a:t> Sie die </a:t>
            </a:r>
            <a:r>
              <a:rPr lang="en-US" sz="1800" dirty="0" err="1"/>
              <a:t>wichtigen</a:t>
            </a:r>
            <a:r>
              <a:rPr lang="en-US" sz="1800" dirty="0"/>
              <a:t> </a:t>
            </a:r>
            <a:r>
              <a:rPr lang="en-US" sz="1800" dirty="0" err="1"/>
              <a:t>demografischen</a:t>
            </a:r>
            <a:r>
              <a:rPr lang="en-US" sz="1800" dirty="0"/>
              <a:t> </a:t>
            </a:r>
            <a:r>
              <a:rPr lang="en-US" sz="1800" dirty="0" err="1"/>
              <a:t>Fragen</a:t>
            </a:r>
            <a:r>
              <a:rPr lang="en-US" sz="1800" dirty="0"/>
              <a:t>, die Sie </a:t>
            </a:r>
            <a:r>
              <a:rPr lang="en-US" sz="1800" dirty="0" err="1"/>
              <a:t>über</a:t>
            </a:r>
            <a:r>
              <a:rPr lang="en-US" sz="1800" dirty="0"/>
              <a:t> die </a:t>
            </a:r>
            <a:r>
              <a:rPr lang="en-US" sz="1800" dirty="0" err="1"/>
              <a:t>Umfrageteilnehmer</a:t>
            </a:r>
            <a:r>
              <a:rPr lang="en-US" sz="1800" dirty="0"/>
              <a:t> </a:t>
            </a:r>
            <a:r>
              <a:rPr lang="en-US" sz="1800" dirty="0" err="1"/>
              <a:t>wissen</a:t>
            </a:r>
            <a:r>
              <a:rPr lang="en-US" sz="1800" dirty="0"/>
              <a:t> </a:t>
            </a:r>
            <a:r>
              <a:rPr lang="en-US" sz="1800" dirty="0" err="1"/>
              <a:t>müssen</a:t>
            </a:r>
            <a:endParaRPr lang="en-US" sz="1800" dirty="0"/>
          </a:p>
          <a:p>
            <a:endParaRPr lang="en-US" sz="1800" dirty="0"/>
          </a:p>
        </p:txBody>
      </p:sp>
      <p:sp>
        <p:nvSpPr>
          <p:cNvPr id="3" name="Text Placeholder 2">
            <a:extLst>
              <a:ext uri="{FF2B5EF4-FFF2-40B4-BE49-F238E27FC236}">
                <a16:creationId xmlns:a16="http://schemas.microsoft.com/office/drawing/2014/main" id="{1AEBC87F-5972-4B4F-AA39-D8A74A3F917A}"/>
              </a:ext>
            </a:extLst>
          </p:cNvPr>
          <p:cNvSpPr>
            <a:spLocks noGrp="1"/>
          </p:cNvSpPr>
          <p:nvPr>
            <p:ph type="body" sz="quarter" idx="25"/>
          </p:nvPr>
        </p:nvSpPr>
        <p:spPr/>
        <p:txBody>
          <a:bodyPr/>
          <a:lstStyle/>
          <a:p>
            <a:r>
              <a:rPr lang="en-US" b="1" i="1" dirty="0"/>
              <a:t>Aufgabe 2: Online-Umfrage</a:t>
            </a:r>
          </a:p>
        </p:txBody>
      </p:sp>
    </p:spTree>
    <p:extLst>
      <p:ext uri="{BB962C8B-B14F-4D97-AF65-F5344CB8AC3E}">
        <p14:creationId xmlns:p14="http://schemas.microsoft.com/office/powerpoint/2010/main" val="68826656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003516F-7356-C54A-9310-1808BA88061B}"/>
              </a:ext>
            </a:extLst>
          </p:cNvPr>
          <p:cNvSpPr>
            <a:spLocks noGrp="1"/>
          </p:cNvSpPr>
          <p:nvPr>
            <p:ph type="body" sz="quarter" idx="16"/>
          </p:nvPr>
        </p:nvSpPr>
        <p:spPr>
          <a:xfrm>
            <a:off x="2236172" y="982018"/>
            <a:ext cx="4594933" cy="1832900"/>
          </a:xfrm>
        </p:spPr>
        <p:txBody>
          <a:bodyPr>
            <a:noAutofit/>
          </a:bodyPr>
          <a:lstStyle/>
          <a:p>
            <a:r>
              <a:rPr lang="en-US" sz="3600" dirty="0"/>
              <a:t>VORSTELLUNG </a:t>
            </a:r>
            <a:br>
              <a:rPr lang="en-US" sz="3600" dirty="0"/>
            </a:br>
            <a:r>
              <a:rPr lang="en-US" sz="3600" dirty="0"/>
              <a:t>DES PROTOTYPS</a:t>
            </a:r>
          </a:p>
        </p:txBody>
      </p:sp>
      <p:sp>
        <p:nvSpPr>
          <p:cNvPr id="5" name="Text Placeholder 4">
            <a:extLst>
              <a:ext uri="{FF2B5EF4-FFF2-40B4-BE49-F238E27FC236}">
                <a16:creationId xmlns:a16="http://schemas.microsoft.com/office/drawing/2014/main" id="{BF5041CE-673E-444F-AD6F-64F84A781C5C}"/>
              </a:ext>
            </a:extLst>
          </p:cNvPr>
          <p:cNvSpPr>
            <a:spLocks noGrp="1"/>
          </p:cNvSpPr>
          <p:nvPr>
            <p:ph type="body" sz="quarter" idx="17"/>
          </p:nvPr>
        </p:nvSpPr>
        <p:spPr/>
        <p:txBody>
          <a:bodyPr>
            <a:noAutofit/>
          </a:bodyPr>
          <a:lstStyle/>
          <a:p>
            <a:pPr algn="ctr"/>
            <a:r>
              <a:rPr lang="en-US" sz="3400" dirty="0"/>
              <a:t>07</a:t>
            </a:r>
          </a:p>
        </p:txBody>
      </p:sp>
    </p:spTree>
    <p:extLst>
      <p:ext uri="{BB962C8B-B14F-4D97-AF65-F5344CB8AC3E}">
        <p14:creationId xmlns:p14="http://schemas.microsoft.com/office/powerpoint/2010/main" val="20325671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a:extLst>
              <a:ext uri="{FF2B5EF4-FFF2-40B4-BE49-F238E27FC236}">
                <a16:creationId xmlns:a16="http://schemas.microsoft.com/office/drawing/2014/main" id="{2E536CC8-C565-0C49-AEFB-AE66DD307699}"/>
              </a:ext>
            </a:extLst>
          </p:cNvPr>
          <p:cNvPicPr>
            <a:picLocks noGrp="1" noChangeAspect="1"/>
          </p:cNvPicPr>
          <p:nvPr>
            <p:ph type="pic" sz="quarter" idx="10"/>
          </p:nvPr>
        </p:nvPicPr>
        <p:blipFill>
          <a:blip r:embed="rId2"/>
          <a:srcRect l="23160" r="23160"/>
          <a:stretch>
            <a:fillRect/>
          </a:stretch>
        </p:blipFill>
        <p:spPr/>
      </p:pic>
      <p:sp>
        <p:nvSpPr>
          <p:cNvPr id="7" name="Text Placeholder 6">
            <a:extLst>
              <a:ext uri="{FF2B5EF4-FFF2-40B4-BE49-F238E27FC236}">
                <a16:creationId xmlns:a16="http://schemas.microsoft.com/office/drawing/2014/main" id="{009BFDAF-3B52-EC44-8D9C-8F44F1026FAD}"/>
              </a:ext>
            </a:extLst>
          </p:cNvPr>
          <p:cNvSpPr>
            <a:spLocks noGrp="1"/>
          </p:cNvSpPr>
          <p:nvPr>
            <p:ph type="body" sz="quarter" idx="18"/>
          </p:nvPr>
        </p:nvSpPr>
        <p:spPr>
          <a:xfrm>
            <a:off x="6934204" y="3429002"/>
            <a:ext cx="5041896" cy="3029673"/>
          </a:xfrm>
        </p:spPr>
        <p:txBody>
          <a:bodyPr>
            <a:normAutofit lnSpcReduction="10000"/>
          </a:bodyPr>
          <a:lstStyle/>
          <a:p>
            <a:pPr marL="0" indent="0" algn="l">
              <a:lnSpc>
                <a:spcPct val="115000"/>
              </a:lnSpc>
              <a:spcBef>
                <a:spcPts val="195"/>
              </a:spcBef>
              <a:tabLst>
                <a:tab pos="450215" algn="l"/>
              </a:tabLst>
            </a:pPr>
            <a:r>
              <a:rPr lang="en-US" dirty="0"/>
              <a:t>Die </a:t>
            </a:r>
            <a:r>
              <a:rPr lang="en-US" dirty="0" err="1"/>
              <a:t>Vorbereitung</a:t>
            </a:r>
            <a:r>
              <a:rPr lang="en-US" dirty="0"/>
              <a:t> </a:t>
            </a:r>
            <a:r>
              <a:rPr lang="en-US" sz="24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umfasst</a:t>
            </a:r>
            <a:r>
              <a:rPr lang="en-US"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four </a:t>
            </a:r>
            <a:r>
              <a:rPr lang="en-US" sz="24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Hauptschritte</a:t>
            </a:r>
            <a:r>
              <a:rPr lang="en-US"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nl-NL"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l">
              <a:lnSpc>
                <a:spcPct val="115000"/>
              </a:lnSpc>
              <a:spcBef>
                <a:spcPts val="195"/>
              </a:spcBef>
              <a:buFont typeface="Symbol" panose="05050102010706020507" pitchFamily="18" charset="2"/>
              <a:buChar char=""/>
              <a:tabLst>
                <a:tab pos="450215" algn="l"/>
              </a:tabLst>
            </a:pPr>
            <a:r>
              <a:rPr lang="en-US"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Lies die </a:t>
            </a:r>
            <a:r>
              <a:rPr lang="en-US" sz="24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Fallstudie</a:t>
            </a:r>
            <a:r>
              <a:rPr lang="en-US"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nl-NL"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l">
              <a:lnSpc>
                <a:spcPct val="115000"/>
              </a:lnSpc>
              <a:spcBef>
                <a:spcPts val="195"/>
              </a:spcBef>
              <a:buFont typeface="Symbol" panose="05050102010706020507" pitchFamily="18" charset="2"/>
              <a:buChar char=""/>
              <a:tabLst>
                <a:tab pos="450215" algn="l"/>
              </a:tabLst>
            </a:pPr>
            <a:r>
              <a:rPr lang="en-US" sz="24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Untersuche</a:t>
            </a:r>
            <a:r>
              <a:rPr lang="en-US"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digitale</a:t>
            </a:r>
            <a:r>
              <a:rPr lang="en-US"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Tools</a:t>
            </a:r>
            <a:endParaRPr lang="nl-NL"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l">
              <a:lnSpc>
                <a:spcPct val="115000"/>
              </a:lnSpc>
              <a:spcBef>
                <a:spcPts val="195"/>
              </a:spcBef>
              <a:buFont typeface="Symbol" panose="05050102010706020507" pitchFamily="18" charset="2"/>
              <a:buChar char=""/>
              <a:tabLst>
                <a:tab pos="450215" algn="l"/>
              </a:tabLst>
            </a:pPr>
            <a:r>
              <a:rPr lang="en-US"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Lies die </a:t>
            </a:r>
            <a:r>
              <a:rPr lang="en-US" sz="24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Anleitung</a:t>
            </a:r>
            <a:r>
              <a:rPr lang="en-US"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zum</a:t>
            </a:r>
            <a:r>
              <a:rPr lang="en-US"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Innovationsprozess</a:t>
            </a:r>
            <a:endParaRPr lang="nl-NL"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l">
              <a:lnSpc>
                <a:spcPct val="115000"/>
              </a:lnSpc>
              <a:spcBef>
                <a:spcPts val="195"/>
              </a:spcBef>
              <a:buFont typeface="Symbol" panose="05050102010706020507" pitchFamily="18" charset="2"/>
              <a:buChar char=""/>
              <a:tabLst>
                <a:tab pos="450215" algn="l"/>
              </a:tabLst>
            </a:pPr>
            <a:r>
              <a:rPr lang="en-US" sz="24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Gemeinsames</a:t>
            </a:r>
            <a:r>
              <a:rPr lang="en-US"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arbeiten und </a:t>
            </a:r>
            <a:r>
              <a:rPr lang="en-US" sz="24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teilen</a:t>
            </a:r>
            <a:endParaRPr lang="nl-NL"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gn="l"/>
            <a:endParaRPr lang="en-US" dirty="0"/>
          </a:p>
        </p:txBody>
      </p:sp>
      <p:sp>
        <p:nvSpPr>
          <p:cNvPr id="6" name="Text Placeholder 5">
            <a:extLst>
              <a:ext uri="{FF2B5EF4-FFF2-40B4-BE49-F238E27FC236}">
                <a16:creationId xmlns:a16="http://schemas.microsoft.com/office/drawing/2014/main" id="{C02BC483-7A04-D84C-998F-8CBF6B1943B6}"/>
              </a:ext>
            </a:extLst>
          </p:cNvPr>
          <p:cNvSpPr>
            <a:spLocks noGrp="1"/>
          </p:cNvSpPr>
          <p:nvPr>
            <p:ph type="body" sz="quarter" idx="16"/>
          </p:nvPr>
        </p:nvSpPr>
        <p:spPr/>
        <p:txBody>
          <a:bodyPr/>
          <a:lstStyle/>
          <a:p>
            <a:r>
              <a:rPr lang="en-US" b="1" dirty="0">
                <a:effectLst/>
                <a:latin typeface="Calibri" panose="020F0502020204030204" pitchFamily="34" charset="0"/>
                <a:ea typeface="Calibri" panose="020F0502020204030204" pitchFamily="34" charset="0"/>
                <a:cs typeface="Times New Roman" panose="02020603050405020304" pitchFamily="18" charset="0"/>
              </a:rPr>
              <a:t>Phase 0: Vorbereitung </a:t>
            </a:r>
            <a:endParaRPr lang="nl-NL" b="1"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117350713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7CFFA3-2D5E-4FD0-9728-156F28E5F495}"/>
              </a:ext>
            </a:extLst>
          </p:cNvPr>
          <p:cNvSpPr>
            <a:spLocks noGrp="1"/>
          </p:cNvSpPr>
          <p:nvPr>
            <p:ph type="pic" sz="quarter" idx="10"/>
          </p:nvPr>
        </p:nvSpPr>
        <p:spPr/>
      </p:sp>
      <p:sp>
        <p:nvSpPr>
          <p:cNvPr id="4" name="Text Placeholder 3">
            <a:extLst>
              <a:ext uri="{FF2B5EF4-FFF2-40B4-BE49-F238E27FC236}">
                <a16:creationId xmlns:a16="http://schemas.microsoft.com/office/drawing/2014/main" id="{918C80EE-6577-49E9-B421-6E102DA03DDF}"/>
              </a:ext>
            </a:extLst>
          </p:cNvPr>
          <p:cNvSpPr>
            <a:spLocks noGrp="1"/>
          </p:cNvSpPr>
          <p:nvPr>
            <p:ph type="body" sz="quarter" idx="21"/>
          </p:nvPr>
        </p:nvSpPr>
        <p:spPr/>
        <p:txBody>
          <a:bodyPr/>
          <a:lstStyle/>
          <a:p>
            <a:endParaRPr lang="en-US"/>
          </a:p>
        </p:txBody>
      </p:sp>
      <p:sp>
        <p:nvSpPr>
          <p:cNvPr id="5" name="Text Placeholder 4">
            <a:extLst>
              <a:ext uri="{FF2B5EF4-FFF2-40B4-BE49-F238E27FC236}">
                <a16:creationId xmlns:a16="http://schemas.microsoft.com/office/drawing/2014/main" id="{0B4A480E-89BA-44A9-9441-40A2054F8526}"/>
              </a:ext>
            </a:extLst>
          </p:cNvPr>
          <p:cNvSpPr>
            <a:spLocks noGrp="1"/>
          </p:cNvSpPr>
          <p:nvPr>
            <p:ph type="body" sz="quarter" idx="22"/>
          </p:nvPr>
        </p:nvSpPr>
        <p:spPr/>
        <p:txBody>
          <a:bodyPr/>
          <a:lstStyle/>
          <a:p>
            <a:r>
              <a:rPr lang="en-US" dirty="0"/>
              <a:t>Unser </a:t>
            </a:r>
            <a:r>
              <a:rPr lang="en-US" dirty="0" err="1"/>
              <a:t>kreatives</a:t>
            </a:r>
            <a:r>
              <a:rPr lang="en-US" dirty="0"/>
              <a:t> Team</a:t>
            </a:r>
          </a:p>
        </p:txBody>
      </p:sp>
      <p:pic>
        <p:nvPicPr>
          <p:cNvPr id="7" name="Picture 6">
            <a:extLst>
              <a:ext uri="{FF2B5EF4-FFF2-40B4-BE49-F238E27FC236}">
                <a16:creationId xmlns:a16="http://schemas.microsoft.com/office/drawing/2014/main" id="{868B656D-AC20-476E-88D8-A745840337F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9686" r="-1"/>
          <a:stretch/>
        </p:blipFill>
        <p:spPr bwMode="auto">
          <a:xfrm>
            <a:off x="5296909" y="1183942"/>
            <a:ext cx="3058772" cy="1332842"/>
          </a:xfrm>
          <a:prstGeom prst="rect">
            <a:avLst/>
          </a:prstGeom>
          <a:noFill/>
          <a:ln>
            <a:noFill/>
          </a:ln>
        </p:spPr>
      </p:pic>
      <p:pic>
        <p:nvPicPr>
          <p:cNvPr id="8" name="Picture 7">
            <a:extLst>
              <a:ext uri="{FF2B5EF4-FFF2-40B4-BE49-F238E27FC236}">
                <a16:creationId xmlns:a16="http://schemas.microsoft.com/office/drawing/2014/main" id="{22DBC8D0-799B-47FE-A552-96AC5DC2CEF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12084" y="2793689"/>
            <a:ext cx="3730886" cy="635311"/>
          </a:xfrm>
          <a:prstGeom prst="rect">
            <a:avLst/>
          </a:prstGeom>
          <a:noFill/>
          <a:ln>
            <a:noFill/>
          </a:ln>
        </p:spPr>
      </p:pic>
      <p:pic>
        <p:nvPicPr>
          <p:cNvPr id="10" name="Picture 9">
            <a:extLst>
              <a:ext uri="{FF2B5EF4-FFF2-40B4-BE49-F238E27FC236}">
                <a16:creationId xmlns:a16="http://schemas.microsoft.com/office/drawing/2014/main" id="{95C0963B-F23E-4F0E-89BD-FDB032A6A0F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430779" y="1581407"/>
            <a:ext cx="2198122" cy="662448"/>
          </a:xfrm>
          <a:prstGeom prst="rect">
            <a:avLst/>
          </a:prstGeom>
          <a:noFill/>
          <a:ln>
            <a:noFill/>
          </a:ln>
        </p:spPr>
      </p:pic>
      <p:pic>
        <p:nvPicPr>
          <p:cNvPr id="11" name="Picture 10">
            <a:extLst>
              <a:ext uri="{FF2B5EF4-FFF2-40B4-BE49-F238E27FC236}">
                <a16:creationId xmlns:a16="http://schemas.microsoft.com/office/drawing/2014/main" id="{E539DFED-1646-48C5-B3FF-E6AE7B3AF570}"/>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96000" y="3933296"/>
            <a:ext cx="1455030" cy="1455030"/>
          </a:xfrm>
          <a:prstGeom prst="rect">
            <a:avLst/>
          </a:prstGeom>
          <a:noFill/>
          <a:ln>
            <a:noFill/>
          </a:ln>
        </p:spPr>
      </p:pic>
      <p:pic>
        <p:nvPicPr>
          <p:cNvPr id="12" name="Picture 11">
            <a:extLst>
              <a:ext uri="{FF2B5EF4-FFF2-40B4-BE49-F238E27FC236}">
                <a16:creationId xmlns:a16="http://schemas.microsoft.com/office/drawing/2014/main" id="{8F53B7F4-B2F6-40E3-BE25-71144B0BFBD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529840" y="2793689"/>
            <a:ext cx="1016000" cy="1016000"/>
          </a:xfrm>
          <a:prstGeom prst="rect">
            <a:avLst/>
          </a:prstGeom>
          <a:noFill/>
          <a:ln>
            <a:noFill/>
          </a:ln>
        </p:spPr>
      </p:pic>
      <p:pic>
        <p:nvPicPr>
          <p:cNvPr id="13" name="Picture 12">
            <a:extLst>
              <a:ext uri="{FF2B5EF4-FFF2-40B4-BE49-F238E27FC236}">
                <a16:creationId xmlns:a16="http://schemas.microsoft.com/office/drawing/2014/main" id="{A67689DA-E0FC-458D-BE19-5A2AFCAF98C9}"/>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8370471" y="4359523"/>
            <a:ext cx="1932869" cy="893588"/>
          </a:xfrm>
          <a:prstGeom prst="rect">
            <a:avLst/>
          </a:prstGeom>
          <a:noFill/>
          <a:ln>
            <a:noFill/>
          </a:ln>
        </p:spPr>
      </p:pic>
      <p:sp>
        <p:nvSpPr>
          <p:cNvPr id="15" name="TextBox 14">
            <a:extLst>
              <a:ext uri="{FF2B5EF4-FFF2-40B4-BE49-F238E27FC236}">
                <a16:creationId xmlns:a16="http://schemas.microsoft.com/office/drawing/2014/main" id="{B835127D-5D25-44BC-93E2-56F67E2B74E8}"/>
              </a:ext>
            </a:extLst>
          </p:cNvPr>
          <p:cNvSpPr txBox="1"/>
          <p:nvPr/>
        </p:nvSpPr>
        <p:spPr>
          <a:xfrm>
            <a:off x="386140" y="4206168"/>
            <a:ext cx="4776473" cy="1938992"/>
          </a:xfrm>
          <a:prstGeom prst="rect">
            <a:avLst/>
          </a:prstGeom>
          <a:noFill/>
        </p:spPr>
        <p:txBody>
          <a:bodyPr wrap="square">
            <a:spAutoFit/>
          </a:bodyPr>
          <a:lstStyle/>
          <a:p>
            <a:pPr algn="ctr"/>
            <a:r>
              <a:rPr lang="en-US" sz="2400" b="1" dirty="0" err="1">
                <a:solidFill>
                  <a:srgbClr val="5B74AF"/>
                </a:solidFill>
              </a:rPr>
              <a:t>Vielen</a:t>
            </a:r>
            <a:r>
              <a:rPr lang="en-US" sz="2400" b="1" dirty="0">
                <a:solidFill>
                  <a:srgbClr val="5B74AF"/>
                </a:solidFill>
              </a:rPr>
              <a:t> Dank, </a:t>
            </a:r>
            <a:r>
              <a:rPr lang="en-US" sz="2400" b="1" dirty="0" err="1">
                <a:solidFill>
                  <a:srgbClr val="5B74AF"/>
                </a:solidFill>
              </a:rPr>
              <a:t>dass</a:t>
            </a:r>
            <a:r>
              <a:rPr lang="en-US" sz="2400" b="1" dirty="0">
                <a:solidFill>
                  <a:srgbClr val="5B74AF"/>
                </a:solidFill>
              </a:rPr>
              <a:t> Sie </a:t>
            </a:r>
            <a:r>
              <a:rPr lang="en-US" sz="2400" b="1" dirty="0" err="1">
                <a:solidFill>
                  <a:srgbClr val="5B74AF"/>
                </a:solidFill>
              </a:rPr>
              <a:t>sich</a:t>
            </a:r>
            <a:r>
              <a:rPr lang="en-US" sz="2400" b="1" dirty="0">
                <a:solidFill>
                  <a:srgbClr val="5B74AF"/>
                </a:solidFill>
              </a:rPr>
              <a:t> </a:t>
            </a:r>
            <a:r>
              <a:rPr lang="en-US" sz="2400" b="1" dirty="0" err="1">
                <a:solidFill>
                  <a:srgbClr val="5B74AF"/>
                </a:solidFill>
              </a:rPr>
              <a:t>mit</a:t>
            </a:r>
            <a:r>
              <a:rPr lang="en-US" sz="2400" b="1" dirty="0">
                <a:solidFill>
                  <a:srgbClr val="5B74AF"/>
                </a:solidFill>
              </a:rPr>
              <a:t> </a:t>
            </a:r>
            <a:r>
              <a:rPr lang="en-US" sz="2400" b="1" dirty="0" err="1">
                <a:solidFill>
                  <a:srgbClr val="5B74AF"/>
                </a:solidFill>
              </a:rPr>
              <a:t>uns</a:t>
            </a:r>
            <a:r>
              <a:rPr lang="en-US" sz="2400" b="1" dirty="0">
                <a:solidFill>
                  <a:srgbClr val="5B74AF"/>
                </a:solidFill>
              </a:rPr>
              <a:t> auf die </a:t>
            </a:r>
            <a:r>
              <a:rPr lang="en-US" sz="2400" b="1" dirty="0" err="1">
                <a:solidFill>
                  <a:srgbClr val="5B74AF"/>
                </a:solidFill>
              </a:rPr>
              <a:t>Reise</a:t>
            </a:r>
            <a:r>
              <a:rPr lang="en-US" sz="2400" b="1" dirty="0">
                <a:solidFill>
                  <a:srgbClr val="5B74AF"/>
                </a:solidFill>
              </a:rPr>
              <a:t> der </a:t>
            </a:r>
            <a:r>
              <a:rPr lang="en-US" sz="2400" b="1" dirty="0" err="1">
                <a:solidFill>
                  <a:srgbClr val="5B74AF"/>
                </a:solidFill>
              </a:rPr>
              <a:t>digitalen</a:t>
            </a:r>
            <a:r>
              <a:rPr lang="en-US" sz="2400" b="1" dirty="0">
                <a:solidFill>
                  <a:srgbClr val="5B74AF"/>
                </a:solidFill>
              </a:rPr>
              <a:t> Innovation </a:t>
            </a:r>
            <a:r>
              <a:rPr lang="en-US" sz="2400" b="1" dirty="0" err="1">
                <a:solidFill>
                  <a:srgbClr val="5B74AF"/>
                </a:solidFill>
              </a:rPr>
              <a:t>begeben</a:t>
            </a:r>
            <a:r>
              <a:rPr lang="en-US" sz="2400" b="1" dirty="0">
                <a:solidFill>
                  <a:srgbClr val="5B74AF"/>
                </a:solidFill>
              </a:rPr>
              <a:t> </a:t>
            </a:r>
            <a:r>
              <a:rPr lang="en-US" sz="2400" b="1" dirty="0" err="1">
                <a:solidFill>
                  <a:srgbClr val="5B74AF"/>
                </a:solidFill>
              </a:rPr>
              <a:t>haben</a:t>
            </a:r>
            <a:r>
              <a:rPr lang="en-US" sz="2400" b="1" dirty="0">
                <a:solidFill>
                  <a:srgbClr val="5B74AF"/>
                </a:solidFill>
              </a:rPr>
              <a:t>! </a:t>
            </a:r>
          </a:p>
          <a:p>
            <a:pPr algn="ctr"/>
            <a:endParaRPr lang="en-US" sz="2400" b="1" dirty="0">
              <a:solidFill>
                <a:srgbClr val="5B74AF"/>
              </a:solidFill>
            </a:endParaRPr>
          </a:p>
          <a:p>
            <a:pPr algn="ctr"/>
            <a:r>
              <a:rPr lang="en-US" sz="2400" b="1" dirty="0" err="1">
                <a:solidFill>
                  <a:srgbClr val="5B74AF"/>
                </a:solidFill>
              </a:rPr>
              <a:t>Wir</a:t>
            </a:r>
            <a:r>
              <a:rPr lang="en-US" sz="2400" b="1" dirty="0">
                <a:solidFill>
                  <a:srgbClr val="5B74AF"/>
                </a:solidFill>
              </a:rPr>
              <a:t> hoffen, es hat Ihnen gefallen!</a:t>
            </a:r>
          </a:p>
        </p:txBody>
      </p:sp>
      <p:pic>
        <p:nvPicPr>
          <p:cNvPr id="14" name="Picture 13">
            <a:extLst>
              <a:ext uri="{FF2B5EF4-FFF2-40B4-BE49-F238E27FC236}">
                <a16:creationId xmlns:a16="http://schemas.microsoft.com/office/drawing/2014/main" id="{BD7AE21A-888E-4893-96BE-D3287129FE0B}"/>
              </a:ext>
            </a:extLst>
          </p:cNvPr>
          <p:cNvPicPr>
            <a:picLocks noChangeAspect="1"/>
          </p:cNvPicPr>
          <p:nvPr/>
        </p:nvPicPr>
        <p:blipFill>
          <a:blip r:embed="rId8"/>
          <a:stretch>
            <a:fillRect/>
          </a:stretch>
        </p:blipFill>
        <p:spPr>
          <a:xfrm>
            <a:off x="507273" y="383363"/>
            <a:ext cx="4401538" cy="3720983"/>
          </a:xfrm>
          <a:prstGeom prst="rect">
            <a:avLst/>
          </a:prstGeom>
        </p:spPr>
      </p:pic>
    </p:spTree>
    <p:extLst>
      <p:ext uri="{BB962C8B-B14F-4D97-AF65-F5344CB8AC3E}">
        <p14:creationId xmlns:p14="http://schemas.microsoft.com/office/powerpoint/2010/main" val="24398986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 Placeholder 22">
            <a:extLst>
              <a:ext uri="{FF2B5EF4-FFF2-40B4-BE49-F238E27FC236}">
                <a16:creationId xmlns:a16="http://schemas.microsoft.com/office/drawing/2014/main" id="{5D6B51A0-7DD2-7248-8DDB-18B639462008}"/>
              </a:ext>
            </a:extLst>
          </p:cNvPr>
          <p:cNvSpPr>
            <a:spLocks noGrp="1"/>
          </p:cNvSpPr>
          <p:nvPr>
            <p:ph type="body" sz="quarter" idx="27"/>
          </p:nvPr>
        </p:nvSpPr>
        <p:spPr>
          <a:xfrm>
            <a:off x="8689318" y="1015393"/>
            <a:ext cx="2772000" cy="361924"/>
          </a:xfrm>
        </p:spPr>
        <p:txBody>
          <a:bodyPr/>
          <a:lstStyle/>
          <a:p>
            <a:r>
              <a:rPr lang="nl-NL" dirty="0">
                <a:solidFill>
                  <a:srgbClr val="A82279"/>
                </a:solidFill>
                <a:hlinkClick r:id="rId3">
                  <a:extLst>
                    <a:ext uri="{A12FA001-AC4F-418D-AE19-62706E023703}">
                      <ahyp:hlinkClr xmlns:ahyp="http://schemas.microsoft.com/office/drawing/2018/hyperlinkcolor" val="tx"/>
                    </a:ext>
                  </a:extLst>
                </a:hlinkClick>
              </a:rPr>
              <a:t>www.innovatingdigitally.eu</a:t>
            </a:r>
            <a:r>
              <a:rPr lang="nl-NL" dirty="0">
                <a:solidFill>
                  <a:srgbClr val="A82279"/>
                </a:solidFill>
              </a:rPr>
              <a:t> </a:t>
            </a:r>
            <a:endParaRPr lang="en-US" dirty="0">
              <a:solidFill>
                <a:srgbClr val="A82279"/>
              </a:solidFill>
            </a:endParaRPr>
          </a:p>
          <a:p>
            <a:endParaRPr lang="en-US" dirty="0">
              <a:solidFill>
                <a:srgbClr val="A82279"/>
              </a:solidFill>
            </a:endParaRPr>
          </a:p>
        </p:txBody>
      </p:sp>
      <p:sp>
        <p:nvSpPr>
          <p:cNvPr id="20" name="Text Placeholder 19">
            <a:extLst>
              <a:ext uri="{FF2B5EF4-FFF2-40B4-BE49-F238E27FC236}">
                <a16:creationId xmlns:a16="http://schemas.microsoft.com/office/drawing/2014/main" id="{8262E8C8-2DBD-0849-8D31-A19A5890D4B0}"/>
              </a:ext>
            </a:extLst>
          </p:cNvPr>
          <p:cNvSpPr>
            <a:spLocks noGrp="1"/>
          </p:cNvSpPr>
          <p:nvPr>
            <p:ph type="body" sz="quarter" idx="20"/>
          </p:nvPr>
        </p:nvSpPr>
        <p:spPr>
          <a:xfrm>
            <a:off x="3050488" y="703465"/>
            <a:ext cx="3195484" cy="837258"/>
          </a:xfrm>
        </p:spPr>
        <p:txBody>
          <a:bodyPr>
            <a:normAutofit fontScale="92500"/>
          </a:bodyPr>
          <a:lstStyle/>
          <a:p>
            <a:r>
              <a:rPr lang="en-US" dirty="0"/>
              <a:t>Vielen Dank</a:t>
            </a:r>
          </a:p>
        </p:txBody>
      </p:sp>
      <p:grpSp>
        <p:nvGrpSpPr>
          <p:cNvPr id="8" name="Google Shape;664;p39">
            <a:extLst>
              <a:ext uri="{FF2B5EF4-FFF2-40B4-BE49-F238E27FC236}">
                <a16:creationId xmlns:a16="http://schemas.microsoft.com/office/drawing/2014/main" id="{1DCAFCDC-3530-D74B-A08E-BE488590ADF8}"/>
              </a:ext>
            </a:extLst>
          </p:cNvPr>
          <p:cNvGrpSpPr/>
          <p:nvPr/>
        </p:nvGrpSpPr>
        <p:grpSpPr>
          <a:xfrm>
            <a:off x="8313319" y="1073345"/>
            <a:ext cx="214313" cy="214313"/>
            <a:chOff x="5941025" y="3634400"/>
            <a:chExt cx="467650" cy="467650"/>
          </a:xfrm>
          <a:solidFill>
            <a:srgbClr val="A82279"/>
          </a:solidFill>
        </p:grpSpPr>
        <p:sp>
          <p:nvSpPr>
            <p:cNvPr id="9" name="Google Shape;665;p39">
              <a:extLst>
                <a:ext uri="{FF2B5EF4-FFF2-40B4-BE49-F238E27FC236}">
                  <a16:creationId xmlns:a16="http://schemas.microsoft.com/office/drawing/2014/main" id="{F6B08623-3E54-CA4D-A13A-3CE4BD658E64}"/>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grpFill/>
            <a:ln w="9525" cap="rnd" cmpd="sng">
              <a:solidFill>
                <a:srgbClr val="A82279"/>
              </a:solidFill>
              <a:prstDash val="solid"/>
              <a:round/>
              <a:headEnd type="none" w="sm" len="sm"/>
              <a:tailEnd type="none" w="sm" len="sm"/>
            </a:ln>
          </p:spPr>
          <p:txBody>
            <a:bodyPr spcFirstLastPara="1" wrap="square" lIns="91426" tIns="91426" rIns="91426" bIns="91426" anchor="ctr" anchorCtr="0">
              <a:noAutofit/>
            </a:bodyPr>
            <a:lstStyle/>
            <a:p>
              <a:endParaRPr sz="1801"/>
            </a:p>
          </p:txBody>
        </p:sp>
        <p:sp>
          <p:nvSpPr>
            <p:cNvPr id="10" name="Google Shape;666;p39">
              <a:extLst>
                <a:ext uri="{FF2B5EF4-FFF2-40B4-BE49-F238E27FC236}">
                  <a16:creationId xmlns:a16="http://schemas.microsoft.com/office/drawing/2014/main" id="{D87BF32A-2DD9-614E-AE6C-541D877F1A87}"/>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grpFill/>
            <a:ln w="9525" cap="rnd" cmpd="sng">
              <a:solidFill>
                <a:srgbClr val="A82279"/>
              </a:solidFill>
              <a:prstDash val="solid"/>
              <a:round/>
              <a:headEnd type="none" w="sm" len="sm"/>
              <a:tailEnd type="none" w="sm" len="sm"/>
            </a:ln>
          </p:spPr>
          <p:txBody>
            <a:bodyPr spcFirstLastPara="1" wrap="square" lIns="91426" tIns="91426" rIns="91426" bIns="91426" anchor="ctr" anchorCtr="0">
              <a:noAutofit/>
            </a:bodyPr>
            <a:lstStyle/>
            <a:p>
              <a:endParaRPr sz="1801"/>
            </a:p>
          </p:txBody>
        </p:sp>
        <p:sp>
          <p:nvSpPr>
            <p:cNvPr id="11" name="Google Shape;667;p39">
              <a:extLst>
                <a:ext uri="{FF2B5EF4-FFF2-40B4-BE49-F238E27FC236}">
                  <a16:creationId xmlns:a16="http://schemas.microsoft.com/office/drawing/2014/main" id="{58B8451E-37C6-C948-86E3-F2230A6CD867}"/>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grpFill/>
            <a:ln w="9525" cap="rnd" cmpd="sng">
              <a:solidFill>
                <a:srgbClr val="A82279"/>
              </a:solidFill>
              <a:prstDash val="solid"/>
              <a:round/>
              <a:headEnd type="none" w="sm" len="sm"/>
              <a:tailEnd type="none" w="sm" len="sm"/>
            </a:ln>
          </p:spPr>
          <p:txBody>
            <a:bodyPr spcFirstLastPara="1" wrap="square" lIns="91426" tIns="91426" rIns="91426" bIns="91426" anchor="ctr" anchorCtr="0">
              <a:noAutofit/>
            </a:bodyPr>
            <a:lstStyle/>
            <a:p>
              <a:endParaRPr sz="1801"/>
            </a:p>
          </p:txBody>
        </p:sp>
        <p:sp>
          <p:nvSpPr>
            <p:cNvPr id="12" name="Google Shape;668;p39">
              <a:extLst>
                <a:ext uri="{FF2B5EF4-FFF2-40B4-BE49-F238E27FC236}">
                  <a16:creationId xmlns:a16="http://schemas.microsoft.com/office/drawing/2014/main" id="{99D071F3-A72E-2344-8ADB-DF1C7ACF996B}"/>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grpFill/>
            <a:ln w="9525" cap="rnd" cmpd="sng">
              <a:solidFill>
                <a:srgbClr val="A82279"/>
              </a:solidFill>
              <a:prstDash val="solid"/>
              <a:round/>
              <a:headEnd type="none" w="sm" len="sm"/>
              <a:tailEnd type="none" w="sm" len="sm"/>
            </a:ln>
          </p:spPr>
          <p:txBody>
            <a:bodyPr spcFirstLastPara="1" wrap="square" lIns="91426" tIns="91426" rIns="91426" bIns="91426" anchor="ctr" anchorCtr="0">
              <a:noAutofit/>
            </a:bodyPr>
            <a:lstStyle/>
            <a:p>
              <a:endParaRPr sz="1801"/>
            </a:p>
          </p:txBody>
        </p:sp>
        <p:sp>
          <p:nvSpPr>
            <p:cNvPr id="13" name="Google Shape;669;p39">
              <a:extLst>
                <a:ext uri="{FF2B5EF4-FFF2-40B4-BE49-F238E27FC236}">
                  <a16:creationId xmlns:a16="http://schemas.microsoft.com/office/drawing/2014/main" id="{ECE0EE78-9E5B-FF49-94E4-B7B11CDE13A9}"/>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grpFill/>
            <a:ln w="9525" cap="rnd" cmpd="sng">
              <a:solidFill>
                <a:srgbClr val="A82279"/>
              </a:solidFill>
              <a:prstDash val="solid"/>
              <a:round/>
              <a:headEnd type="none" w="sm" len="sm"/>
              <a:tailEnd type="none" w="sm" len="sm"/>
            </a:ln>
          </p:spPr>
          <p:txBody>
            <a:bodyPr spcFirstLastPara="1" wrap="square" lIns="91426" tIns="91426" rIns="91426" bIns="91426" anchor="ctr" anchorCtr="0">
              <a:noAutofit/>
            </a:bodyPr>
            <a:lstStyle/>
            <a:p>
              <a:endParaRPr sz="1801"/>
            </a:p>
          </p:txBody>
        </p:sp>
        <p:sp>
          <p:nvSpPr>
            <p:cNvPr id="14" name="Google Shape;670;p39">
              <a:extLst>
                <a:ext uri="{FF2B5EF4-FFF2-40B4-BE49-F238E27FC236}">
                  <a16:creationId xmlns:a16="http://schemas.microsoft.com/office/drawing/2014/main" id="{DFB5BF83-6D70-D243-B1E9-43076DC4DEB5}"/>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grpFill/>
            <a:ln w="9525" cap="rnd" cmpd="sng">
              <a:solidFill>
                <a:srgbClr val="A82279"/>
              </a:solidFill>
              <a:prstDash val="solid"/>
              <a:round/>
              <a:headEnd type="none" w="sm" len="sm"/>
              <a:tailEnd type="none" w="sm" len="sm"/>
            </a:ln>
          </p:spPr>
          <p:txBody>
            <a:bodyPr spcFirstLastPara="1" wrap="square" lIns="91426" tIns="91426" rIns="91426" bIns="91426" anchor="ctr" anchorCtr="0">
              <a:noAutofit/>
            </a:bodyPr>
            <a:lstStyle/>
            <a:p>
              <a:endParaRPr sz="1801"/>
            </a:p>
          </p:txBody>
        </p:sp>
      </p:grpSp>
      <p:grpSp>
        <p:nvGrpSpPr>
          <p:cNvPr id="21" name="Google Shape;813;p39">
            <a:extLst>
              <a:ext uri="{FF2B5EF4-FFF2-40B4-BE49-F238E27FC236}">
                <a16:creationId xmlns:a16="http://schemas.microsoft.com/office/drawing/2014/main" id="{86429CA4-9382-445B-BFB6-3E07BC1DC8C1}"/>
              </a:ext>
            </a:extLst>
          </p:cNvPr>
          <p:cNvGrpSpPr/>
          <p:nvPr/>
        </p:nvGrpSpPr>
        <p:grpSpPr>
          <a:xfrm>
            <a:off x="8299416" y="1540724"/>
            <a:ext cx="228216" cy="292080"/>
            <a:chOff x="6718575" y="2318625"/>
            <a:chExt cx="256950" cy="407375"/>
          </a:xfrm>
        </p:grpSpPr>
        <p:sp>
          <p:nvSpPr>
            <p:cNvPr id="24" name="Google Shape;814;p39">
              <a:extLst>
                <a:ext uri="{FF2B5EF4-FFF2-40B4-BE49-F238E27FC236}">
                  <a16:creationId xmlns:a16="http://schemas.microsoft.com/office/drawing/2014/main" id="{931E0BB8-4A3F-4391-B50B-30C3B645E524}"/>
                </a:ext>
              </a:extLst>
            </p:cNvPr>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9525" cap="rnd" cmpd="sng">
              <a:solidFill>
                <a:srgbClr val="A8227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815;p39">
              <a:extLst>
                <a:ext uri="{FF2B5EF4-FFF2-40B4-BE49-F238E27FC236}">
                  <a16:creationId xmlns:a16="http://schemas.microsoft.com/office/drawing/2014/main" id="{5347092D-9A3A-4320-86A3-5607C9EAA425}"/>
                </a:ext>
              </a:extLst>
            </p:cNvPr>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9525" cap="rnd" cmpd="sng">
              <a:solidFill>
                <a:srgbClr val="A8227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816;p39">
              <a:extLst>
                <a:ext uri="{FF2B5EF4-FFF2-40B4-BE49-F238E27FC236}">
                  <a16:creationId xmlns:a16="http://schemas.microsoft.com/office/drawing/2014/main" id="{1A293930-7505-4898-8CFB-12226FCDB75E}"/>
                </a:ext>
              </a:extLst>
            </p:cNvPr>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9525" cap="rnd" cmpd="sng">
              <a:solidFill>
                <a:srgbClr val="A8227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817;p39">
              <a:extLst>
                <a:ext uri="{FF2B5EF4-FFF2-40B4-BE49-F238E27FC236}">
                  <a16:creationId xmlns:a16="http://schemas.microsoft.com/office/drawing/2014/main" id="{BA5C3346-90EA-476A-84B3-6870550233B5}"/>
                </a:ext>
              </a:extLst>
            </p:cNvPr>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9525" cap="rnd" cmpd="sng">
              <a:solidFill>
                <a:srgbClr val="A8227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818;p39">
              <a:extLst>
                <a:ext uri="{FF2B5EF4-FFF2-40B4-BE49-F238E27FC236}">
                  <a16:creationId xmlns:a16="http://schemas.microsoft.com/office/drawing/2014/main" id="{AD64C14E-68F6-4511-A76E-DD7D642946EE}"/>
                </a:ext>
              </a:extLst>
            </p:cNvPr>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solidFill>
              <a:srgbClr val="B323A5"/>
            </a:solidFill>
            <a:ln w="9525" cap="rnd" cmpd="sng">
              <a:solidFill>
                <a:srgbClr val="A8227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5B74AF"/>
                </a:solidFill>
              </a:endParaRPr>
            </a:p>
          </p:txBody>
        </p:sp>
        <p:sp>
          <p:nvSpPr>
            <p:cNvPr id="29" name="Google Shape;819;p39">
              <a:extLst>
                <a:ext uri="{FF2B5EF4-FFF2-40B4-BE49-F238E27FC236}">
                  <a16:creationId xmlns:a16="http://schemas.microsoft.com/office/drawing/2014/main" id="{DC16DAAB-0C3A-4585-8515-27822DE5E804}"/>
                </a:ext>
              </a:extLst>
            </p:cNvPr>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9525" cap="rnd" cmpd="sng">
              <a:solidFill>
                <a:srgbClr val="A8227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820;p39">
              <a:extLst>
                <a:ext uri="{FF2B5EF4-FFF2-40B4-BE49-F238E27FC236}">
                  <a16:creationId xmlns:a16="http://schemas.microsoft.com/office/drawing/2014/main" id="{E205138F-3AE0-407F-8459-AF2D48C02E9D}"/>
                </a:ext>
              </a:extLst>
            </p:cNvPr>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9525" cap="rnd" cmpd="sng">
              <a:solidFill>
                <a:srgbClr val="A8227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821;p39">
              <a:extLst>
                <a:ext uri="{FF2B5EF4-FFF2-40B4-BE49-F238E27FC236}">
                  <a16:creationId xmlns:a16="http://schemas.microsoft.com/office/drawing/2014/main" id="{C6AA2EC6-9024-4B0C-A67D-7C386620A268}"/>
                </a:ext>
              </a:extLst>
            </p:cNvPr>
            <p:cNvSpPr/>
            <p:nvPr/>
          </p:nvSpPr>
          <p:spPr>
            <a:xfrm>
              <a:off x="6795900" y="2628550"/>
              <a:ext cx="102300" cy="25"/>
            </a:xfrm>
            <a:custGeom>
              <a:avLst/>
              <a:gdLst/>
              <a:ahLst/>
              <a:cxnLst/>
              <a:rect l="l" t="t" r="r" b="b"/>
              <a:pathLst>
                <a:path w="4092" h="1" fill="none" extrusionOk="0">
                  <a:moveTo>
                    <a:pt x="0" y="1"/>
                  </a:moveTo>
                  <a:lnTo>
                    <a:pt x="4092" y="1"/>
                  </a:lnTo>
                </a:path>
              </a:pathLst>
            </a:custGeom>
            <a:noFill/>
            <a:ln w="9525" cap="rnd" cmpd="sng">
              <a:solidFill>
                <a:srgbClr val="A8227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 name="TextBox 31">
            <a:extLst>
              <a:ext uri="{FF2B5EF4-FFF2-40B4-BE49-F238E27FC236}">
                <a16:creationId xmlns:a16="http://schemas.microsoft.com/office/drawing/2014/main" id="{11C564F7-6AA9-4F85-B3E4-1CEA775B921B}"/>
              </a:ext>
            </a:extLst>
          </p:cNvPr>
          <p:cNvSpPr txBox="1"/>
          <p:nvPr/>
        </p:nvSpPr>
        <p:spPr>
          <a:xfrm>
            <a:off x="8605335" y="1529373"/>
            <a:ext cx="3492175" cy="307777"/>
          </a:xfrm>
          <a:prstGeom prst="rect">
            <a:avLst/>
          </a:prstGeom>
          <a:noFill/>
        </p:spPr>
        <p:txBody>
          <a:bodyPr wrap="square">
            <a:spAutoFit/>
          </a:bodyPr>
          <a:lstStyle/>
          <a:p>
            <a:r>
              <a:rPr lang="en-US" sz="1400" u="sng" dirty="0">
                <a:solidFill>
                  <a:srgbClr val="A82279"/>
                </a:solidFill>
              </a:rPr>
              <a:t>https://www.innovatingdigitally.eu/scanner/</a:t>
            </a:r>
          </a:p>
        </p:txBody>
      </p:sp>
    </p:spTree>
    <p:extLst>
      <p:ext uri="{BB962C8B-B14F-4D97-AF65-F5344CB8AC3E}">
        <p14:creationId xmlns:p14="http://schemas.microsoft.com/office/powerpoint/2010/main" val="35393955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creenshot 2021-11-23 at 14.21.22.png" descr="Screenshot 2021-11-23 at 14.21.22.png">
            <a:extLst>
              <a:ext uri="{FF2B5EF4-FFF2-40B4-BE49-F238E27FC236}">
                <a16:creationId xmlns:a16="http://schemas.microsoft.com/office/drawing/2014/main" id="{9523F093-2BFC-4D12-9FE6-3577D3459E1C}"/>
              </a:ext>
            </a:extLst>
          </p:cNvPr>
          <p:cNvPicPr>
            <a:picLocks noChangeAspect="1"/>
          </p:cNvPicPr>
          <p:nvPr/>
        </p:nvPicPr>
        <p:blipFill>
          <a:blip r:embed="rId2"/>
          <a:stretch>
            <a:fillRect/>
          </a:stretch>
        </p:blipFill>
        <p:spPr>
          <a:xfrm>
            <a:off x="324720" y="49208"/>
            <a:ext cx="486722" cy="447735"/>
          </a:xfrm>
          <a:prstGeom prst="rect">
            <a:avLst/>
          </a:prstGeom>
          <a:ln w="3175">
            <a:miter lim="400000"/>
          </a:ln>
        </p:spPr>
      </p:pic>
      <p:sp>
        <p:nvSpPr>
          <p:cNvPr id="5" name="Rectangle">
            <a:extLst>
              <a:ext uri="{FF2B5EF4-FFF2-40B4-BE49-F238E27FC236}">
                <a16:creationId xmlns:a16="http://schemas.microsoft.com/office/drawing/2014/main" id="{297E1EFC-B450-4F4A-A1C6-E805A8CA73A4}"/>
              </a:ext>
            </a:extLst>
          </p:cNvPr>
          <p:cNvSpPr/>
          <p:nvPr/>
        </p:nvSpPr>
        <p:spPr>
          <a:xfrm>
            <a:off x="5983" y="679948"/>
            <a:ext cx="5324531" cy="83145"/>
          </a:xfrm>
          <a:prstGeom prst="rect">
            <a:avLst/>
          </a:prstGeom>
          <a:solidFill>
            <a:srgbClr val="000000"/>
          </a:solidFill>
          <a:ln w="3175">
            <a:miter lim="400000"/>
          </a:ln>
        </p:spPr>
        <p:txBody>
          <a:bodyPr lIns="20092" tIns="20092" rIns="20092" bIns="20092" anchor="ctr"/>
          <a:lstStyle/>
          <a:p>
            <a:pPr defTabSz="410731">
              <a:defRPr sz="2800">
                <a:solidFill>
                  <a:srgbClr val="FFFFFF"/>
                </a:solidFill>
                <a:latin typeface="Helvetica Neue Medium"/>
                <a:ea typeface="Helvetica Neue Medium"/>
                <a:cs typeface="Helvetica Neue Medium"/>
                <a:sym typeface="Helvetica Neue Medium"/>
              </a:defRPr>
            </a:pPr>
            <a:endParaRPr sz="1476"/>
          </a:p>
        </p:txBody>
      </p:sp>
      <p:sp>
        <p:nvSpPr>
          <p:cNvPr id="6" name="Step 2: Case Exploration">
            <a:extLst>
              <a:ext uri="{FF2B5EF4-FFF2-40B4-BE49-F238E27FC236}">
                <a16:creationId xmlns:a16="http://schemas.microsoft.com/office/drawing/2014/main" id="{9F3AE21B-B47D-4D34-BD03-1E1A1F813EED}"/>
              </a:ext>
            </a:extLst>
          </p:cNvPr>
          <p:cNvSpPr txBox="1"/>
          <p:nvPr/>
        </p:nvSpPr>
        <p:spPr>
          <a:xfrm>
            <a:off x="1846703" y="90500"/>
            <a:ext cx="2741124" cy="365152"/>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0092" tIns="20092" rIns="20092" bIns="20092" anchor="ctr">
            <a:spAutoFit/>
          </a:bodyPr>
          <a:lstStyle>
            <a:lvl1pPr>
              <a:defRPr sz="4000" b="1">
                <a:solidFill>
                  <a:srgbClr val="000000"/>
                </a:solidFill>
              </a:defRPr>
            </a:lvl1pPr>
          </a:lstStyle>
          <a:p>
            <a:r>
              <a:rPr sz="2109" dirty="0"/>
              <a:t>Schritt 2: Fallermittlung</a:t>
            </a:r>
          </a:p>
        </p:txBody>
      </p:sp>
      <p:pic>
        <p:nvPicPr>
          <p:cNvPr id="7" name="Screenshot 2021-11-23 at 14.47.12.png" descr="Screenshot 2021-11-23 at 14.47.12.png">
            <a:extLst>
              <a:ext uri="{FF2B5EF4-FFF2-40B4-BE49-F238E27FC236}">
                <a16:creationId xmlns:a16="http://schemas.microsoft.com/office/drawing/2014/main" id="{D1DBE01A-E720-46DB-AF23-1DA6FCD72C02}"/>
              </a:ext>
            </a:extLst>
          </p:cNvPr>
          <p:cNvPicPr>
            <a:picLocks noChangeAspect="1"/>
          </p:cNvPicPr>
          <p:nvPr/>
        </p:nvPicPr>
        <p:blipFill>
          <a:blip r:embed="rId3"/>
          <a:stretch>
            <a:fillRect/>
          </a:stretch>
        </p:blipFill>
        <p:spPr>
          <a:xfrm>
            <a:off x="96498" y="921673"/>
            <a:ext cx="5143501" cy="2053009"/>
          </a:xfrm>
          <a:prstGeom prst="rect">
            <a:avLst/>
          </a:prstGeom>
          <a:ln w="3175">
            <a:miter lim="400000"/>
          </a:ln>
        </p:spPr>
      </p:pic>
      <p:pic>
        <p:nvPicPr>
          <p:cNvPr id="8" name="Screenshot 2021-11-23 at 14.47.25.png" descr="Screenshot 2021-11-23 at 14.47.25.png">
            <a:extLst>
              <a:ext uri="{FF2B5EF4-FFF2-40B4-BE49-F238E27FC236}">
                <a16:creationId xmlns:a16="http://schemas.microsoft.com/office/drawing/2014/main" id="{887427D6-1E84-4F45-8A77-EBA833E05EE3}"/>
              </a:ext>
            </a:extLst>
          </p:cNvPr>
          <p:cNvPicPr>
            <a:picLocks noChangeAspect="1"/>
          </p:cNvPicPr>
          <p:nvPr/>
        </p:nvPicPr>
        <p:blipFill>
          <a:blip r:embed="rId4"/>
          <a:stretch>
            <a:fillRect/>
          </a:stretch>
        </p:blipFill>
        <p:spPr>
          <a:xfrm>
            <a:off x="96498" y="2936433"/>
            <a:ext cx="5143500" cy="2300029"/>
          </a:xfrm>
          <a:prstGeom prst="rect">
            <a:avLst/>
          </a:prstGeom>
          <a:ln w="3175">
            <a:miter lim="400000"/>
          </a:ln>
        </p:spPr>
      </p:pic>
      <p:pic>
        <p:nvPicPr>
          <p:cNvPr id="9" name="Screenshot 2021-11-23 at 14.47.39.png" descr="Screenshot 2021-11-23 at 14.47.39.png">
            <a:extLst>
              <a:ext uri="{FF2B5EF4-FFF2-40B4-BE49-F238E27FC236}">
                <a16:creationId xmlns:a16="http://schemas.microsoft.com/office/drawing/2014/main" id="{36D4EC8C-37EA-41CF-88EE-1C6A871F059C}"/>
              </a:ext>
            </a:extLst>
          </p:cNvPr>
          <p:cNvPicPr>
            <a:picLocks noChangeAspect="1"/>
          </p:cNvPicPr>
          <p:nvPr/>
        </p:nvPicPr>
        <p:blipFill>
          <a:blip r:embed="rId5"/>
          <a:srcRect t="4962" b="58946"/>
          <a:stretch>
            <a:fillRect/>
          </a:stretch>
        </p:blipFill>
        <p:spPr>
          <a:xfrm>
            <a:off x="96498" y="5065385"/>
            <a:ext cx="5143501" cy="1327384"/>
          </a:xfrm>
          <a:prstGeom prst="rect">
            <a:avLst/>
          </a:prstGeom>
          <a:ln w="3175">
            <a:miter lim="400000"/>
          </a:ln>
        </p:spPr>
      </p:pic>
      <p:sp>
        <p:nvSpPr>
          <p:cNvPr id="10" name="Rectangle">
            <a:extLst>
              <a:ext uri="{FF2B5EF4-FFF2-40B4-BE49-F238E27FC236}">
                <a16:creationId xmlns:a16="http://schemas.microsoft.com/office/drawing/2014/main" id="{5620DC3B-F446-409F-9BA2-AD8F39AE4198}"/>
              </a:ext>
            </a:extLst>
          </p:cNvPr>
          <p:cNvSpPr/>
          <p:nvPr/>
        </p:nvSpPr>
        <p:spPr>
          <a:xfrm>
            <a:off x="4824767" y="2602349"/>
            <a:ext cx="669727" cy="4251627"/>
          </a:xfrm>
          <a:prstGeom prst="rect">
            <a:avLst/>
          </a:prstGeom>
          <a:solidFill>
            <a:srgbClr val="FFFFFF"/>
          </a:solidFill>
          <a:ln w="3175">
            <a:miter lim="400000"/>
          </a:ln>
        </p:spPr>
        <p:txBody>
          <a:bodyPr lIns="20092" tIns="20092" rIns="20092" bIns="20092" anchor="ctr"/>
          <a:lstStyle/>
          <a:p>
            <a:pPr marL="342900" indent="-342900" defTabSz="410731">
              <a:buFont typeface="+mj-lt"/>
              <a:buAutoNum type="arabicPeriod"/>
              <a:defRPr sz="2800">
                <a:solidFill>
                  <a:srgbClr val="FFFFFF"/>
                </a:solidFill>
                <a:latin typeface="Helvetica Neue Medium"/>
                <a:ea typeface="Helvetica Neue Medium"/>
                <a:cs typeface="Helvetica Neue Medium"/>
                <a:sym typeface="Helvetica Neue Medium"/>
              </a:defRPr>
            </a:pPr>
            <a:endParaRPr sz="1476"/>
          </a:p>
        </p:txBody>
      </p:sp>
      <p:pic>
        <p:nvPicPr>
          <p:cNvPr id="28" name="Screenshot 2021-11-23 at 14.21.22.png" descr="Screenshot 2021-11-23 at 14.21.22.png">
            <a:extLst>
              <a:ext uri="{FF2B5EF4-FFF2-40B4-BE49-F238E27FC236}">
                <a16:creationId xmlns:a16="http://schemas.microsoft.com/office/drawing/2014/main" id="{18E072C3-FF32-498F-962E-633030DE6ECB}"/>
              </a:ext>
            </a:extLst>
          </p:cNvPr>
          <p:cNvPicPr>
            <a:picLocks noChangeAspect="1"/>
          </p:cNvPicPr>
          <p:nvPr/>
        </p:nvPicPr>
        <p:blipFill>
          <a:blip r:embed="rId2"/>
          <a:stretch>
            <a:fillRect/>
          </a:stretch>
        </p:blipFill>
        <p:spPr>
          <a:xfrm>
            <a:off x="5856840" y="63048"/>
            <a:ext cx="486722" cy="447735"/>
          </a:xfrm>
          <a:prstGeom prst="rect">
            <a:avLst/>
          </a:prstGeom>
          <a:ln w="3175">
            <a:miter lim="400000"/>
          </a:ln>
        </p:spPr>
      </p:pic>
      <p:sp>
        <p:nvSpPr>
          <p:cNvPr id="29" name="Rectangle">
            <a:extLst>
              <a:ext uri="{FF2B5EF4-FFF2-40B4-BE49-F238E27FC236}">
                <a16:creationId xmlns:a16="http://schemas.microsoft.com/office/drawing/2014/main" id="{EBAB3F64-AD8F-4FC5-AC6A-AE742EAD3BEE}"/>
              </a:ext>
            </a:extLst>
          </p:cNvPr>
          <p:cNvSpPr/>
          <p:nvPr/>
        </p:nvSpPr>
        <p:spPr>
          <a:xfrm>
            <a:off x="5538104" y="693788"/>
            <a:ext cx="4946182" cy="83145"/>
          </a:xfrm>
          <a:prstGeom prst="rect">
            <a:avLst/>
          </a:prstGeom>
          <a:solidFill>
            <a:srgbClr val="000000"/>
          </a:solidFill>
          <a:ln w="3175">
            <a:miter lim="400000"/>
          </a:ln>
        </p:spPr>
        <p:txBody>
          <a:bodyPr lIns="20092" tIns="20092" rIns="20092" bIns="20092" anchor="ctr"/>
          <a:lstStyle/>
          <a:p>
            <a:pPr defTabSz="410731">
              <a:defRPr sz="2800">
                <a:solidFill>
                  <a:srgbClr val="FFFFFF"/>
                </a:solidFill>
                <a:latin typeface="Helvetica Neue Medium"/>
                <a:ea typeface="Helvetica Neue Medium"/>
                <a:cs typeface="Helvetica Neue Medium"/>
                <a:sym typeface="Helvetica Neue Medium"/>
              </a:defRPr>
            </a:pPr>
            <a:endParaRPr sz="1476"/>
          </a:p>
        </p:txBody>
      </p:sp>
      <p:sp>
        <p:nvSpPr>
          <p:cNvPr id="31" name="Car Sharing Main Figures in the Netherlands and Amsterdam">
            <a:extLst>
              <a:ext uri="{FF2B5EF4-FFF2-40B4-BE49-F238E27FC236}">
                <a16:creationId xmlns:a16="http://schemas.microsoft.com/office/drawing/2014/main" id="{680599C2-DD1F-45A6-91CF-DEC1564127A7}"/>
              </a:ext>
            </a:extLst>
          </p:cNvPr>
          <p:cNvSpPr txBox="1"/>
          <p:nvPr/>
        </p:nvSpPr>
        <p:spPr>
          <a:xfrm>
            <a:off x="5538104" y="1038030"/>
            <a:ext cx="5135176" cy="28679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0092" tIns="20092" rIns="20092" bIns="20092" anchor="ctr">
            <a:spAutoFit/>
          </a:bodyPr>
          <a:lstStyle>
            <a:lvl1pPr>
              <a:defRPr sz="1600" i="1">
                <a:solidFill>
                  <a:srgbClr val="242424"/>
                </a:solidFill>
                <a:latin typeface="Times New Roman"/>
                <a:ea typeface="Times New Roman"/>
                <a:cs typeface="Times New Roman"/>
                <a:sym typeface="Times New Roman"/>
              </a:defRPr>
            </a:lvl1pPr>
          </a:lstStyle>
          <a:p>
            <a:r>
              <a:rPr dirty="0"/>
              <a:t>Car-Sharing-Zahlen in den Niederlanden und Amsterdam</a:t>
            </a:r>
          </a:p>
        </p:txBody>
      </p:sp>
      <p:sp>
        <p:nvSpPr>
          <p:cNvPr id="19" name="Rectangle 4">
            <a:extLst>
              <a:ext uri="{FF2B5EF4-FFF2-40B4-BE49-F238E27FC236}">
                <a16:creationId xmlns:a16="http://schemas.microsoft.com/office/drawing/2014/main" id="{D2B3EC85-BA00-E292-2137-6A6907AF51DD}"/>
              </a:ext>
            </a:extLst>
          </p:cNvPr>
          <p:cNvSpPr>
            <a:spLocks noChangeArrowheads="1"/>
          </p:cNvSpPr>
          <p:nvPr/>
        </p:nvSpPr>
        <p:spPr bwMode="auto">
          <a:xfrm>
            <a:off x="5494494" y="1324828"/>
            <a:ext cx="6392706" cy="5401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eaLnBrk="0" fontAlgn="base" hangingPunct="0">
              <a:spcBef>
                <a:spcPct val="0"/>
              </a:spcBef>
              <a:spcAft>
                <a:spcPct val="0"/>
              </a:spcAft>
              <a:tabLst>
                <a:tab pos="450850" algn="l"/>
              </a:tabLst>
              <a:defRPr>
                <a:solidFill>
                  <a:schemeClr val="tx1"/>
                </a:solidFill>
                <a:latin typeface="Arial" panose="020B0604020202020204" pitchFamily="34" charset="0"/>
              </a:defRPr>
            </a:lvl1pPr>
            <a:lvl2pPr eaLnBrk="0" fontAlgn="base" hangingPunct="0">
              <a:spcBef>
                <a:spcPct val="0"/>
              </a:spcBef>
              <a:spcAft>
                <a:spcPct val="0"/>
              </a:spcAft>
              <a:tabLst>
                <a:tab pos="450850" algn="l"/>
              </a:tabLst>
              <a:defRPr>
                <a:solidFill>
                  <a:schemeClr val="tx1"/>
                </a:solidFill>
                <a:latin typeface="Arial" panose="020B0604020202020204" pitchFamily="34" charset="0"/>
              </a:defRPr>
            </a:lvl2pPr>
            <a:lvl3pPr eaLnBrk="0" fontAlgn="base" hangingPunct="0">
              <a:spcBef>
                <a:spcPct val="0"/>
              </a:spcBef>
              <a:spcAft>
                <a:spcPct val="0"/>
              </a:spcAft>
              <a:tabLst>
                <a:tab pos="450850" algn="l"/>
              </a:tabLst>
              <a:defRPr>
                <a:solidFill>
                  <a:schemeClr val="tx1"/>
                </a:solidFill>
                <a:latin typeface="Arial" panose="020B0604020202020204" pitchFamily="34" charset="0"/>
              </a:defRPr>
            </a:lvl3pPr>
            <a:lvl4pPr eaLnBrk="0" fontAlgn="base" hangingPunct="0">
              <a:spcBef>
                <a:spcPct val="0"/>
              </a:spcBef>
              <a:spcAft>
                <a:spcPct val="0"/>
              </a:spcAft>
              <a:tabLst>
                <a:tab pos="450850" algn="l"/>
              </a:tabLst>
              <a:defRPr>
                <a:solidFill>
                  <a:schemeClr val="tx1"/>
                </a:solidFill>
                <a:latin typeface="Arial" panose="020B0604020202020204" pitchFamily="34" charset="0"/>
              </a:defRPr>
            </a:lvl4pPr>
            <a:lvl5pPr eaLnBrk="0" fontAlgn="base" hangingPunct="0">
              <a:spcBef>
                <a:spcPct val="0"/>
              </a:spcBef>
              <a:spcAft>
                <a:spcPct val="0"/>
              </a:spcAft>
              <a:tabLst>
                <a:tab pos="450850" algn="l"/>
              </a:tabLst>
              <a:defRPr>
                <a:solidFill>
                  <a:schemeClr val="tx1"/>
                </a:solidFill>
                <a:latin typeface="Arial" panose="020B0604020202020204" pitchFamily="34" charset="0"/>
              </a:defRPr>
            </a:lvl5pPr>
            <a:lvl6pPr eaLnBrk="0" fontAlgn="base" hangingPunct="0">
              <a:spcBef>
                <a:spcPct val="0"/>
              </a:spcBef>
              <a:spcAft>
                <a:spcPct val="0"/>
              </a:spcAft>
              <a:tabLst>
                <a:tab pos="450850" algn="l"/>
              </a:tabLst>
              <a:defRPr>
                <a:solidFill>
                  <a:schemeClr val="tx1"/>
                </a:solidFill>
                <a:latin typeface="Arial" panose="020B0604020202020204" pitchFamily="34" charset="0"/>
              </a:defRPr>
            </a:lvl6pPr>
            <a:lvl7pPr eaLnBrk="0" fontAlgn="base" hangingPunct="0">
              <a:spcBef>
                <a:spcPct val="0"/>
              </a:spcBef>
              <a:spcAft>
                <a:spcPct val="0"/>
              </a:spcAft>
              <a:tabLst>
                <a:tab pos="450850" algn="l"/>
              </a:tabLst>
              <a:defRPr>
                <a:solidFill>
                  <a:schemeClr val="tx1"/>
                </a:solidFill>
                <a:latin typeface="Arial" panose="020B0604020202020204" pitchFamily="34" charset="0"/>
              </a:defRPr>
            </a:lvl7pPr>
            <a:lvl8pPr eaLnBrk="0" fontAlgn="base" hangingPunct="0">
              <a:spcBef>
                <a:spcPct val="0"/>
              </a:spcBef>
              <a:spcAft>
                <a:spcPct val="0"/>
              </a:spcAft>
              <a:tabLst>
                <a:tab pos="450850" algn="l"/>
              </a:tabLst>
              <a:defRPr>
                <a:solidFill>
                  <a:schemeClr val="tx1"/>
                </a:solidFill>
                <a:latin typeface="Arial" panose="020B0604020202020204" pitchFamily="34" charset="0"/>
              </a:defRPr>
            </a:lvl8pPr>
            <a:lvl9pPr eaLnBrk="0" fontAlgn="base" hangingPunct="0">
              <a:spcBef>
                <a:spcPct val="0"/>
              </a:spcBef>
              <a:spcAft>
                <a:spcPct val="0"/>
              </a:spcAft>
              <a:tabLst>
                <a:tab pos="450850" algn="l"/>
              </a:tabLst>
              <a:defRPr>
                <a:solidFill>
                  <a:schemeClr val="tx1"/>
                </a:solidFill>
                <a:latin typeface="Arial" panose="020B0604020202020204" pitchFamily="34" charset="0"/>
              </a:defRPr>
            </a:lvl9pPr>
          </a:lstStyle>
          <a:p>
            <a:pPr marL="228600" marR="0" lvl="0" indent="-228600" algn="l" defTabSz="914400" rtl="0" eaLnBrk="0" fontAlgn="base" latinLnBrk="0" hangingPunct="0">
              <a:lnSpc>
                <a:spcPct val="100000"/>
              </a:lnSpc>
              <a:spcBef>
                <a:spcPct val="0"/>
              </a:spcBef>
              <a:spcAft>
                <a:spcPct val="0"/>
              </a:spcAft>
              <a:buClrTx/>
              <a:buSzTx/>
              <a:buFont typeface="+mj-lt"/>
              <a:buAutoNum type="arabicPeriod"/>
              <a:tabLst>
                <a:tab pos="450850" algn="l"/>
              </a:tabLst>
            </a:pPr>
            <a:r>
              <a:rPr kumimoji="0" lang="de-DE" altLang="en-US" sz="1200" b="0" i="0" u="none" strike="noStrike" cap="none" normalizeH="0" baseline="0" dirty="0">
                <a:ln>
                  <a:noFill/>
                </a:ln>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In den Niederlanden wurde bei „</a:t>
            </a:r>
            <a:r>
              <a:rPr kumimoji="0" lang="de-DE" altLang="en-US" sz="1200" b="0" i="0" u="none" strike="noStrike" cap="none" normalizeH="0" baseline="0" dirty="0" err="1">
                <a:ln>
                  <a:noFill/>
                </a:ln>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Carsharern</a:t>
            </a:r>
            <a:r>
              <a:rPr kumimoji="0" lang="de-DE" altLang="en-US" sz="1200" b="0" i="0" u="none" strike="noStrike" cap="none" normalizeH="0" baseline="0" dirty="0">
                <a:ln>
                  <a:noFill/>
                </a:ln>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eine durchschnittliche Reduzierung von 1.600 Autokilometern pro Jahr festgestellt, verglichen mit der Zeit vor dem Beginn des Carsharings. Dies führte zu einer Reduzierung von 250 Kilogramm CO2 (PBI, 2015).</a:t>
            </a:r>
          </a:p>
          <a:p>
            <a:pPr marR="0" lvl="0" algn="l" defTabSz="914400" rtl="0" eaLnBrk="0" fontAlgn="base" latinLnBrk="0" hangingPunct="0">
              <a:lnSpc>
                <a:spcPct val="100000"/>
              </a:lnSpc>
              <a:spcBef>
                <a:spcPct val="0"/>
              </a:spcBef>
              <a:spcAft>
                <a:spcPct val="0"/>
              </a:spcAft>
              <a:buClrTx/>
              <a:buSzTx/>
              <a:tabLst>
                <a:tab pos="450850" algn="l"/>
              </a:tabLst>
            </a:pPr>
            <a:endParaRPr lang="de-DE" altLang="en-US" sz="1200" dirty="0">
              <a:solidFill>
                <a:srgbClr val="000000"/>
              </a:solidFill>
              <a:cs typeface="Times New Roman" panose="02020603050405020304" pitchFamily="18" charset="0"/>
            </a:endParaRPr>
          </a:p>
          <a:p>
            <a:pPr marR="0" lvl="0" algn="l" defTabSz="914400" rtl="0" eaLnBrk="0" fontAlgn="base" latinLnBrk="0" hangingPunct="0">
              <a:lnSpc>
                <a:spcPct val="100000"/>
              </a:lnSpc>
              <a:spcBef>
                <a:spcPct val="0"/>
              </a:spcBef>
              <a:spcAft>
                <a:spcPct val="0"/>
              </a:spcAft>
              <a:buClrTx/>
              <a:buSzTx/>
              <a:tabLst>
                <a:tab pos="450850" algn="l"/>
              </a:tabLst>
            </a:pPr>
            <a:endParaRPr lang="de-DE" altLang="en-US" sz="1200" dirty="0">
              <a:solidFill>
                <a:srgbClr val="000000"/>
              </a:solidFill>
              <a:cs typeface="Times New Roman" panose="02020603050405020304" pitchFamily="18" charset="0"/>
            </a:endParaRPr>
          </a:p>
          <a:p>
            <a:pPr marR="0" lvl="0" algn="l" defTabSz="914400" rtl="0" eaLnBrk="0" fontAlgn="base" latinLnBrk="0" hangingPunct="0">
              <a:lnSpc>
                <a:spcPct val="100000"/>
              </a:lnSpc>
              <a:spcBef>
                <a:spcPct val="0"/>
              </a:spcBef>
              <a:spcAft>
                <a:spcPct val="0"/>
              </a:spcAft>
              <a:buClrTx/>
              <a:buSzTx/>
              <a:tabLst>
                <a:tab pos="450850" algn="l"/>
              </a:tabLst>
            </a:pPr>
            <a:endParaRPr lang="de-DE" altLang="en-US" sz="1200" dirty="0">
              <a:solidFill>
                <a:srgbClr val="000000"/>
              </a:solidFill>
              <a:cs typeface="Times New Roman" panose="02020603050405020304" pitchFamily="18" charset="0"/>
            </a:endParaRPr>
          </a:p>
          <a:p>
            <a:pPr marR="0" lvl="0" algn="l" defTabSz="914400" rtl="0" eaLnBrk="0" fontAlgn="base" latinLnBrk="0" hangingPunct="0">
              <a:lnSpc>
                <a:spcPct val="100000"/>
              </a:lnSpc>
              <a:spcBef>
                <a:spcPct val="0"/>
              </a:spcBef>
              <a:spcAft>
                <a:spcPct val="0"/>
              </a:spcAft>
              <a:buClrTx/>
              <a:buSzTx/>
              <a:tabLst>
                <a:tab pos="450850" algn="l"/>
              </a:tabLst>
            </a:pPr>
            <a:endParaRPr lang="de-DE" altLang="en-US" sz="1200" dirty="0">
              <a:solidFill>
                <a:srgbClr val="000000"/>
              </a:solidFill>
              <a:cs typeface="Times New Roman" panose="02020603050405020304" pitchFamily="18" charset="0"/>
            </a:endParaRPr>
          </a:p>
          <a:p>
            <a:pPr marR="0" lvl="0" algn="l" defTabSz="914400" rtl="0" eaLnBrk="0" fontAlgn="base" latinLnBrk="0" hangingPunct="0">
              <a:lnSpc>
                <a:spcPct val="100000"/>
              </a:lnSpc>
              <a:spcBef>
                <a:spcPct val="0"/>
              </a:spcBef>
              <a:spcAft>
                <a:spcPct val="0"/>
              </a:spcAft>
              <a:buClrTx/>
              <a:buSzTx/>
              <a:tabLst>
                <a:tab pos="450850" algn="l"/>
              </a:tabLst>
            </a:pPr>
            <a:endParaRPr lang="de-DE" altLang="en-US" sz="1200" dirty="0">
              <a:solidFill>
                <a:srgbClr val="000000"/>
              </a:solidFill>
              <a:cs typeface="Times New Roman" panose="02020603050405020304" pitchFamily="18" charset="0"/>
            </a:endParaRPr>
          </a:p>
          <a:p>
            <a:pPr marR="0" lvl="0" algn="l" defTabSz="914400" rtl="0" eaLnBrk="0" fontAlgn="base" latinLnBrk="0" hangingPunct="0">
              <a:lnSpc>
                <a:spcPct val="100000"/>
              </a:lnSpc>
              <a:spcBef>
                <a:spcPct val="0"/>
              </a:spcBef>
              <a:spcAft>
                <a:spcPct val="0"/>
              </a:spcAft>
              <a:buClrTx/>
              <a:buSzTx/>
              <a:tabLst>
                <a:tab pos="450850" algn="l"/>
              </a:tabLst>
            </a:pPr>
            <a:endParaRPr kumimoji="0" lang="de-DE" altLang="en-US" sz="1200" b="0" i="0" u="none" strike="noStrike" cap="none" normalizeH="0" baseline="0" dirty="0">
              <a:ln>
                <a:noFill/>
              </a:ln>
              <a:solidFill>
                <a:srgbClr val="000000"/>
              </a:solidFill>
              <a:effectLst/>
              <a:latin typeface="Arial" panose="020B0604020202020204" pitchFamily="34" charset="0"/>
              <a:cs typeface="Times New Roman" panose="02020603050405020304" pitchFamily="18" charset="0"/>
            </a:endParaRPr>
          </a:p>
          <a:p>
            <a:pPr marR="0" lvl="0" algn="l" defTabSz="914400" rtl="0" eaLnBrk="0" fontAlgn="base" latinLnBrk="0" hangingPunct="0">
              <a:lnSpc>
                <a:spcPct val="100000"/>
              </a:lnSpc>
              <a:spcBef>
                <a:spcPct val="0"/>
              </a:spcBef>
              <a:spcAft>
                <a:spcPct val="0"/>
              </a:spcAft>
              <a:buClrTx/>
              <a:buSzTx/>
              <a:tabLst>
                <a:tab pos="450850" algn="l"/>
              </a:tabLst>
            </a:pPr>
            <a:r>
              <a:rPr lang="de-DE" altLang="en-US" sz="1100" i="1" dirty="0">
                <a:solidFill>
                  <a:srgbClr val="000000"/>
                </a:solidFill>
                <a:cs typeface="Times New Roman" panose="02020603050405020304" pitchFamily="18" charset="0"/>
              </a:rPr>
              <a:t>Tabelle 1 Veränderung der jährlichen CO2-Emissionen durch veränderten Pkw-Besitz und Pkw-Nutzung</a:t>
            </a:r>
          </a:p>
          <a:p>
            <a:pPr marR="0" lvl="0" algn="l" defTabSz="914400" rtl="0" eaLnBrk="0" fontAlgn="base" latinLnBrk="0" hangingPunct="0">
              <a:lnSpc>
                <a:spcPct val="100000"/>
              </a:lnSpc>
              <a:spcBef>
                <a:spcPct val="0"/>
              </a:spcBef>
              <a:spcAft>
                <a:spcPct val="0"/>
              </a:spcAft>
              <a:buClrTx/>
              <a:buSzTx/>
              <a:tabLst>
                <a:tab pos="450850" algn="l"/>
              </a:tabLst>
            </a:pPr>
            <a:endParaRPr kumimoji="0" lang="en-GB" altLang="en-US" sz="1200" b="0" i="0" u="none" strike="noStrike" cap="none" normalizeH="0" baseline="0" dirty="0">
              <a:ln>
                <a:noFill/>
              </a:ln>
              <a:solidFill>
                <a:schemeClr val="tx1"/>
              </a:solidFill>
              <a:effectLst/>
              <a:latin typeface="Arial" panose="020B0604020202020204" pitchFamily="34" charset="0"/>
            </a:endParaRPr>
          </a:p>
          <a:p>
            <a:pPr marL="228600" marR="0" lvl="0" indent="-228600" algn="l" defTabSz="914400" rtl="0" eaLnBrk="0" fontAlgn="base" latinLnBrk="0" hangingPunct="0">
              <a:lnSpc>
                <a:spcPct val="100000"/>
              </a:lnSpc>
              <a:spcBef>
                <a:spcPct val="0"/>
              </a:spcBef>
              <a:spcAft>
                <a:spcPct val="0"/>
              </a:spcAft>
              <a:buClrTx/>
              <a:buSzTx/>
              <a:buFont typeface="+mj-lt"/>
              <a:buAutoNum type="arabicPeriod" startAt="2"/>
              <a:tabLst>
                <a:tab pos="450850" algn="l"/>
              </a:tabLst>
            </a:pPr>
            <a:r>
              <a:rPr kumimoji="0" lang="de-DE" altLang="en-US" sz="1200" b="0" i="0" u="none" strike="noStrike" cap="none" normalizeH="0" baseline="0" dirty="0">
                <a:ln>
                  <a:noFill/>
                </a:ln>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Die Zahl der gemeinsam genutzten Autos steigt vor allem aufgrund der wachsenden Aufmerksamkeit für die Umwelt und den Kampf gegen Staus auf den Straßen.</a:t>
            </a:r>
            <a:endParaRPr kumimoji="0" lang="en-GB" altLang="en-US" sz="1200" b="0" i="0" u="none" strike="noStrike" cap="none" normalizeH="0" baseline="0" dirty="0">
              <a:ln>
                <a:noFill/>
              </a:ln>
              <a:solidFill>
                <a:schemeClr val="tx1"/>
              </a:solidFill>
              <a:effectLst/>
              <a:latin typeface="Arial" panose="020B0604020202020204" pitchFamily="34" charset="0"/>
            </a:endParaRPr>
          </a:p>
          <a:p>
            <a:pPr marL="228600" marR="0" lvl="0" indent="-228600" algn="l" defTabSz="914400" rtl="0" eaLnBrk="0" fontAlgn="base" latinLnBrk="0" hangingPunct="0">
              <a:lnSpc>
                <a:spcPct val="100000"/>
              </a:lnSpc>
              <a:spcBef>
                <a:spcPct val="0"/>
              </a:spcBef>
              <a:spcAft>
                <a:spcPct val="0"/>
              </a:spcAft>
              <a:buClrTx/>
              <a:buSzTx/>
              <a:buFont typeface="+mj-lt"/>
              <a:buAutoNum type="arabicPeriod" startAt="2"/>
              <a:tabLst>
                <a:tab pos="450850" algn="l"/>
              </a:tabLst>
            </a:pPr>
            <a:r>
              <a:rPr kumimoji="0" lang="de-DE" altLang="en-US" sz="1200" b="0" i="0" u="none" strike="noStrike" cap="none" normalizeH="0" baseline="0" dirty="0">
                <a:ln>
                  <a:noFill/>
                </a:ln>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Autos stehen etwa 90 Prozent der Zeit still.</a:t>
            </a:r>
            <a:endParaRPr kumimoji="0" lang="en-GB" altLang="en-US" sz="1200" b="0" i="0" u="none" strike="noStrike" cap="none" normalizeH="0" baseline="0" dirty="0">
              <a:ln>
                <a:noFill/>
              </a:ln>
              <a:solidFill>
                <a:schemeClr val="tx1"/>
              </a:solidFill>
              <a:effectLst/>
              <a:latin typeface="Arial" panose="020B0604020202020204" pitchFamily="34" charset="0"/>
            </a:endParaRPr>
          </a:p>
          <a:p>
            <a:pPr marL="228600" marR="0" lvl="0" indent="-228600" algn="l" defTabSz="914400" rtl="0" eaLnBrk="0" fontAlgn="base" latinLnBrk="0" hangingPunct="0">
              <a:lnSpc>
                <a:spcPct val="100000"/>
              </a:lnSpc>
              <a:spcBef>
                <a:spcPct val="0"/>
              </a:spcBef>
              <a:spcAft>
                <a:spcPct val="0"/>
              </a:spcAft>
              <a:buClrTx/>
              <a:buSzTx/>
              <a:buFont typeface="+mj-lt"/>
              <a:buAutoNum type="arabicPeriod" startAt="2"/>
              <a:tabLst>
                <a:tab pos="450850" algn="l"/>
              </a:tabLst>
            </a:pPr>
            <a:r>
              <a:rPr kumimoji="0" lang="de-DE" altLang="en-US" sz="1200" b="0" i="0" u="none" strike="noStrike" cap="none" normalizeH="0" baseline="0" dirty="0">
                <a:ln>
                  <a:noFill/>
                </a:ln>
                <a:solidFill>
                  <a:srgbClr val="000000"/>
                </a:solidFill>
                <a:effectLst/>
                <a:latin typeface="Arial" panose="020B0604020202020204" pitchFamily="34" charset="0"/>
                <a:ea typeface="Calibri" panose="020F0502020204030204" pitchFamily="34" charset="0"/>
                <a:cs typeface="Times New Roman" panose="02020603050405020304" pitchFamily="18" charset="0"/>
              </a:rPr>
              <a:t>Ein eigenes Auto zu besitzen ist teuer. Eine durchschnittliche niederländische Familie zahlt jährlich zwischen 3.500 und 7.500 Euro (je nach Größe) für ein Auto (Inspektion, Wartung, Kraftstoff usw.).</a:t>
            </a:r>
            <a:endParaRPr kumimoji="0" lang="en-GB" altLang="en-US" sz="1200" b="0" i="0" u="none" strike="noStrike" cap="none" normalizeH="0" baseline="0" dirty="0">
              <a:ln>
                <a:noFill/>
              </a:ln>
              <a:solidFill>
                <a:schemeClr val="tx1"/>
              </a:solidFill>
              <a:effectLst/>
              <a:latin typeface="Arial" panose="020B0604020202020204" pitchFamily="34" charset="0"/>
            </a:endParaRPr>
          </a:p>
          <a:p>
            <a:pPr marL="228600" marR="0" lvl="0" indent="-228600" algn="l" defTabSz="914400" rtl="0" eaLnBrk="0" fontAlgn="base" latinLnBrk="0" hangingPunct="0">
              <a:lnSpc>
                <a:spcPct val="100000"/>
              </a:lnSpc>
              <a:spcBef>
                <a:spcPct val="0"/>
              </a:spcBef>
              <a:spcAft>
                <a:spcPct val="0"/>
              </a:spcAft>
              <a:buClrTx/>
              <a:buSzTx/>
              <a:buFont typeface="+mj-lt"/>
              <a:buAutoNum type="arabicPeriod" startAt="2"/>
              <a:tabLst>
                <a:tab pos="450850" algn="l"/>
              </a:tabLst>
            </a:pPr>
            <a:r>
              <a:rPr kumimoji="0" lang="de-DE" altLang="en-US" sz="1200" b="0" i="0" u="none" strike="noStrike" cap="none" normalizeH="0" baseline="0" dirty="0">
                <a:ln>
                  <a:noFill/>
                </a:ln>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Derzeit gibt es in den Niederlanden 369 gemeinsam genutzte Autos pro 100.000 Einwohner.</a:t>
            </a:r>
            <a:endParaRPr kumimoji="0" lang="en-GB" altLang="en-US" sz="1200" b="0" i="0" u="none" strike="noStrike" cap="none" normalizeH="0" baseline="0" dirty="0">
              <a:ln>
                <a:noFill/>
              </a:ln>
              <a:solidFill>
                <a:schemeClr val="tx1"/>
              </a:solidFill>
              <a:effectLst/>
              <a:latin typeface="Arial" panose="020B0604020202020204" pitchFamily="34" charset="0"/>
            </a:endParaRPr>
          </a:p>
          <a:p>
            <a:pPr marL="228600" marR="0" lvl="0" indent="-228600" algn="l" defTabSz="914400" rtl="0" eaLnBrk="0" fontAlgn="base" latinLnBrk="0" hangingPunct="0">
              <a:lnSpc>
                <a:spcPct val="100000"/>
              </a:lnSpc>
              <a:spcBef>
                <a:spcPct val="0"/>
              </a:spcBef>
              <a:spcAft>
                <a:spcPct val="0"/>
              </a:spcAft>
              <a:buClrTx/>
              <a:buSzTx/>
              <a:buFont typeface="+mj-lt"/>
              <a:buAutoNum type="arabicPeriod" startAt="2"/>
              <a:tabLst>
                <a:tab pos="450850" algn="l"/>
              </a:tabLst>
            </a:pPr>
            <a:r>
              <a:rPr kumimoji="0" lang="de-DE" altLang="en-US" sz="1200" b="0" i="0" u="none" strike="noStrike" cap="none" normalizeH="0" baseline="0" dirty="0">
                <a:ln>
                  <a:noFill/>
                </a:ln>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Im Jahr 2020 nutzten laut CROW</a:t>
            </a:r>
            <a:r>
              <a:rPr kumimoji="0" lang="de-DE" altLang="en-US" sz="1200" b="0" i="0" u="sng" strike="noStrike" cap="none" normalizeH="0" baseline="0" dirty="0">
                <a:ln>
                  <a:noFill/>
                </a:ln>
                <a:solidFill>
                  <a:srgbClr val="0563C1"/>
                </a:solidFill>
                <a:effectLst/>
                <a:latin typeface="Arial" panose="020B0604020202020204" pitchFamily="34" charset="0"/>
                <a:ea typeface="Calibri" panose="020F0502020204030204" pitchFamily="34" charset="0"/>
                <a:cs typeface="Times New Roman" panose="02020603050405020304" pitchFamily="18" charset="0"/>
              </a:rPr>
              <a:t> </a:t>
            </a:r>
            <a:r>
              <a:rPr kumimoji="0" lang="de-DE" altLang="en-US" sz="1200" b="0" i="0" u="none" strike="noStrike" cap="none" normalizeH="0" baseline="0" dirty="0">
                <a:ln>
                  <a:noFill/>
                </a:ln>
                <a:solidFill>
                  <a:srgbClr val="000000"/>
                </a:solidFill>
                <a:effectLst/>
                <a:latin typeface="Arial" panose="020B0604020202020204" pitchFamily="34" charset="0"/>
                <a:ea typeface="Calibri" panose="020F0502020204030204" pitchFamily="34" charset="0"/>
                <a:cs typeface="Times New Roman" panose="02020603050405020304" pitchFamily="18" charset="0"/>
              </a:rPr>
              <a:t>730.000 Menschen in den Niederlanden ein geteiltes Auto. Das ist ein Anstieg von 42% im Vergleich zu 2019, als es noch 515.000 Nutzer waren.</a:t>
            </a:r>
            <a:endParaRPr kumimoji="0" lang="en-GB" altLang="en-US" sz="1200" b="0" i="0" u="none" strike="noStrike" cap="none" normalizeH="0" baseline="0" dirty="0">
              <a:ln>
                <a:noFill/>
              </a:ln>
              <a:solidFill>
                <a:schemeClr val="tx1"/>
              </a:solidFill>
              <a:effectLst/>
              <a:latin typeface="Arial" panose="020B0604020202020204" pitchFamily="34" charset="0"/>
            </a:endParaRPr>
          </a:p>
          <a:p>
            <a:pPr marL="228600" marR="0" lvl="0" indent="-228600" algn="l" defTabSz="914400" rtl="0" eaLnBrk="0" fontAlgn="base" latinLnBrk="0" hangingPunct="0">
              <a:lnSpc>
                <a:spcPct val="100000"/>
              </a:lnSpc>
              <a:spcBef>
                <a:spcPct val="0"/>
              </a:spcBef>
              <a:spcAft>
                <a:spcPct val="0"/>
              </a:spcAft>
              <a:buClrTx/>
              <a:buSzTx/>
              <a:buFont typeface="+mj-lt"/>
              <a:buAutoNum type="arabicPeriod" startAt="2"/>
              <a:tabLst>
                <a:tab pos="450850" algn="l"/>
              </a:tabLst>
            </a:pPr>
            <a:r>
              <a:rPr kumimoji="0" lang="de-DE" altLang="en-US" sz="1200" b="0" i="0" u="none" strike="noStrike" cap="none" normalizeH="0" baseline="0" dirty="0">
                <a:ln>
                  <a:noFill/>
                </a:ln>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Die Stadt Amsterdam ist mit mehr als 11 Tausend gemeinsam genutzten Autos führend.</a:t>
            </a:r>
            <a:endParaRPr kumimoji="0" lang="en-GB" altLang="en-US" sz="1200" b="0" i="0" u="none" strike="noStrike" cap="none" normalizeH="0" baseline="0" dirty="0">
              <a:ln>
                <a:noFill/>
              </a:ln>
              <a:solidFill>
                <a:schemeClr val="tx1"/>
              </a:solidFill>
              <a:effectLst/>
              <a:latin typeface="Arial" panose="020B0604020202020204" pitchFamily="34" charset="0"/>
            </a:endParaRPr>
          </a:p>
          <a:p>
            <a:pPr marL="228600" marR="0" lvl="0" indent="-228600" algn="l" defTabSz="914400" rtl="0" eaLnBrk="0" fontAlgn="base" latinLnBrk="0" hangingPunct="0">
              <a:lnSpc>
                <a:spcPct val="100000"/>
              </a:lnSpc>
              <a:spcBef>
                <a:spcPct val="0"/>
              </a:spcBef>
              <a:spcAft>
                <a:spcPct val="0"/>
              </a:spcAft>
              <a:buClrTx/>
              <a:buSzTx/>
              <a:buFont typeface="+mj-lt"/>
              <a:buAutoNum type="arabicPeriod" startAt="2"/>
              <a:tabLst>
                <a:tab pos="450850" algn="l"/>
              </a:tabLst>
            </a:pPr>
            <a:r>
              <a:rPr kumimoji="0" lang="de-DE" altLang="en-US" sz="1200" b="0" i="0" u="none" strike="noStrike" cap="none" normalizeH="0" baseline="0" dirty="0">
                <a:ln>
                  <a:noFill/>
                </a:ln>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Ab 2030 dürfen Benzin- und Dieselfahrzeuge nicht mehr nach Amsterdam einfahren. Das ist das wichtigste Ergebnis des "</a:t>
            </a:r>
            <a:r>
              <a:rPr kumimoji="0" lang="de-DE" altLang="en-US" sz="1200" b="0" i="0" u="none" strike="noStrike" cap="none" normalizeH="0" baseline="0" dirty="0" err="1">
                <a:ln>
                  <a:noFill/>
                </a:ln>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Actieplan</a:t>
            </a:r>
            <a:r>
              <a:rPr kumimoji="0" lang="de-DE" altLang="en-US" sz="1200" b="0" i="0" u="none" strike="noStrike" cap="none" normalizeH="0" baseline="0" dirty="0">
                <a:ln>
                  <a:noFill/>
                </a:ln>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Schone Lucht" (Aktionsplan für saubere Luft). </a:t>
            </a:r>
            <a:endParaRPr kumimoji="0" lang="en-GB" altLang="en-US" sz="1200" b="0" i="0" u="none" strike="noStrike" cap="none" normalizeH="0" baseline="0" dirty="0">
              <a:ln>
                <a:noFill/>
              </a:ln>
              <a:solidFill>
                <a:schemeClr val="tx1"/>
              </a:solidFill>
              <a:effectLst/>
              <a:latin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startAt="2"/>
              <a:tabLst>
                <a:tab pos="450850" algn="l"/>
              </a:tabLst>
            </a:pPr>
            <a:endParaRPr kumimoji="0" lang="en-GB" altLang="en-US" sz="1200" b="0" i="0" u="none" strike="noStrike" cap="none" normalizeH="0" baseline="0" dirty="0">
              <a:ln>
                <a:noFill/>
              </a:ln>
              <a:solidFill>
                <a:schemeClr val="tx1"/>
              </a:solidFill>
              <a:effectLst/>
              <a:latin typeface="Arial" panose="020B0604020202020204" pitchFamily="34" charset="0"/>
            </a:endParaRPr>
          </a:p>
        </p:txBody>
      </p:sp>
      <p:graphicFrame>
        <p:nvGraphicFramePr>
          <p:cNvPr id="20" name="Table 19">
            <a:extLst>
              <a:ext uri="{FF2B5EF4-FFF2-40B4-BE49-F238E27FC236}">
                <a16:creationId xmlns:a16="http://schemas.microsoft.com/office/drawing/2014/main" id="{EBDEEAD9-ED98-117F-7BCC-896261092E0B}"/>
              </a:ext>
            </a:extLst>
          </p:cNvPr>
          <p:cNvGraphicFramePr>
            <a:graphicFrameLocks noGrp="1"/>
          </p:cNvGraphicFramePr>
          <p:nvPr>
            <p:extLst>
              <p:ext uri="{D42A27DB-BD31-4B8C-83A1-F6EECF244321}">
                <p14:modId xmlns:p14="http://schemas.microsoft.com/office/powerpoint/2010/main" val="1479186017"/>
              </p:ext>
            </p:extLst>
          </p:nvPr>
        </p:nvGraphicFramePr>
        <p:xfrm>
          <a:off x="5538104" y="2098233"/>
          <a:ext cx="3731895" cy="838200"/>
        </p:xfrm>
        <a:graphic>
          <a:graphicData uri="http://schemas.openxmlformats.org/drawingml/2006/table">
            <a:tbl>
              <a:tblPr firstRow="1" firstCol="1" bandRow="1">
                <a:tableStyleId>{616DA210-FB5B-4158-B5E0-FEB733F419BA}</a:tableStyleId>
              </a:tblPr>
              <a:tblGrid>
                <a:gridCol w="2480611">
                  <a:extLst>
                    <a:ext uri="{9D8B030D-6E8A-4147-A177-3AD203B41FA5}">
                      <a16:colId xmlns:a16="http://schemas.microsoft.com/office/drawing/2014/main" val="1993821986"/>
                    </a:ext>
                  </a:extLst>
                </a:gridCol>
                <a:gridCol w="1251284">
                  <a:extLst>
                    <a:ext uri="{9D8B030D-6E8A-4147-A177-3AD203B41FA5}">
                      <a16:colId xmlns:a16="http://schemas.microsoft.com/office/drawing/2014/main" val="3600172768"/>
                    </a:ext>
                  </a:extLst>
                </a:gridCol>
              </a:tblGrid>
              <a:tr h="0">
                <a:tc>
                  <a:txBody>
                    <a:bodyPr/>
                    <a:lstStyle/>
                    <a:p>
                      <a:r>
                        <a:rPr lang="de-DE" sz="1100">
                          <a:solidFill>
                            <a:srgbClr val="000000"/>
                          </a:solidFill>
                          <a:effectLst/>
                        </a:rPr>
                        <a:t> </a:t>
                      </a:r>
                      <a:endParaRPr lang="en-GB"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de-DE" sz="1100">
                          <a:solidFill>
                            <a:srgbClr val="000000"/>
                          </a:solidFill>
                          <a:effectLst/>
                        </a:rPr>
                        <a:t>Kg CO</a:t>
                      </a:r>
                      <a:r>
                        <a:rPr lang="de-DE" sz="1100" baseline="-25000">
                          <a:solidFill>
                            <a:srgbClr val="000000"/>
                          </a:solidFill>
                          <a:effectLst/>
                        </a:rPr>
                        <a:t>2</a:t>
                      </a:r>
                      <a:r>
                        <a:rPr lang="de-DE" sz="1100">
                          <a:solidFill>
                            <a:srgbClr val="000000"/>
                          </a:solidFill>
                          <a:effectLst/>
                        </a:rPr>
                        <a:t> pro Jahr</a:t>
                      </a:r>
                      <a:endParaRPr lang="en-GB"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45642270"/>
                  </a:ext>
                </a:extLst>
              </a:tr>
              <a:tr h="0">
                <a:tc>
                  <a:txBody>
                    <a:bodyPr/>
                    <a:lstStyle/>
                    <a:p>
                      <a:r>
                        <a:rPr lang="de-DE" sz="1100" dirty="0">
                          <a:solidFill>
                            <a:srgbClr val="000000"/>
                          </a:solidFill>
                          <a:effectLst/>
                        </a:rPr>
                        <a:t>Veränderung in gefahrenen Kilometern</a:t>
                      </a:r>
                      <a:endParaRPr lang="en-GB" sz="1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r>
                        <a:rPr lang="de-DE" sz="1100">
                          <a:solidFill>
                            <a:srgbClr val="000000"/>
                          </a:solidFill>
                          <a:effectLst/>
                        </a:rPr>
                        <a:t>-250</a:t>
                      </a:r>
                      <a:endParaRPr lang="en-GB"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896720265"/>
                  </a:ext>
                </a:extLst>
              </a:tr>
              <a:tr h="0">
                <a:tc>
                  <a:txBody>
                    <a:bodyPr/>
                    <a:lstStyle/>
                    <a:p>
                      <a:r>
                        <a:rPr lang="de-DE" sz="1100">
                          <a:solidFill>
                            <a:srgbClr val="000000"/>
                          </a:solidFill>
                          <a:effectLst/>
                        </a:rPr>
                        <a:t>Veränderung in Art der Fortbewegung</a:t>
                      </a:r>
                      <a:endParaRPr lang="en-GB"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r>
                        <a:rPr lang="de-DE" sz="1100">
                          <a:solidFill>
                            <a:srgbClr val="000000"/>
                          </a:solidFill>
                          <a:effectLst/>
                        </a:rPr>
                        <a:t>160</a:t>
                      </a:r>
                      <a:endParaRPr lang="en-GB"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827980092"/>
                  </a:ext>
                </a:extLst>
              </a:tr>
              <a:tr h="0">
                <a:tc>
                  <a:txBody>
                    <a:bodyPr/>
                    <a:lstStyle/>
                    <a:p>
                      <a:r>
                        <a:rPr lang="de-DE" sz="1100">
                          <a:solidFill>
                            <a:srgbClr val="000000"/>
                          </a:solidFill>
                          <a:effectLst/>
                        </a:rPr>
                        <a:t>Veränderung im Autobesitz</a:t>
                      </a:r>
                      <a:endParaRPr lang="en-GB"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r>
                        <a:rPr lang="de-DE" sz="1100">
                          <a:solidFill>
                            <a:srgbClr val="000000"/>
                          </a:solidFill>
                          <a:effectLst/>
                        </a:rPr>
                        <a:t>-85 bis -175</a:t>
                      </a:r>
                      <a:endParaRPr lang="en-GB"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621947565"/>
                  </a:ext>
                </a:extLst>
              </a:tr>
              <a:tr h="0">
                <a:tc>
                  <a:txBody>
                    <a:bodyPr/>
                    <a:lstStyle/>
                    <a:p>
                      <a:r>
                        <a:rPr lang="de-DE" sz="1100">
                          <a:solidFill>
                            <a:srgbClr val="000000"/>
                          </a:solidFill>
                          <a:effectLst/>
                        </a:rPr>
                        <a:t>Gesamt</a:t>
                      </a:r>
                      <a:endParaRPr lang="en-GB"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r>
                        <a:rPr lang="de-DE" sz="1100" dirty="0">
                          <a:solidFill>
                            <a:srgbClr val="000000"/>
                          </a:solidFill>
                          <a:effectLst/>
                        </a:rPr>
                        <a:t>-175 bis -265</a:t>
                      </a:r>
                      <a:endParaRPr lang="en-GB" sz="1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249826429"/>
                  </a:ext>
                </a:extLst>
              </a:tr>
            </a:tbl>
          </a:graphicData>
        </a:graphic>
      </p:graphicFrame>
    </p:spTree>
    <p:extLst>
      <p:ext uri="{BB962C8B-B14F-4D97-AF65-F5344CB8AC3E}">
        <p14:creationId xmlns:p14="http://schemas.microsoft.com/office/powerpoint/2010/main" val="35937799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C0417D1-FB25-1B43-95F3-224116DA41DB}"/>
              </a:ext>
            </a:extLst>
          </p:cNvPr>
          <p:cNvSpPr>
            <a:spLocks noGrp="1"/>
          </p:cNvSpPr>
          <p:nvPr>
            <p:ph type="body" sz="quarter" idx="19"/>
          </p:nvPr>
        </p:nvSpPr>
        <p:spPr/>
        <p:txBody>
          <a:bodyPr>
            <a:normAutofit/>
          </a:bodyPr>
          <a:lstStyle/>
          <a:p>
            <a:pPr indent="-457200">
              <a:lnSpc>
                <a:spcPct val="100000"/>
              </a:lnSpc>
            </a:pPr>
            <a:r>
              <a:rPr lang="en-US" sz="1800" dirty="0">
                <a:solidFill>
                  <a:srgbClr val="000000"/>
                </a:solidFill>
                <a:latin typeface="Calibri" panose="020F0502020204030204" pitchFamily="34" charset="0"/>
                <a:cs typeface="Times New Roman" panose="02020603050405020304" pitchFamily="18" charset="0"/>
              </a:rPr>
              <a:t>Die </a:t>
            </a:r>
            <a:r>
              <a:rPr lang="en-US" sz="1800" dirty="0" err="1">
                <a:solidFill>
                  <a:srgbClr val="000000"/>
                </a:solidFill>
                <a:latin typeface="Calibri" panose="020F0502020204030204" pitchFamily="34" charset="0"/>
                <a:cs typeface="Times New Roman" panose="02020603050405020304" pitchFamily="18" charset="0"/>
              </a:rPr>
              <a:t>Untersuchung</a:t>
            </a:r>
            <a:r>
              <a:rPr lang="en-US" sz="1800" dirty="0">
                <a:solidFill>
                  <a:srgbClr val="000000"/>
                </a:solidFill>
                <a:latin typeface="Calibri" panose="020F0502020204030204" pitchFamily="34" charset="0"/>
                <a:cs typeface="Times New Roman" panose="02020603050405020304" pitchFamily="18" charset="0"/>
              </a:rPr>
              <a:t> </a:t>
            </a:r>
            <a:r>
              <a:rPr lang="en-US" sz="1800" dirty="0" err="1">
                <a:solidFill>
                  <a:srgbClr val="000000"/>
                </a:solidFill>
                <a:latin typeface="Calibri" panose="020F0502020204030204" pitchFamily="34" charset="0"/>
                <a:cs typeface="Times New Roman" panose="02020603050405020304" pitchFamily="18" charset="0"/>
              </a:rPr>
              <a:t>digitaler</a:t>
            </a:r>
            <a:r>
              <a:rPr lang="en-US" sz="1800" dirty="0">
                <a:solidFill>
                  <a:srgbClr val="000000"/>
                </a:solidFill>
                <a:latin typeface="Calibri" panose="020F0502020204030204" pitchFamily="34" charset="0"/>
                <a:cs typeface="Times New Roman" panose="02020603050405020304" pitchFamily="18" charset="0"/>
              </a:rPr>
              <a:t> </a:t>
            </a:r>
            <a:r>
              <a:rPr lang="en-US" sz="1800" dirty="0" err="1">
                <a:solidFill>
                  <a:srgbClr val="000000"/>
                </a:solidFill>
                <a:latin typeface="Calibri" panose="020F0502020204030204" pitchFamily="34" charset="0"/>
                <a:cs typeface="Times New Roman" panose="02020603050405020304" pitchFamily="18" charset="0"/>
              </a:rPr>
              <a:t>Werkzeuge</a:t>
            </a:r>
            <a:r>
              <a:rPr lang="en-US" sz="1800" dirty="0">
                <a:solidFill>
                  <a:srgbClr val="000000"/>
                </a:solidFill>
                <a:latin typeface="Calibri" panose="020F0502020204030204" pitchFamily="34" charset="0"/>
                <a:cs typeface="Times New Roman" panose="02020603050405020304" pitchFamily="18" charset="0"/>
              </a:rPr>
              <a:t> </a:t>
            </a:r>
            <a:r>
              <a:rPr lang="en-US" sz="1800" dirty="0" err="1">
                <a:solidFill>
                  <a:srgbClr val="000000"/>
                </a:solidFill>
                <a:latin typeface="Calibri" panose="020F0502020204030204" pitchFamily="34" charset="0"/>
                <a:cs typeface="Times New Roman" panose="02020603050405020304" pitchFamily="18" charset="0"/>
              </a:rPr>
              <a:t>steht</a:t>
            </a:r>
            <a:r>
              <a:rPr lang="en-US" sz="1800" dirty="0">
                <a:solidFill>
                  <a:srgbClr val="000000"/>
                </a:solidFill>
                <a:latin typeface="Calibri" panose="020F0502020204030204" pitchFamily="34" charset="0"/>
                <a:cs typeface="Times New Roman" panose="02020603050405020304" pitchFamily="18" charset="0"/>
              </a:rPr>
              <a:t> in </a:t>
            </a:r>
            <a:r>
              <a:rPr lang="en-US" sz="1800" dirty="0" err="1">
                <a:solidFill>
                  <a:srgbClr val="000000"/>
                </a:solidFill>
                <a:latin typeface="Calibri" panose="020F0502020204030204" pitchFamily="34" charset="0"/>
                <a:cs typeface="Times New Roman" panose="02020603050405020304" pitchFamily="18" charset="0"/>
              </a:rPr>
              <a:t>Zusammenhang</a:t>
            </a:r>
            <a:r>
              <a:rPr lang="en-US" sz="1800" dirty="0">
                <a:solidFill>
                  <a:srgbClr val="000000"/>
                </a:solidFill>
                <a:latin typeface="Calibri" panose="020F0502020204030204" pitchFamily="34" charset="0"/>
                <a:cs typeface="Times New Roman" panose="02020603050405020304" pitchFamily="18" charset="0"/>
              </a:rPr>
              <a:t> </a:t>
            </a:r>
            <a:r>
              <a:rPr lang="en-US" sz="1800" dirty="0" err="1">
                <a:solidFill>
                  <a:srgbClr val="000000"/>
                </a:solidFill>
                <a:latin typeface="Calibri" panose="020F0502020204030204" pitchFamily="34" charset="0"/>
                <a:cs typeface="Times New Roman" panose="02020603050405020304" pitchFamily="18" charset="0"/>
              </a:rPr>
              <a:t>mit</a:t>
            </a:r>
            <a:r>
              <a:rPr lang="en-US" sz="1800" dirty="0">
                <a:solidFill>
                  <a:srgbClr val="000000"/>
                </a:solidFill>
                <a:latin typeface="Calibri" panose="020F0502020204030204" pitchFamily="34" charset="0"/>
                <a:cs typeface="Times New Roman" panose="02020603050405020304" pitchFamily="18" charset="0"/>
              </a:rPr>
              <a:t> der </a:t>
            </a:r>
            <a:r>
              <a:rPr lang="en-US" sz="1800" dirty="0" err="1">
                <a:solidFill>
                  <a:srgbClr val="000000"/>
                </a:solidFill>
                <a:latin typeface="Calibri" panose="020F0502020204030204" pitchFamily="34" charset="0"/>
                <a:cs typeface="Times New Roman" panose="02020603050405020304" pitchFamily="18" charset="0"/>
              </a:rPr>
              <a:t>Eingewöhnung</a:t>
            </a:r>
            <a:r>
              <a:rPr lang="en-US" sz="1800" dirty="0">
                <a:solidFill>
                  <a:srgbClr val="000000"/>
                </a:solidFill>
                <a:latin typeface="Calibri" panose="020F0502020204030204" pitchFamily="34" charset="0"/>
                <a:cs typeface="Times New Roman" panose="02020603050405020304" pitchFamily="18" charset="0"/>
              </a:rPr>
              <a:t> an die </a:t>
            </a:r>
            <a:r>
              <a:rPr lang="en-US" sz="1800" dirty="0" err="1">
                <a:solidFill>
                  <a:srgbClr val="000000"/>
                </a:solidFill>
                <a:latin typeface="Calibri" panose="020F0502020204030204" pitchFamily="34" charset="0"/>
                <a:cs typeface="Times New Roman" panose="02020603050405020304" pitchFamily="18" charset="0"/>
              </a:rPr>
              <a:t>digitalen</a:t>
            </a:r>
            <a:r>
              <a:rPr lang="en-US" sz="1800" dirty="0">
                <a:solidFill>
                  <a:srgbClr val="000000"/>
                </a:solidFill>
                <a:latin typeface="Calibri" panose="020F0502020204030204" pitchFamily="34" charset="0"/>
                <a:cs typeface="Times New Roman" panose="02020603050405020304" pitchFamily="18" charset="0"/>
              </a:rPr>
              <a:t> </a:t>
            </a:r>
            <a:r>
              <a:rPr lang="en-US" sz="1800" dirty="0" err="1">
                <a:solidFill>
                  <a:srgbClr val="000000"/>
                </a:solidFill>
                <a:latin typeface="Calibri" panose="020F0502020204030204" pitchFamily="34" charset="0"/>
                <a:cs typeface="Times New Roman" panose="02020603050405020304" pitchFamily="18" charset="0"/>
              </a:rPr>
              <a:t>Werkzeuge</a:t>
            </a:r>
            <a:r>
              <a:rPr lang="en-US" sz="1800" dirty="0">
                <a:solidFill>
                  <a:srgbClr val="000000"/>
                </a:solidFill>
                <a:latin typeface="Calibri" panose="020F0502020204030204" pitchFamily="34" charset="0"/>
                <a:cs typeface="Times New Roman" panose="02020603050405020304" pitchFamily="18" charset="0"/>
              </a:rPr>
              <a:t> </a:t>
            </a:r>
            <a:r>
              <a:rPr lang="en-US" sz="1800" dirty="0" err="1">
                <a:solidFill>
                  <a:srgbClr val="000000"/>
                </a:solidFill>
                <a:latin typeface="Calibri" panose="020F0502020204030204" pitchFamily="34" charset="0"/>
                <a:cs typeface="Times New Roman" panose="02020603050405020304" pitchFamily="18" charset="0"/>
              </a:rPr>
              <a:t>mithilfe</a:t>
            </a:r>
            <a:r>
              <a:rPr lang="en-US" sz="1800" dirty="0">
                <a:solidFill>
                  <a:srgbClr val="000000"/>
                </a:solidFill>
                <a:latin typeface="Calibri" panose="020F0502020204030204" pitchFamily="34" charset="0"/>
                <a:cs typeface="Times New Roman" panose="02020603050405020304" pitchFamily="18" charset="0"/>
              </a:rPr>
              <a:t> von:</a:t>
            </a:r>
          </a:p>
          <a:p>
            <a:pPr marL="857250" indent="-285750">
              <a:lnSpc>
                <a:spcPct val="100000"/>
              </a:lnSpc>
              <a:buFont typeface="Arial" panose="020B0604020202020204" pitchFamily="34" charset="0"/>
              <a:buChar char="•"/>
            </a:pPr>
            <a:r>
              <a:rPr lang="en-US" sz="1800" dirty="0">
                <a:solidFill>
                  <a:srgbClr val="000000"/>
                </a:solidFill>
                <a:latin typeface="Calibri" panose="020F050202020403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rPr>
              <a:t>https://www.innovatingdigitally.eu/</a:t>
            </a:r>
            <a:r>
              <a:rPr lang="en-US" sz="1800" dirty="0">
                <a:solidFill>
                  <a:srgbClr val="000000"/>
                </a:solidFill>
                <a:latin typeface="Calibri" panose="020F0502020204030204" pitchFamily="34" charset="0"/>
                <a:cs typeface="Times New Roman" panose="02020603050405020304" pitchFamily="18" charset="0"/>
              </a:rPr>
              <a:t> </a:t>
            </a:r>
          </a:p>
          <a:p>
            <a:pPr marL="857250" indent="-285750">
              <a:lnSpc>
                <a:spcPct val="100000"/>
              </a:lnSpc>
              <a:buFont typeface="Arial" panose="020B0604020202020204" pitchFamily="34" charset="0"/>
              <a:buChar char="•"/>
            </a:pPr>
            <a:r>
              <a:rPr lang="en-US" sz="1800" dirty="0">
                <a:solidFill>
                  <a:srgbClr val="000000"/>
                </a:solidFill>
                <a:latin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https://scanner.innovatingdigitally.eu/</a:t>
            </a:r>
            <a:endParaRPr lang="en-US" sz="1800" dirty="0">
              <a:solidFill>
                <a:srgbClr val="000000"/>
              </a:solidFill>
              <a:latin typeface="Calibri" panose="020F0502020204030204" pitchFamily="34" charset="0"/>
              <a:cs typeface="Times New Roman" panose="02020603050405020304" pitchFamily="18" charset="0"/>
            </a:endParaRPr>
          </a:p>
          <a:p>
            <a:pPr indent="0" algn="just">
              <a:lnSpc>
                <a:spcPct val="100000"/>
              </a:lnSpc>
              <a:spcBef>
                <a:spcPts val="195"/>
              </a:spcBef>
              <a:tabLst>
                <a:tab pos="450215" algn="l"/>
              </a:tabLst>
            </a:pPr>
            <a:endParaRPr lang="en-US" sz="1800" dirty="0">
              <a:solidFill>
                <a:srgbClr val="000000"/>
              </a:solidFill>
              <a:latin typeface="Calibri" panose="020F0502020204030204" pitchFamily="34" charset="0"/>
              <a:cs typeface="Times New Roman" panose="02020603050405020304" pitchFamily="18" charset="0"/>
            </a:endParaRPr>
          </a:p>
          <a:p>
            <a:pPr indent="-457200" algn="just">
              <a:lnSpc>
                <a:spcPct val="100000"/>
              </a:lnSpc>
              <a:spcBef>
                <a:spcPts val="195"/>
              </a:spcBef>
              <a:tabLst>
                <a:tab pos="450215" algn="l"/>
              </a:tabLst>
            </a:pPr>
            <a:r>
              <a:rPr lang="en-US" sz="1800" dirty="0">
                <a:solidFill>
                  <a:srgbClr val="000000"/>
                </a:solidFill>
                <a:latin typeface="Calibri" panose="020F0502020204030204" pitchFamily="34" charset="0"/>
                <a:cs typeface="Times New Roman" panose="02020603050405020304" pitchFamily="18" charset="0"/>
              </a:rPr>
              <a:t>Die Studierenden können eine Liste ihrer Präferenzen für digitale Tools erstellen und </a:t>
            </a:r>
            <a:r>
              <a:rPr lang="en-US" sz="1800" dirty="0" err="1">
                <a:solidFill>
                  <a:srgbClr val="000000"/>
                </a:solidFill>
                <a:latin typeface="Calibri" panose="020F0502020204030204" pitchFamily="34" charset="0"/>
                <a:cs typeface="Times New Roman" panose="02020603050405020304" pitchFamily="18" charset="0"/>
              </a:rPr>
              <a:t>ihre</a:t>
            </a:r>
            <a:r>
              <a:rPr lang="en-US" sz="1800" dirty="0">
                <a:solidFill>
                  <a:srgbClr val="000000"/>
                </a:solidFill>
                <a:latin typeface="Calibri" panose="020F0502020204030204" pitchFamily="34" charset="0"/>
                <a:cs typeface="Times New Roman" panose="02020603050405020304" pitchFamily="18" charset="0"/>
              </a:rPr>
              <a:t> Gründe angeben, </a:t>
            </a:r>
            <a:r>
              <a:rPr lang="en-US" sz="1800" dirty="0" err="1">
                <a:solidFill>
                  <a:srgbClr val="000000"/>
                </a:solidFill>
                <a:latin typeface="Calibri" panose="020F0502020204030204" pitchFamily="34" charset="0"/>
                <a:cs typeface="Times New Roman" panose="02020603050405020304" pitchFamily="18" charset="0"/>
              </a:rPr>
              <a:t>weshalb</a:t>
            </a:r>
            <a:r>
              <a:rPr lang="en-US" sz="1800" dirty="0">
                <a:solidFill>
                  <a:srgbClr val="000000"/>
                </a:solidFill>
                <a:latin typeface="Calibri" panose="020F0502020204030204" pitchFamily="34" charset="0"/>
                <a:cs typeface="Times New Roman" panose="02020603050405020304" pitchFamily="18" charset="0"/>
              </a:rPr>
              <a:t> sie diese während der Schulung oder für andere Projekte verwenden möchten.</a:t>
            </a:r>
            <a:endParaRPr lang="nl-NL" sz="1800" dirty="0">
              <a:solidFill>
                <a:srgbClr val="000000"/>
              </a:solidFill>
              <a:latin typeface="Calibri" panose="020F0502020204030204" pitchFamily="34" charset="0"/>
              <a:cs typeface="Times New Roman" panose="02020603050405020304" pitchFamily="18" charset="0"/>
            </a:endParaRPr>
          </a:p>
          <a:p>
            <a:pPr indent="0" algn="just">
              <a:lnSpc>
                <a:spcPct val="100000"/>
              </a:lnSpc>
              <a:spcBef>
                <a:spcPts val="195"/>
              </a:spcBef>
              <a:tabLst>
                <a:tab pos="450215" algn="l"/>
              </a:tabLst>
            </a:pPr>
            <a:endParaRPr lang="en-US" sz="1800" dirty="0">
              <a:solidFill>
                <a:srgbClr val="000000"/>
              </a:solidFill>
              <a:latin typeface="Calibri" panose="020F0502020204030204" pitchFamily="34" charset="0"/>
              <a:cs typeface="Times New Roman" panose="02020603050405020304" pitchFamily="18" charset="0"/>
            </a:endParaRPr>
          </a:p>
          <a:p>
            <a:pPr indent="-457200" algn="just">
              <a:lnSpc>
                <a:spcPct val="100000"/>
              </a:lnSpc>
              <a:spcBef>
                <a:spcPts val="195"/>
              </a:spcBef>
              <a:tabLst>
                <a:tab pos="450215" algn="l"/>
              </a:tabLst>
            </a:pPr>
            <a:r>
              <a:rPr lang="en-US" sz="1800" dirty="0">
                <a:solidFill>
                  <a:srgbClr val="000000"/>
                </a:solidFill>
                <a:latin typeface="Calibri" panose="020F0502020204030204" pitchFamily="34" charset="0"/>
                <a:cs typeface="Times New Roman" panose="02020603050405020304" pitchFamily="18" charset="0"/>
              </a:rPr>
              <a:t>Studierende und </a:t>
            </a:r>
            <a:r>
              <a:rPr lang="en-US" sz="1800" dirty="0" err="1">
                <a:solidFill>
                  <a:srgbClr val="000000"/>
                </a:solidFill>
                <a:latin typeface="Calibri" panose="020F0502020204030204" pitchFamily="34" charset="0"/>
                <a:cs typeface="Times New Roman" panose="02020603050405020304" pitchFamily="18" charset="0"/>
              </a:rPr>
              <a:t>Dozenten</a:t>
            </a:r>
            <a:r>
              <a:rPr lang="en-US" sz="1800" dirty="0">
                <a:solidFill>
                  <a:srgbClr val="000000"/>
                </a:solidFill>
                <a:latin typeface="Calibri" panose="020F0502020204030204" pitchFamily="34" charset="0"/>
                <a:cs typeface="Times New Roman" panose="02020603050405020304" pitchFamily="18" charset="0"/>
              </a:rPr>
              <a:t> können Miros kostenloses digitales Whiteboard für Online-</a:t>
            </a:r>
            <a:r>
              <a:rPr lang="en-US" sz="1800" dirty="0" err="1">
                <a:solidFill>
                  <a:srgbClr val="000000"/>
                </a:solidFill>
                <a:latin typeface="Calibri" panose="020F0502020204030204" pitchFamily="34" charset="0"/>
                <a:cs typeface="Times New Roman" panose="02020603050405020304" pitchFamily="18" charset="0"/>
              </a:rPr>
              <a:t>Bildung</a:t>
            </a:r>
            <a:r>
              <a:rPr lang="en-US" sz="1800" dirty="0">
                <a:solidFill>
                  <a:srgbClr val="000000"/>
                </a:solidFill>
                <a:latin typeface="Calibri" panose="020F0502020204030204" pitchFamily="34" charset="0"/>
                <a:cs typeface="Times New Roman" panose="02020603050405020304" pitchFamily="18" charset="0"/>
              </a:rPr>
              <a:t> auf </a:t>
            </a:r>
            <a:r>
              <a:rPr lang="en-US" sz="1800" dirty="0">
                <a:solidFill>
                  <a:srgbClr val="000000"/>
                </a:solidFill>
                <a:latin typeface="Calibri" panose="020F050202020403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https://miro.com/education-whiteboard/2/</a:t>
            </a:r>
            <a:r>
              <a:rPr lang="en-US" sz="1800" dirty="0">
                <a:solidFill>
                  <a:srgbClr val="000000"/>
                </a:solidFill>
                <a:latin typeface="Calibri" panose="020F0502020204030204" pitchFamily="34" charset="0"/>
                <a:cs typeface="Times New Roman" panose="02020603050405020304" pitchFamily="18" charset="0"/>
              </a:rPr>
              <a:t> </a:t>
            </a:r>
            <a:r>
              <a:rPr lang="en-US" sz="1800" dirty="0" err="1">
                <a:solidFill>
                  <a:srgbClr val="000000"/>
                </a:solidFill>
                <a:latin typeface="Calibri" panose="020F0502020204030204" pitchFamily="34" charset="0"/>
                <a:cs typeface="Times New Roman" panose="02020603050405020304" pitchFamily="18" charset="0"/>
              </a:rPr>
              <a:t>nutzen</a:t>
            </a:r>
            <a:r>
              <a:rPr lang="en-US" sz="1800" dirty="0">
                <a:solidFill>
                  <a:srgbClr val="000000"/>
                </a:solidFill>
                <a:latin typeface="Calibri" panose="020F0502020204030204" pitchFamily="34" charset="0"/>
                <a:cs typeface="Times New Roman" panose="02020603050405020304" pitchFamily="18" charset="0"/>
              </a:rPr>
              <a:t>.</a:t>
            </a:r>
            <a:endParaRPr lang="nl-NL" sz="1800" dirty="0">
              <a:solidFill>
                <a:srgbClr val="000000"/>
              </a:solidFill>
              <a:latin typeface="Calibri" panose="020F0502020204030204" pitchFamily="34" charset="0"/>
              <a:cs typeface="Times New Roman" panose="02020603050405020304" pitchFamily="18" charset="0"/>
            </a:endParaRPr>
          </a:p>
          <a:p>
            <a:pPr indent="0" algn="just">
              <a:lnSpc>
                <a:spcPct val="100000"/>
              </a:lnSpc>
              <a:spcBef>
                <a:spcPts val="195"/>
              </a:spcBef>
              <a:tabLst>
                <a:tab pos="450215" algn="l"/>
              </a:tabLst>
            </a:pPr>
            <a:endParaRPr lang="en-US" sz="1800" dirty="0">
              <a:solidFill>
                <a:srgbClr val="000000"/>
              </a:solidFill>
              <a:latin typeface="Calibri" panose="020F0502020204030204" pitchFamily="34" charset="0"/>
              <a:cs typeface="Times New Roman" panose="02020603050405020304" pitchFamily="18" charset="0"/>
            </a:endParaRPr>
          </a:p>
          <a:p>
            <a:pPr indent="-457200" algn="just">
              <a:lnSpc>
                <a:spcPct val="100000"/>
              </a:lnSpc>
              <a:spcBef>
                <a:spcPts val="195"/>
              </a:spcBef>
              <a:tabLst>
                <a:tab pos="450215" algn="l"/>
              </a:tabLst>
            </a:pPr>
            <a:r>
              <a:rPr lang="en-US" sz="1800" dirty="0">
                <a:solidFill>
                  <a:srgbClr val="000000"/>
                </a:solidFill>
                <a:latin typeface="Calibri" panose="020F0502020204030204" pitchFamily="34" charset="0"/>
                <a:cs typeface="Times New Roman" panose="02020603050405020304" pitchFamily="18" charset="0"/>
              </a:rPr>
              <a:t>Studierende und </a:t>
            </a:r>
            <a:r>
              <a:rPr lang="en-US" sz="1800" dirty="0" err="1">
                <a:solidFill>
                  <a:srgbClr val="000000"/>
                </a:solidFill>
                <a:latin typeface="Calibri" panose="020F0502020204030204" pitchFamily="34" charset="0"/>
                <a:cs typeface="Times New Roman" panose="02020603050405020304" pitchFamily="18" charset="0"/>
              </a:rPr>
              <a:t>Dozenten</a:t>
            </a:r>
            <a:r>
              <a:rPr lang="en-US" sz="1800" dirty="0">
                <a:solidFill>
                  <a:srgbClr val="000000"/>
                </a:solidFill>
                <a:latin typeface="Calibri" panose="020F0502020204030204" pitchFamily="34" charset="0"/>
                <a:cs typeface="Times New Roman" panose="02020603050405020304" pitchFamily="18" charset="0"/>
              </a:rPr>
              <a:t> können das kostenlose digitale Whiteboard von Mural für Online-Bildung unter </a:t>
            </a:r>
            <a:r>
              <a:rPr lang="en-US" sz="1800" dirty="0">
                <a:solidFill>
                  <a:srgbClr val="000000"/>
                </a:solidFill>
                <a:latin typeface="Calibri" panose="020F050202020403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https://www.mural.co/education</a:t>
            </a:r>
            <a:r>
              <a:rPr lang="en-US" sz="1800" dirty="0">
                <a:solidFill>
                  <a:srgbClr val="000000"/>
                </a:solidFill>
                <a:latin typeface="Calibri" panose="020F0502020204030204" pitchFamily="34" charset="0"/>
                <a:cs typeface="Times New Roman" panose="02020603050405020304" pitchFamily="18" charset="0"/>
              </a:rPr>
              <a:t> </a:t>
            </a:r>
            <a:r>
              <a:rPr lang="en-US" sz="1800" dirty="0" err="1">
                <a:solidFill>
                  <a:srgbClr val="000000"/>
                </a:solidFill>
                <a:latin typeface="Calibri" panose="020F0502020204030204" pitchFamily="34" charset="0"/>
                <a:cs typeface="Times New Roman" panose="02020603050405020304" pitchFamily="18" charset="0"/>
              </a:rPr>
              <a:t>nutzen</a:t>
            </a:r>
            <a:r>
              <a:rPr lang="en-US" sz="1800" dirty="0">
                <a:solidFill>
                  <a:srgbClr val="000000"/>
                </a:solidFill>
                <a:latin typeface="Calibri" panose="020F0502020204030204" pitchFamily="34" charset="0"/>
                <a:cs typeface="Times New Roman" panose="02020603050405020304" pitchFamily="18" charset="0"/>
              </a:rPr>
              <a:t>. </a:t>
            </a:r>
            <a:endParaRPr lang="nl-NL" sz="1800" dirty="0">
              <a:solidFill>
                <a:srgbClr val="000000"/>
              </a:solidFill>
              <a:latin typeface="Calibri" panose="020F0502020204030204" pitchFamily="34" charset="0"/>
              <a:cs typeface="Times New Roman" panose="02020603050405020304" pitchFamily="18" charset="0"/>
            </a:endParaRPr>
          </a:p>
          <a:p>
            <a:pPr indent="0">
              <a:lnSpc>
                <a:spcPct val="100000"/>
              </a:lnSpc>
            </a:pPr>
            <a:endParaRPr lang="en-US" sz="1800" dirty="0"/>
          </a:p>
        </p:txBody>
      </p:sp>
      <p:sp>
        <p:nvSpPr>
          <p:cNvPr id="5" name="Text Placeholder 4">
            <a:extLst>
              <a:ext uri="{FF2B5EF4-FFF2-40B4-BE49-F238E27FC236}">
                <a16:creationId xmlns:a16="http://schemas.microsoft.com/office/drawing/2014/main" id="{E51555E7-3882-DC49-9A3A-533769AC8875}"/>
              </a:ext>
            </a:extLst>
          </p:cNvPr>
          <p:cNvSpPr>
            <a:spLocks noGrp="1"/>
          </p:cNvSpPr>
          <p:nvPr>
            <p:ph type="body" sz="quarter" idx="20"/>
          </p:nvPr>
        </p:nvSpPr>
        <p:spPr/>
        <p:txBody>
          <a:bodyPr/>
          <a:lstStyle/>
          <a:p>
            <a:r>
              <a:rPr lang="en-US" dirty="0">
                <a:effectLst/>
                <a:latin typeface="Calibri (Body)"/>
                <a:ea typeface="Calibri" panose="020F0502020204030204" pitchFamily="34" charset="0"/>
              </a:rPr>
              <a:t>Untersuchung digitaler Tools</a:t>
            </a:r>
            <a:endParaRPr lang="en-US" dirty="0">
              <a:latin typeface="Calibri (Body)"/>
            </a:endParaRPr>
          </a:p>
        </p:txBody>
      </p:sp>
    </p:spTree>
    <p:extLst>
      <p:ext uri="{BB962C8B-B14F-4D97-AF65-F5344CB8AC3E}">
        <p14:creationId xmlns:p14="http://schemas.microsoft.com/office/powerpoint/2010/main" val="24282204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C0417D1-FB25-1B43-95F3-224116DA41DB}"/>
              </a:ext>
            </a:extLst>
          </p:cNvPr>
          <p:cNvSpPr>
            <a:spLocks noGrp="1"/>
          </p:cNvSpPr>
          <p:nvPr>
            <p:ph type="body" sz="quarter" idx="19"/>
          </p:nvPr>
        </p:nvSpPr>
        <p:spPr/>
        <p:txBody>
          <a:bodyPr/>
          <a:lstStyle/>
          <a:p>
            <a:endParaRPr lang="en-US"/>
          </a:p>
        </p:txBody>
      </p:sp>
      <p:sp>
        <p:nvSpPr>
          <p:cNvPr id="5" name="Text Placeholder 4">
            <a:extLst>
              <a:ext uri="{FF2B5EF4-FFF2-40B4-BE49-F238E27FC236}">
                <a16:creationId xmlns:a16="http://schemas.microsoft.com/office/drawing/2014/main" id="{E51555E7-3882-DC49-9A3A-533769AC8875}"/>
              </a:ext>
            </a:extLst>
          </p:cNvPr>
          <p:cNvSpPr>
            <a:spLocks noGrp="1"/>
          </p:cNvSpPr>
          <p:nvPr>
            <p:ph type="body" sz="quarter" idx="20"/>
          </p:nvPr>
        </p:nvSpPr>
        <p:spPr>
          <a:xfrm>
            <a:off x="264806" y="820767"/>
            <a:ext cx="4472294" cy="1480787"/>
          </a:xfrm>
        </p:spPr>
        <p:txBody>
          <a:bodyPr/>
          <a:lstStyle/>
          <a:p>
            <a:r>
              <a:rPr lang="en-US" sz="3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Innovationsprozesse</a:t>
            </a:r>
            <a:endParaRPr lang="en-US" dirty="0"/>
          </a:p>
        </p:txBody>
      </p:sp>
      <p:pic>
        <p:nvPicPr>
          <p:cNvPr id="3" name="Picture 2">
            <a:extLst>
              <a:ext uri="{FF2B5EF4-FFF2-40B4-BE49-F238E27FC236}">
                <a16:creationId xmlns:a16="http://schemas.microsoft.com/office/drawing/2014/main" id="{4AA8DE2B-3D63-FEFD-7AD7-EB9402752965}"/>
              </a:ext>
            </a:extLst>
          </p:cNvPr>
          <p:cNvPicPr>
            <a:picLocks noChangeAspect="1"/>
          </p:cNvPicPr>
          <p:nvPr/>
        </p:nvPicPr>
        <p:blipFill>
          <a:blip r:embed="rId2"/>
          <a:stretch>
            <a:fillRect/>
          </a:stretch>
        </p:blipFill>
        <p:spPr>
          <a:xfrm>
            <a:off x="5301206" y="550976"/>
            <a:ext cx="5026135" cy="5621128"/>
          </a:xfrm>
          <a:prstGeom prst="rect">
            <a:avLst/>
          </a:prstGeom>
        </p:spPr>
      </p:pic>
    </p:spTree>
    <p:extLst>
      <p:ext uri="{BB962C8B-B14F-4D97-AF65-F5344CB8AC3E}">
        <p14:creationId xmlns:p14="http://schemas.microsoft.com/office/powerpoint/2010/main" val="2859741826"/>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B2406A46E380F848A1DBD4B846DC82E0" ma:contentTypeVersion="15" ma:contentTypeDescription="Ein neues Dokument erstellen." ma:contentTypeScope="" ma:versionID="85a6d4ef7855acb1551bd967590fc32e">
  <xsd:schema xmlns:xsd="http://www.w3.org/2001/XMLSchema" xmlns:xs="http://www.w3.org/2001/XMLSchema" xmlns:p="http://schemas.microsoft.com/office/2006/metadata/properties" xmlns:ns2="2ffaba5b-b9bd-4b32-8274-6dc7ffc33c8b" xmlns:ns3="f7e2e6c7-ed3b-4581-8d81-0f6727dcc7c8" targetNamespace="http://schemas.microsoft.com/office/2006/metadata/properties" ma:root="true" ma:fieldsID="e308a0dcfa1585d9a716589d9f6869ee" ns2:_="" ns3:_="">
    <xsd:import namespace="2ffaba5b-b9bd-4b32-8274-6dc7ffc33c8b"/>
    <xsd:import namespace="f7e2e6c7-ed3b-4581-8d81-0f6727dcc7c8"/>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DateTaken" minOccurs="0"/>
                <xsd:element ref="ns3:SharedWithUsers" minOccurs="0"/>
                <xsd:element ref="ns3:SharedWithDetails" minOccurs="0"/>
                <xsd:element ref="ns2:lcf76f155ced4ddcb4097134ff3c332f" minOccurs="0"/>
                <xsd:element ref="ns3:TaxCatchAll"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ffaba5b-b9bd-4b32-8274-6dc7ffc33c8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lcf76f155ced4ddcb4097134ff3c332f" ma:index="20" nillable="true" ma:taxonomy="true" ma:internalName="lcf76f155ced4ddcb4097134ff3c332f" ma:taxonomyFieldName="MediaServiceImageTags" ma:displayName="Bildmarkierungen" ma:readOnly="false" ma:fieldId="{5cf76f15-5ced-4ddc-b409-7134ff3c332f}" ma:taxonomyMulti="true" ma:sspId="806f3cfd-5b8b-41d1-a8c0-a3c1c0845742" ma:termSetId="09814cd3-568e-fe90-9814-8d621ff8fb84" ma:anchorId="fba54fb3-c3e1-fe81-a776-ca4b69148c4d" ma:open="true" ma:isKeyword="false">
      <xsd:complexType>
        <xsd:sequence>
          <xsd:element ref="pc:Terms" minOccurs="0" maxOccurs="1"/>
        </xsd:sequence>
      </xsd:complex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7e2e6c7-ed3b-4581-8d81-0f6727dcc7c8" elementFormDefault="qualified">
    <xsd:import namespace="http://schemas.microsoft.com/office/2006/documentManagement/types"/>
    <xsd:import namespace="http://schemas.microsoft.com/office/infopath/2007/PartnerControls"/>
    <xsd:element name="SharedWithUsers" ma:index="17"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Freigegeben für - Details" ma:internalName="SharedWithDetails" ma:readOnly="true">
      <xsd:simpleType>
        <xsd:restriction base="dms:Note">
          <xsd:maxLength value="255"/>
        </xsd:restriction>
      </xsd:simpleType>
    </xsd:element>
    <xsd:element name="TaxCatchAll" ma:index="21" nillable="true" ma:displayName="Taxonomy Catch All Column" ma:hidden="true" ma:list="{49bfdf97-61cb-4048-887d-134bba3ead18}" ma:internalName="TaxCatchAll" ma:showField="CatchAllData" ma:web="f7e2e6c7-ed3b-4581-8d81-0f6727dcc7c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f7e2e6c7-ed3b-4581-8d81-0f6727dcc7c8" xsi:nil="true"/>
    <lcf76f155ced4ddcb4097134ff3c332f xmlns="2ffaba5b-b9bd-4b32-8274-6dc7ffc33c8b">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5FC7C0F-8B63-4C97-89DC-ED7864E74C76}"/>
</file>

<file path=customXml/itemProps2.xml><?xml version="1.0" encoding="utf-8"?>
<ds:datastoreItem xmlns:ds="http://schemas.openxmlformats.org/officeDocument/2006/customXml" ds:itemID="{A7ABD3B6-A72F-4E6F-A6FB-E5A0464510C1}">
  <ds:schemaRefs>
    <ds:schemaRef ds:uri="http://schemas.microsoft.com/office/2006/documentManagement/types"/>
    <ds:schemaRef ds:uri="2ffaba5b-b9bd-4b32-8274-6dc7ffc33c8b"/>
    <ds:schemaRef ds:uri="http://purl.org/dc/elements/1.1/"/>
    <ds:schemaRef ds:uri="http://schemas.microsoft.com/office/2006/metadata/properties"/>
    <ds:schemaRef ds:uri="http://purl.org/dc/terms/"/>
    <ds:schemaRef ds:uri="http://schemas.openxmlformats.org/package/2006/metadata/core-properties"/>
    <ds:schemaRef ds:uri="http://schemas.microsoft.com/office/infopath/2007/PartnerControls"/>
    <ds:schemaRef ds:uri="http://www.w3.org/XML/1998/namespace"/>
    <ds:schemaRef ds:uri="http://purl.org/dc/dcmitype/"/>
    <ds:schemaRef ds:uri="f7e2e6c7-ed3b-4581-8d81-0f6727dcc7c8"/>
  </ds:schemaRefs>
</ds:datastoreItem>
</file>

<file path=customXml/itemProps3.xml><?xml version="1.0" encoding="utf-8"?>
<ds:datastoreItem xmlns:ds="http://schemas.openxmlformats.org/officeDocument/2006/customXml" ds:itemID="{2A3C5D2E-573E-4404-8421-DCDA68AEF76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4207</Words>
  <Application>Microsoft Office PowerPoint</Application>
  <PresentationFormat>Widescreen</PresentationFormat>
  <Paragraphs>296</Paragraphs>
  <Slides>61</Slides>
  <Notes>24</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61</vt:i4>
      </vt:variant>
    </vt:vector>
  </HeadingPairs>
  <TitlesOfParts>
    <vt:vector size="75" baseType="lpstr">
      <vt:lpstr>arial</vt:lpstr>
      <vt:lpstr>arial</vt:lpstr>
      <vt:lpstr>Calibri</vt:lpstr>
      <vt:lpstr>Calibri (Body)</vt:lpstr>
      <vt:lpstr>Calibri Light</vt:lpstr>
      <vt:lpstr>Helvetica Neue Medium</vt:lpstr>
      <vt:lpstr>Lato Regular</vt:lpstr>
      <vt:lpstr>Montserrat</vt:lpstr>
      <vt:lpstr>Montserrat Light</vt:lpstr>
      <vt:lpstr>Poppins</vt:lpstr>
      <vt:lpstr>Quattrocento Sans</vt:lpstr>
      <vt:lpstr>Symbol</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Judith Helmer</cp:lastModifiedBy>
  <cp:revision>192</cp:revision>
  <dcterms:created xsi:type="dcterms:W3CDTF">2020-10-14T13:32:04Z</dcterms:created>
  <dcterms:modified xsi:type="dcterms:W3CDTF">2022-12-24T00:44:18Z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0x010100B2406A46E380F848A1DBD4B846DC82E0</vt:lpwstr>
  </property>
  <property fmtid="{D5CDD505-2E9C-101B-9397-08002B2CF9AE}" pid="3" name="MediaServiceImageTags">
    <vt:lpwstr/>
  </property>
</Properties>
</file>