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68"/>
  </p:notesMasterIdLst>
  <p:sldIdLst>
    <p:sldId id="4351" r:id="rId5"/>
    <p:sldId id="4430" r:id="rId6"/>
    <p:sldId id="4306" r:id="rId7"/>
    <p:sldId id="4386" r:id="rId8"/>
    <p:sldId id="4375" r:id="rId9"/>
    <p:sldId id="4427" r:id="rId10"/>
    <p:sldId id="4417" r:id="rId11"/>
    <p:sldId id="4429" r:id="rId12"/>
    <p:sldId id="4468" r:id="rId13"/>
    <p:sldId id="4471" r:id="rId14"/>
    <p:sldId id="4472" r:id="rId15"/>
    <p:sldId id="4473" r:id="rId16"/>
    <p:sldId id="4474" r:id="rId17"/>
    <p:sldId id="4475" r:id="rId18"/>
    <p:sldId id="4376" r:id="rId19"/>
    <p:sldId id="4360" r:id="rId20"/>
    <p:sldId id="4356" r:id="rId21"/>
    <p:sldId id="4476" r:id="rId22"/>
    <p:sldId id="4405" r:id="rId23"/>
    <p:sldId id="4406" r:id="rId24"/>
    <p:sldId id="4419" r:id="rId25"/>
    <p:sldId id="4423" r:id="rId26"/>
    <p:sldId id="4341" r:id="rId27"/>
    <p:sldId id="4431" r:id="rId28"/>
    <p:sldId id="4477" r:id="rId29"/>
    <p:sldId id="4358" r:id="rId30"/>
    <p:sldId id="4434" r:id="rId31"/>
    <p:sldId id="4433" r:id="rId32"/>
    <p:sldId id="4435" r:id="rId33"/>
    <p:sldId id="4436" r:id="rId34"/>
    <p:sldId id="4437" r:id="rId35"/>
    <p:sldId id="4439" r:id="rId36"/>
    <p:sldId id="4478" r:id="rId37"/>
    <p:sldId id="4441" r:id="rId38"/>
    <p:sldId id="4384" r:id="rId39"/>
    <p:sldId id="4438" r:id="rId40"/>
    <p:sldId id="4442" r:id="rId41"/>
    <p:sldId id="4443" r:id="rId42"/>
    <p:sldId id="4444" r:id="rId43"/>
    <p:sldId id="4445" r:id="rId44"/>
    <p:sldId id="4446" r:id="rId45"/>
    <p:sldId id="4447" r:id="rId46"/>
    <p:sldId id="4448" r:id="rId47"/>
    <p:sldId id="4449" r:id="rId48"/>
    <p:sldId id="4450" r:id="rId49"/>
    <p:sldId id="4451" r:id="rId50"/>
    <p:sldId id="4479" r:id="rId51"/>
    <p:sldId id="4372" r:id="rId52"/>
    <p:sldId id="4370" r:id="rId53"/>
    <p:sldId id="4453" r:id="rId54"/>
    <p:sldId id="4454" r:id="rId55"/>
    <p:sldId id="4455" r:id="rId56"/>
    <p:sldId id="4456" r:id="rId57"/>
    <p:sldId id="4457" r:id="rId58"/>
    <p:sldId id="4458" r:id="rId59"/>
    <p:sldId id="4459" r:id="rId60"/>
    <p:sldId id="4460" r:id="rId61"/>
    <p:sldId id="4461" r:id="rId62"/>
    <p:sldId id="4462" r:id="rId63"/>
    <p:sldId id="4463" r:id="rId64"/>
    <p:sldId id="4464" r:id="rId65"/>
    <p:sldId id="4466" r:id="rId66"/>
    <p:sldId id="4263"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ECF2"/>
    <a:srgbClr val="A82279"/>
    <a:srgbClr val="1A1918"/>
    <a:srgbClr val="B323A5"/>
    <a:srgbClr val="5B74AF"/>
    <a:srgbClr val="71CDDC"/>
    <a:srgbClr val="B8E6EE"/>
    <a:srgbClr val="FFF3AB"/>
    <a:srgbClr val="B9DFE9"/>
    <a:srgbClr val="A9D8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FD536B-376E-4E7C-A42A-6CE678BE9A8C}" v="57" dt="2022-12-21T13:30:02.4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36" autoAdjust="0"/>
    <p:restoredTop sz="86957" autoAdjust="0"/>
  </p:normalViewPr>
  <p:slideViewPr>
    <p:cSldViewPr snapToGrid="0" snapToObjects="1">
      <p:cViewPr varScale="1">
        <p:scale>
          <a:sx n="72" d="100"/>
          <a:sy n="72" d="100"/>
        </p:scale>
        <p:origin x="858" y="6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71" d="100"/>
        <a:sy n="71"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microsoft.com/office/2015/10/relationships/revisionInfo" Target="revisionInfo.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niamin Zawilla" userId="ddf0d743-5318-4a4c-9abc-8826c9d150fb" providerId="ADAL" clId="{AFFD536B-376E-4E7C-A42A-6CE678BE9A8C}"/>
    <pc:docChg chg="undo redo custSel addSld delSld modSld sldOrd">
      <pc:chgData name="Beniamin Zawilla" userId="ddf0d743-5318-4a4c-9abc-8826c9d150fb" providerId="ADAL" clId="{AFFD536B-376E-4E7C-A42A-6CE678BE9A8C}" dt="2022-12-21T13:30:05.537" v="4514" actId="1076"/>
      <pc:docMkLst>
        <pc:docMk/>
      </pc:docMkLst>
      <pc:sldChg chg="modSp mod">
        <pc:chgData name="Beniamin Zawilla" userId="ddf0d743-5318-4a4c-9abc-8826c9d150fb" providerId="ADAL" clId="{AFFD536B-376E-4E7C-A42A-6CE678BE9A8C}" dt="2022-12-14T10:00:13.971" v="4512" actId="1076"/>
        <pc:sldMkLst>
          <pc:docMk/>
          <pc:sldMk cId="3539395518" sldId="4263"/>
        </pc:sldMkLst>
        <pc:spChg chg="mod">
          <ac:chgData name="Beniamin Zawilla" userId="ddf0d743-5318-4a4c-9abc-8826c9d150fb" providerId="ADAL" clId="{AFFD536B-376E-4E7C-A42A-6CE678BE9A8C}" dt="2022-12-14T10:00:13.971" v="4512" actId="1076"/>
          <ac:spMkLst>
            <pc:docMk/>
            <pc:sldMk cId="3539395518" sldId="4263"/>
            <ac:spMk id="20" creationId="{8262E8C8-2DBD-0849-8D31-A19A5890D4B0}"/>
          </ac:spMkLst>
        </pc:spChg>
      </pc:sldChg>
      <pc:sldChg chg="modSp mod">
        <pc:chgData name="Beniamin Zawilla" userId="ddf0d743-5318-4a4c-9abc-8826c9d150fb" providerId="ADAL" clId="{AFFD536B-376E-4E7C-A42A-6CE678BE9A8C}" dt="2022-12-08T09:32:37.299" v="2711" actId="20577"/>
        <pc:sldMkLst>
          <pc:docMk/>
          <pc:sldMk cId="30286005" sldId="4306"/>
        </pc:sldMkLst>
        <pc:spChg chg="mod">
          <ac:chgData name="Beniamin Zawilla" userId="ddf0d743-5318-4a4c-9abc-8826c9d150fb" providerId="ADAL" clId="{AFFD536B-376E-4E7C-A42A-6CE678BE9A8C}" dt="2022-12-02T11:24:02.728" v="1723" actId="20577"/>
          <ac:spMkLst>
            <pc:docMk/>
            <pc:sldMk cId="30286005" sldId="4306"/>
            <ac:spMk id="2" creationId="{FAC60AB6-AF53-4960-9D45-D275DC658AA7}"/>
          </ac:spMkLst>
        </pc:spChg>
        <pc:spChg chg="mod">
          <ac:chgData name="Beniamin Zawilla" userId="ddf0d743-5318-4a4c-9abc-8826c9d150fb" providerId="ADAL" clId="{AFFD536B-376E-4E7C-A42A-6CE678BE9A8C}" dt="2022-12-02T10:15:07.897" v="167" actId="20577"/>
          <ac:spMkLst>
            <pc:docMk/>
            <pc:sldMk cId="30286005" sldId="4306"/>
            <ac:spMk id="15" creationId="{F10959E2-2D39-9544-B37F-B1A40DE627B3}"/>
          </ac:spMkLst>
        </pc:spChg>
        <pc:spChg chg="mod">
          <ac:chgData name="Beniamin Zawilla" userId="ddf0d743-5318-4a4c-9abc-8826c9d150fb" providerId="ADAL" clId="{AFFD536B-376E-4E7C-A42A-6CE678BE9A8C}" dt="2022-12-02T11:23:43.429" v="1707" actId="20577"/>
          <ac:spMkLst>
            <pc:docMk/>
            <pc:sldMk cId="30286005" sldId="4306"/>
            <ac:spMk id="16" creationId="{ABA3141D-CBCA-EF47-B900-B9410FC5E481}"/>
          </ac:spMkLst>
        </pc:spChg>
        <pc:spChg chg="mod">
          <ac:chgData name="Beniamin Zawilla" userId="ddf0d743-5318-4a4c-9abc-8826c9d150fb" providerId="ADAL" clId="{AFFD536B-376E-4E7C-A42A-6CE678BE9A8C}" dt="2022-12-02T10:17:13.260" v="427" actId="1076"/>
          <ac:spMkLst>
            <pc:docMk/>
            <pc:sldMk cId="30286005" sldId="4306"/>
            <ac:spMk id="17" creationId="{BD3C639C-90CC-9441-A338-2298D9BA63F1}"/>
          </ac:spMkLst>
        </pc:spChg>
        <pc:spChg chg="mod">
          <ac:chgData name="Beniamin Zawilla" userId="ddf0d743-5318-4a4c-9abc-8826c9d150fb" providerId="ADAL" clId="{AFFD536B-376E-4E7C-A42A-6CE678BE9A8C}" dt="2022-12-02T10:16:44.049" v="346" actId="20577"/>
          <ac:spMkLst>
            <pc:docMk/>
            <pc:sldMk cId="30286005" sldId="4306"/>
            <ac:spMk id="18" creationId="{3B4E19D7-84D1-1540-80FC-C5A22DA278A3}"/>
          </ac:spMkLst>
        </pc:spChg>
        <pc:spChg chg="mod">
          <ac:chgData name="Beniamin Zawilla" userId="ddf0d743-5318-4a4c-9abc-8826c9d150fb" providerId="ADAL" clId="{AFFD536B-376E-4E7C-A42A-6CE678BE9A8C}" dt="2022-12-02T10:18:11.400" v="435" actId="27636"/>
          <ac:spMkLst>
            <pc:docMk/>
            <pc:sldMk cId="30286005" sldId="4306"/>
            <ac:spMk id="19" creationId="{B36ADA5F-DFDA-FF42-B6E8-9FF4515FFC0C}"/>
          </ac:spMkLst>
        </pc:spChg>
        <pc:spChg chg="mod">
          <ac:chgData name="Beniamin Zawilla" userId="ddf0d743-5318-4a4c-9abc-8826c9d150fb" providerId="ADAL" clId="{AFFD536B-376E-4E7C-A42A-6CE678BE9A8C}" dt="2022-12-02T11:23:50" v="1709" actId="20577"/>
          <ac:spMkLst>
            <pc:docMk/>
            <pc:sldMk cId="30286005" sldId="4306"/>
            <ac:spMk id="20" creationId="{D05D6C79-AC74-C146-8E48-5B5E6DE65942}"/>
          </ac:spMkLst>
        </pc:spChg>
        <pc:spChg chg="mod">
          <ac:chgData name="Beniamin Zawilla" userId="ddf0d743-5318-4a4c-9abc-8826c9d150fb" providerId="ADAL" clId="{AFFD536B-376E-4E7C-A42A-6CE678BE9A8C}" dt="2022-12-02T10:15:13.150" v="191" actId="20577"/>
          <ac:spMkLst>
            <pc:docMk/>
            <pc:sldMk cId="30286005" sldId="4306"/>
            <ac:spMk id="21" creationId="{EB9325C9-9340-B244-9DE4-A3013EA33F66}"/>
          </ac:spMkLst>
        </pc:spChg>
        <pc:spChg chg="mod">
          <ac:chgData name="Beniamin Zawilla" userId="ddf0d743-5318-4a4c-9abc-8826c9d150fb" providerId="ADAL" clId="{AFFD536B-376E-4E7C-A42A-6CE678BE9A8C}" dt="2022-12-02T11:23:52.209" v="1711" actId="20577"/>
          <ac:spMkLst>
            <pc:docMk/>
            <pc:sldMk cId="30286005" sldId="4306"/>
            <ac:spMk id="22" creationId="{0DB85D35-044B-9248-BD73-6EC2DCB05190}"/>
          </ac:spMkLst>
        </pc:spChg>
        <pc:spChg chg="mod">
          <ac:chgData name="Beniamin Zawilla" userId="ddf0d743-5318-4a4c-9abc-8826c9d150fb" providerId="ADAL" clId="{AFFD536B-376E-4E7C-A42A-6CE678BE9A8C}" dt="2022-12-02T10:18:18.166" v="449" actId="20577"/>
          <ac:spMkLst>
            <pc:docMk/>
            <pc:sldMk cId="30286005" sldId="4306"/>
            <ac:spMk id="23" creationId="{49FA7A81-79B8-D94E-BF8F-E37A81E756D3}"/>
          </ac:spMkLst>
        </pc:spChg>
        <pc:spChg chg="mod">
          <ac:chgData name="Beniamin Zawilla" userId="ddf0d743-5318-4a4c-9abc-8826c9d150fb" providerId="ADAL" clId="{AFFD536B-376E-4E7C-A42A-6CE678BE9A8C}" dt="2022-12-02T11:23:54.965" v="1713" actId="20577"/>
          <ac:spMkLst>
            <pc:docMk/>
            <pc:sldMk cId="30286005" sldId="4306"/>
            <ac:spMk id="24" creationId="{22FBF3DF-AEFA-5547-B617-BAC18C1FE497}"/>
          </ac:spMkLst>
        </pc:spChg>
        <pc:spChg chg="mod">
          <ac:chgData name="Beniamin Zawilla" userId="ddf0d743-5318-4a4c-9abc-8826c9d150fb" providerId="ADAL" clId="{AFFD536B-376E-4E7C-A42A-6CE678BE9A8C}" dt="2022-12-08T09:32:37.299" v="2711" actId="20577"/>
          <ac:spMkLst>
            <pc:docMk/>
            <pc:sldMk cId="30286005" sldId="4306"/>
            <ac:spMk id="25" creationId="{48E594DC-D5C9-8D49-8D4D-BFA570DDE028}"/>
          </ac:spMkLst>
        </pc:spChg>
        <pc:spChg chg="mod">
          <ac:chgData name="Beniamin Zawilla" userId="ddf0d743-5318-4a4c-9abc-8826c9d150fb" providerId="ADAL" clId="{AFFD536B-376E-4E7C-A42A-6CE678BE9A8C}" dt="2022-12-02T11:23:56.242" v="1715" actId="20577"/>
          <ac:spMkLst>
            <pc:docMk/>
            <pc:sldMk cId="30286005" sldId="4306"/>
            <ac:spMk id="26" creationId="{BBDD5F9F-EB70-AC46-9BBF-6658C0F5DFE9}"/>
          </ac:spMkLst>
        </pc:spChg>
        <pc:spChg chg="mod">
          <ac:chgData name="Beniamin Zawilla" userId="ddf0d743-5318-4a4c-9abc-8826c9d150fb" providerId="ADAL" clId="{AFFD536B-376E-4E7C-A42A-6CE678BE9A8C}" dt="2022-12-02T10:16:00.892" v="267" actId="20577"/>
          <ac:spMkLst>
            <pc:docMk/>
            <pc:sldMk cId="30286005" sldId="4306"/>
            <ac:spMk id="27" creationId="{B9D284E1-1685-5B4A-AD72-FF41A8D7F0CF}"/>
          </ac:spMkLst>
        </pc:spChg>
        <pc:spChg chg="mod">
          <ac:chgData name="Beniamin Zawilla" userId="ddf0d743-5318-4a4c-9abc-8826c9d150fb" providerId="ADAL" clId="{AFFD536B-376E-4E7C-A42A-6CE678BE9A8C}" dt="2022-12-02T10:16:17.550" v="319" actId="14100"/>
          <ac:spMkLst>
            <pc:docMk/>
            <pc:sldMk cId="30286005" sldId="4306"/>
            <ac:spMk id="28" creationId="{3ED52F00-62DF-4F24-A627-4E56362D8E8D}"/>
          </ac:spMkLst>
        </pc:spChg>
        <pc:spChg chg="mod">
          <ac:chgData name="Beniamin Zawilla" userId="ddf0d743-5318-4a4c-9abc-8826c9d150fb" providerId="ADAL" clId="{AFFD536B-376E-4E7C-A42A-6CE678BE9A8C}" dt="2022-12-02T10:16:15.015" v="318" actId="20577"/>
          <ac:spMkLst>
            <pc:docMk/>
            <pc:sldMk cId="30286005" sldId="4306"/>
            <ac:spMk id="29" creationId="{8C673E0A-811A-4476-AA62-1F98BCE9FC70}"/>
          </ac:spMkLst>
        </pc:spChg>
        <pc:spChg chg="mod">
          <ac:chgData name="Beniamin Zawilla" userId="ddf0d743-5318-4a4c-9abc-8826c9d150fb" providerId="ADAL" clId="{AFFD536B-376E-4E7C-A42A-6CE678BE9A8C}" dt="2022-12-02T11:23:59.713" v="1721" actId="20577"/>
          <ac:spMkLst>
            <pc:docMk/>
            <pc:sldMk cId="30286005" sldId="4306"/>
            <ac:spMk id="31" creationId="{9D6904BE-EC0F-4B38-89E3-413BC4CE73DF}"/>
          </ac:spMkLst>
        </pc:spChg>
        <pc:spChg chg="mod">
          <ac:chgData name="Beniamin Zawilla" userId="ddf0d743-5318-4a4c-9abc-8826c9d150fb" providerId="ADAL" clId="{AFFD536B-376E-4E7C-A42A-6CE678BE9A8C}" dt="2022-12-02T10:15:02.647" v="152" actId="20577"/>
          <ac:spMkLst>
            <pc:docMk/>
            <pc:sldMk cId="30286005" sldId="4306"/>
            <ac:spMk id="32" creationId="{2727C099-6456-4B0E-A3E8-F18710DF102E}"/>
          </ac:spMkLst>
        </pc:spChg>
      </pc:sldChg>
      <pc:sldChg chg="modSp mod">
        <pc:chgData name="Beniamin Zawilla" userId="ddf0d743-5318-4a4c-9abc-8826c9d150fb" providerId="ADAL" clId="{AFFD536B-376E-4E7C-A42A-6CE678BE9A8C}" dt="2022-12-07T10:53:46.808" v="2329" actId="27636"/>
        <pc:sldMkLst>
          <pc:docMk/>
          <pc:sldMk cId="3133426818" sldId="4341"/>
        </pc:sldMkLst>
        <pc:spChg chg="mod">
          <ac:chgData name="Beniamin Zawilla" userId="ddf0d743-5318-4a4c-9abc-8826c9d150fb" providerId="ADAL" clId="{AFFD536B-376E-4E7C-A42A-6CE678BE9A8C}" dt="2022-12-07T10:53:46.808" v="2329" actId="27636"/>
          <ac:spMkLst>
            <pc:docMk/>
            <pc:sldMk cId="3133426818" sldId="4341"/>
            <ac:spMk id="4" creationId="{550B1841-F140-E047-B61B-7B7EE7F8303B}"/>
          </ac:spMkLst>
        </pc:spChg>
        <pc:spChg chg="mod">
          <ac:chgData name="Beniamin Zawilla" userId="ddf0d743-5318-4a4c-9abc-8826c9d150fb" providerId="ADAL" clId="{AFFD536B-376E-4E7C-A42A-6CE678BE9A8C}" dt="2022-12-07T10:53:33.439" v="2282" actId="20577"/>
          <ac:spMkLst>
            <pc:docMk/>
            <pc:sldMk cId="3133426818" sldId="4341"/>
            <ac:spMk id="5" creationId="{2DE3F448-4D88-4F45-A60E-C8EBC793DAC8}"/>
          </ac:spMkLst>
        </pc:spChg>
      </pc:sldChg>
      <pc:sldChg chg="addSp modSp mod">
        <pc:chgData name="Beniamin Zawilla" userId="ddf0d743-5318-4a4c-9abc-8826c9d150fb" providerId="ADAL" clId="{AFFD536B-376E-4E7C-A42A-6CE678BE9A8C}" dt="2022-12-21T13:30:05.537" v="4514" actId="1076"/>
        <pc:sldMkLst>
          <pc:docMk/>
          <pc:sldMk cId="790547954" sldId="4351"/>
        </pc:sldMkLst>
        <pc:spChg chg="add mod">
          <ac:chgData name="Beniamin Zawilla" userId="ddf0d743-5318-4a4c-9abc-8826c9d150fb" providerId="ADAL" clId="{AFFD536B-376E-4E7C-A42A-6CE678BE9A8C}" dt="2022-12-21T13:30:02.457" v="4513"/>
          <ac:spMkLst>
            <pc:docMk/>
            <pc:sldMk cId="790547954" sldId="4351"/>
            <ac:spMk id="3" creationId="{5DBFBB4E-101F-2DDD-FE5C-26B64C3CDE7C}"/>
          </ac:spMkLst>
        </pc:spChg>
        <pc:spChg chg="mod">
          <ac:chgData name="Beniamin Zawilla" userId="ddf0d743-5318-4a4c-9abc-8826c9d150fb" providerId="ADAL" clId="{AFFD536B-376E-4E7C-A42A-6CE678BE9A8C}" dt="2022-12-02T10:11:46.578" v="79" actId="20577"/>
          <ac:spMkLst>
            <pc:docMk/>
            <pc:sldMk cId="790547954" sldId="4351"/>
            <ac:spMk id="5" creationId="{2716C0B2-113B-D943-BDD5-18A56D85D12A}"/>
          </ac:spMkLst>
        </pc:spChg>
        <pc:grpChg chg="add mod">
          <ac:chgData name="Beniamin Zawilla" userId="ddf0d743-5318-4a4c-9abc-8826c9d150fb" providerId="ADAL" clId="{AFFD536B-376E-4E7C-A42A-6CE678BE9A8C}" dt="2022-12-21T13:30:05.537" v="4514" actId="1076"/>
          <ac:grpSpMkLst>
            <pc:docMk/>
            <pc:sldMk cId="790547954" sldId="4351"/>
            <ac:grpSpMk id="2" creationId="{EF3F85E8-96CA-FE67-5BCA-02049094ED8C}"/>
          </ac:grpSpMkLst>
        </pc:grpChg>
        <pc:picChg chg="add mod">
          <ac:chgData name="Beniamin Zawilla" userId="ddf0d743-5318-4a4c-9abc-8826c9d150fb" providerId="ADAL" clId="{AFFD536B-376E-4E7C-A42A-6CE678BE9A8C}" dt="2022-12-21T13:30:02.457" v="4513"/>
          <ac:picMkLst>
            <pc:docMk/>
            <pc:sldMk cId="790547954" sldId="4351"/>
            <ac:picMk id="6" creationId="{734802EA-2978-F290-556B-A380702DB52C}"/>
          </ac:picMkLst>
        </pc:picChg>
      </pc:sldChg>
      <pc:sldChg chg="addSp delSp modSp mod delAnim">
        <pc:chgData name="Beniamin Zawilla" userId="ddf0d743-5318-4a4c-9abc-8826c9d150fb" providerId="ADAL" clId="{AFFD536B-376E-4E7C-A42A-6CE678BE9A8C}" dt="2022-12-07T10:55:51.582" v="2360" actId="1076"/>
        <pc:sldMkLst>
          <pc:docMk/>
          <pc:sldMk cId="4275749497" sldId="4356"/>
        </pc:sldMkLst>
        <pc:spChg chg="del mod">
          <ac:chgData name="Beniamin Zawilla" userId="ddf0d743-5318-4a4c-9abc-8826c9d150fb" providerId="ADAL" clId="{AFFD536B-376E-4E7C-A42A-6CE678BE9A8C}" dt="2022-12-02T11:27:30.040" v="1767" actId="478"/>
          <ac:spMkLst>
            <pc:docMk/>
            <pc:sldMk cId="4275749497" sldId="4356"/>
            <ac:spMk id="2" creationId="{106CC852-2721-4CA6-84DA-A2F3CA7EB0A7}"/>
          </ac:spMkLst>
        </pc:spChg>
        <pc:spChg chg="add mod">
          <ac:chgData name="Beniamin Zawilla" userId="ddf0d743-5318-4a4c-9abc-8826c9d150fb" providerId="ADAL" clId="{AFFD536B-376E-4E7C-A42A-6CE678BE9A8C}" dt="2022-12-07T10:55:51.582" v="2360" actId="1076"/>
          <ac:spMkLst>
            <pc:docMk/>
            <pc:sldMk cId="4275749497" sldId="4356"/>
            <ac:spMk id="2" creationId="{85C39B86-642D-4389-8D9E-189A7D3E6150}"/>
          </ac:spMkLst>
        </pc:spChg>
        <pc:spChg chg="add del mod">
          <ac:chgData name="Beniamin Zawilla" userId="ddf0d743-5318-4a4c-9abc-8826c9d150fb" providerId="ADAL" clId="{AFFD536B-376E-4E7C-A42A-6CE678BE9A8C}" dt="2022-12-07T10:55:43.093" v="2358"/>
          <ac:spMkLst>
            <pc:docMk/>
            <pc:sldMk cId="4275749497" sldId="4356"/>
            <ac:spMk id="3" creationId="{110ADEBB-2DF9-EDDF-68A1-116292BAB47B}"/>
          </ac:spMkLst>
        </pc:spChg>
        <pc:spChg chg="mod">
          <ac:chgData name="Beniamin Zawilla" userId="ddf0d743-5318-4a4c-9abc-8826c9d150fb" providerId="ADAL" clId="{AFFD536B-376E-4E7C-A42A-6CE678BE9A8C}" dt="2022-12-02T11:32:26.735" v="1943" actId="20577"/>
          <ac:spMkLst>
            <pc:docMk/>
            <pc:sldMk cId="4275749497" sldId="4356"/>
            <ac:spMk id="5" creationId="{C26908F1-7D97-4C00-9CDD-BD1F799ADE43}"/>
          </ac:spMkLst>
        </pc:spChg>
        <pc:spChg chg="del mod">
          <ac:chgData name="Beniamin Zawilla" userId="ddf0d743-5318-4a4c-9abc-8826c9d150fb" providerId="ADAL" clId="{AFFD536B-376E-4E7C-A42A-6CE678BE9A8C}" dt="2022-12-02T11:27:33.152" v="1769" actId="478"/>
          <ac:spMkLst>
            <pc:docMk/>
            <pc:sldMk cId="4275749497" sldId="4356"/>
            <ac:spMk id="6" creationId="{37476C76-515F-9748-ABA8-12E40445233A}"/>
          </ac:spMkLst>
        </pc:spChg>
        <pc:picChg chg="add del">
          <ac:chgData name="Beniamin Zawilla" userId="ddf0d743-5318-4a4c-9abc-8826c9d150fb" providerId="ADAL" clId="{AFFD536B-376E-4E7C-A42A-6CE678BE9A8C}" dt="2022-12-02T11:25:34.007" v="1761" actId="22"/>
          <ac:picMkLst>
            <pc:docMk/>
            <pc:sldMk cId="4275749497" sldId="4356"/>
            <ac:picMk id="4" creationId="{AB725D62-07E5-CA5E-1669-3776E75CE109}"/>
          </ac:picMkLst>
        </pc:picChg>
        <pc:picChg chg="add del mod">
          <ac:chgData name="Beniamin Zawilla" userId="ddf0d743-5318-4a4c-9abc-8826c9d150fb" providerId="ADAL" clId="{AFFD536B-376E-4E7C-A42A-6CE678BE9A8C}" dt="2022-12-02T11:27:27.590" v="1765" actId="478"/>
          <ac:picMkLst>
            <pc:docMk/>
            <pc:sldMk cId="4275749497" sldId="4356"/>
            <ac:picMk id="7" creationId="{49E61453-54C3-4726-9F32-684839E0B7E1}"/>
          </ac:picMkLst>
        </pc:picChg>
        <pc:picChg chg="add del mod">
          <ac:chgData name="Beniamin Zawilla" userId="ddf0d743-5318-4a4c-9abc-8826c9d150fb" providerId="ADAL" clId="{AFFD536B-376E-4E7C-A42A-6CE678BE9A8C}" dt="2022-12-02T11:27:48.408" v="1771" actId="478"/>
          <ac:picMkLst>
            <pc:docMk/>
            <pc:sldMk cId="4275749497" sldId="4356"/>
            <ac:picMk id="9" creationId="{C6EB803A-70D7-830F-265D-5D228AA1A410}"/>
          </ac:picMkLst>
        </pc:picChg>
        <pc:picChg chg="add mod">
          <ac:chgData name="Beniamin Zawilla" userId="ddf0d743-5318-4a4c-9abc-8826c9d150fb" providerId="ADAL" clId="{AFFD536B-376E-4E7C-A42A-6CE678BE9A8C}" dt="2022-12-07T10:55:46.886" v="2359" actId="1076"/>
          <ac:picMkLst>
            <pc:docMk/>
            <pc:sldMk cId="4275749497" sldId="4356"/>
            <ac:picMk id="11" creationId="{32F9AD52-4398-7C11-69A8-AD8339410944}"/>
          </ac:picMkLst>
        </pc:picChg>
      </pc:sldChg>
      <pc:sldChg chg="modSp mod">
        <pc:chgData name="Beniamin Zawilla" userId="ddf0d743-5318-4a4c-9abc-8826c9d150fb" providerId="ADAL" clId="{AFFD536B-376E-4E7C-A42A-6CE678BE9A8C}" dt="2022-12-07T10:56:43.447" v="2422" actId="20577"/>
        <pc:sldMkLst>
          <pc:docMk/>
          <pc:sldMk cId="3919290124" sldId="4358"/>
        </pc:sldMkLst>
        <pc:spChg chg="mod">
          <ac:chgData name="Beniamin Zawilla" userId="ddf0d743-5318-4a4c-9abc-8826c9d150fb" providerId="ADAL" clId="{AFFD536B-376E-4E7C-A42A-6CE678BE9A8C}" dt="2022-12-07T10:56:43.447" v="2422" actId="20577"/>
          <ac:spMkLst>
            <pc:docMk/>
            <pc:sldMk cId="3919290124" sldId="4358"/>
            <ac:spMk id="5" creationId="{8BF078B1-2A02-BD40-8595-B804C3C59C23}"/>
          </ac:spMkLst>
        </pc:spChg>
      </pc:sldChg>
      <pc:sldChg chg="modSp mod">
        <pc:chgData name="Beniamin Zawilla" userId="ddf0d743-5318-4a4c-9abc-8826c9d150fb" providerId="ADAL" clId="{AFFD536B-376E-4E7C-A42A-6CE678BE9A8C}" dt="2022-12-02T11:22:35.574" v="1705" actId="20577"/>
        <pc:sldMkLst>
          <pc:docMk/>
          <pc:sldMk cId="3673555379" sldId="4360"/>
        </pc:sldMkLst>
        <pc:spChg chg="mod">
          <ac:chgData name="Beniamin Zawilla" userId="ddf0d743-5318-4a4c-9abc-8826c9d150fb" providerId="ADAL" clId="{AFFD536B-376E-4E7C-A42A-6CE678BE9A8C}" dt="2022-12-02T11:22:33.331" v="1701" actId="20577"/>
          <ac:spMkLst>
            <pc:docMk/>
            <pc:sldMk cId="3673555379" sldId="4360"/>
            <ac:spMk id="2" creationId="{B22AE79D-5A03-9E42-9F3C-D5CC418931BE}"/>
          </ac:spMkLst>
        </pc:spChg>
        <pc:spChg chg="mod">
          <ac:chgData name="Beniamin Zawilla" userId="ddf0d743-5318-4a4c-9abc-8826c9d150fb" providerId="ADAL" clId="{AFFD536B-376E-4E7C-A42A-6CE678BE9A8C}" dt="2022-12-02T11:22:35.574" v="1705" actId="20577"/>
          <ac:spMkLst>
            <pc:docMk/>
            <pc:sldMk cId="3673555379" sldId="4360"/>
            <ac:spMk id="3" creationId="{6BA1350A-BF2D-6441-9EBC-B302BA48025E}"/>
          </ac:spMkLst>
        </pc:spChg>
      </pc:sldChg>
      <pc:sldChg chg="modSp mod">
        <pc:chgData name="Beniamin Zawilla" userId="ddf0d743-5318-4a4c-9abc-8826c9d150fb" providerId="ADAL" clId="{AFFD536B-376E-4E7C-A42A-6CE678BE9A8C}" dt="2022-12-14T09:44:23.585" v="3652" actId="27636"/>
        <pc:sldMkLst>
          <pc:docMk/>
          <pc:sldMk cId="439660627" sldId="4370"/>
        </pc:sldMkLst>
        <pc:spChg chg="mod">
          <ac:chgData name="Beniamin Zawilla" userId="ddf0d743-5318-4a4c-9abc-8826c9d150fb" providerId="ADAL" clId="{AFFD536B-376E-4E7C-A42A-6CE678BE9A8C}" dt="2022-12-14T09:44:23.585" v="3652" actId="27636"/>
          <ac:spMkLst>
            <pc:docMk/>
            <pc:sldMk cId="439660627" sldId="4370"/>
            <ac:spMk id="4" creationId="{1D3B1433-E140-314C-B6BA-7CBCFAFDC8C2}"/>
          </ac:spMkLst>
        </pc:spChg>
        <pc:spChg chg="mod">
          <ac:chgData name="Beniamin Zawilla" userId="ddf0d743-5318-4a4c-9abc-8826c9d150fb" providerId="ADAL" clId="{AFFD536B-376E-4E7C-A42A-6CE678BE9A8C}" dt="2022-12-14T09:43:44.991" v="3639" actId="20577"/>
          <ac:spMkLst>
            <pc:docMk/>
            <pc:sldMk cId="439660627" sldId="4370"/>
            <ac:spMk id="7" creationId="{A186EE07-9797-B249-A98D-6106ADA964C3}"/>
          </ac:spMkLst>
        </pc:spChg>
      </pc:sldChg>
      <pc:sldChg chg="delSp modSp mod">
        <pc:chgData name="Beniamin Zawilla" userId="ddf0d743-5318-4a4c-9abc-8826c9d150fb" providerId="ADAL" clId="{AFFD536B-376E-4E7C-A42A-6CE678BE9A8C}" dt="2022-12-14T09:43:36.864" v="3620" actId="478"/>
        <pc:sldMkLst>
          <pc:docMk/>
          <pc:sldMk cId="3544670485" sldId="4372"/>
        </pc:sldMkLst>
        <pc:spChg chg="del">
          <ac:chgData name="Beniamin Zawilla" userId="ddf0d743-5318-4a4c-9abc-8826c9d150fb" providerId="ADAL" clId="{AFFD536B-376E-4E7C-A42A-6CE678BE9A8C}" dt="2022-12-14T09:43:36.864" v="3620" actId="478"/>
          <ac:spMkLst>
            <pc:docMk/>
            <pc:sldMk cId="3544670485" sldId="4372"/>
            <ac:spMk id="3" creationId="{02E86627-E854-164A-B838-14047D6BB18B}"/>
          </ac:spMkLst>
        </pc:spChg>
        <pc:spChg chg="mod">
          <ac:chgData name="Beniamin Zawilla" userId="ddf0d743-5318-4a4c-9abc-8826c9d150fb" providerId="ADAL" clId="{AFFD536B-376E-4E7C-A42A-6CE678BE9A8C}" dt="2022-12-14T09:43:13.997" v="3619" actId="20577"/>
          <ac:spMkLst>
            <pc:docMk/>
            <pc:sldMk cId="3544670485" sldId="4372"/>
            <ac:spMk id="7" creationId="{D04D9F64-152B-D142-948E-3E6825A68E78}"/>
          </ac:spMkLst>
        </pc:spChg>
      </pc:sldChg>
      <pc:sldChg chg="modSp mod">
        <pc:chgData name="Beniamin Zawilla" userId="ddf0d743-5318-4a4c-9abc-8826c9d150fb" providerId="ADAL" clId="{AFFD536B-376E-4E7C-A42A-6CE678BE9A8C}" dt="2022-12-02T10:19:39.640" v="472" actId="20577"/>
        <pc:sldMkLst>
          <pc:docMk/>
          <pc:sldMk cId="3935967159" sldId="4375"/>
        </pc:sldMkLst>
        <pc:spChg chg="mod">
          <ac:chgData name="Beniamin Zawilla" userId="ddf0d743-5318-4a4c-9abc-8826c9d150fb" providerId="ADAL" clId="{AFFD536B-376E-4E7C-A42A-6CE678BE9A8C}" dt="2022-12-02T10:19:39.640" v="472" actId="20577"/>
          <ac:spMkLst>
            <pc:docMk/>
            <pc:sldMk cId="3935967159" sldId="4375"/>
            <ac:spMk id="4" creationId="{B003516F-7356-C54A-9310-1808BA88061B}"/>
          </ac:spMkLst>
        </pc:spChg>
      </pc:sldChg>
      <pc:sldChg chg="modSp mod">
        <pc:chgData name="Beniamin Zawilla" userId="ddf0d743-5318-4a4c-9abc-8826c9d150fb" providerId="ADAL" clId="{AFFD536B-376E-4E7C-A42A-6CE678BE9A8C}" dt="2022-12-02T11:24:51.041" v="1757" actId="20577"/>
        <pc:sldMkLst>
          <pc:docMk/>
          <pc:sldMk cId="2321325693" sldId="4376"/>
        </pc:sldMkLst>
        <pc:spChg chg="mod">
          <ac:chgData name="Beniamin Zawilla" userId="ddf0d743-5318-4a4c-9abc-8826c9d150fb" providerId="ADAL" clId="{AFFD536B-376E-4E7C-A42A-6CE678BE9A8C}" dt="2022-12-02T11:24:51.041" v="1757" actId="20577"/>
          <ac:spMkLst>
            <pc:docMk/>
            <pc:sldMk cId="2321325693" sldId="4376"/>
            <ac:spMk id="6" creationId="{C02BC483-7A04-D84C-998F-8CBF6B1943B6}"/>
          </ac:spMkLst>
        </pc:spChg>
        <pc:spChg chg="mod">
          <ac:chgData name="Beniamin Zawilla" userId="ddf0d743-5318-4a4c-9abc-8826c9d150fb" providerId="ADAL" clId="{AFFD536B-376E-4E7C-A42A-6CE678BE9A8C}" dt="2022-12-02T11:21:02.227" v="1660"/>
          <ac:spMkLst>
            <pc:docMk/>
            <pc:sldMk cId="2321325693" sldId="4376"/>
            <ac:spMk id="7" creationId="{009BFDAF-3B52-EC44-8D9C-8F44F1026FAD}"/>
          </ac:spMkLst>
        </pc:spChg>
      </pc:sldChg>
      <pc:sldChg chg="modSp mod">
        <pc:chgData name="Beniamin Zawilla" userId="ddf0d743-5318-4a4c-9abc-8826c9d150fb" providerId="ADAL" clId="{AFFD536B-376E-4E7C-A42A-6CE678BE9A8C}" dt="2022-12-08T09:34:25.229" v="2758" actId="20577"/>
        <pc:sldMkLst>
          <pc:docMk/>
          <pc:sldMk cId="3138438573" sldId="4384"/>
        </pc:sldMkLst>
        <pc:spChg chg="mod">
          <ac:chgData name="Beniamin Zawilla" userId="ddf0d743-5318-4a4c-9abc-8826c9d150fb" providerId="ADAL" clId="{AFFD536B-376E-4E7C-A42A-6CE678BE9A8C}" dt="2022-12-08T09:34:18.055" v="2736" actId="403"/>
          <ac:spMkLst>
            <pc:docMk/>
            <pc:sldMk cId="3138438573" sldId="4384"/>
            <ac:spMk id="2" creationId="{1BA29753-686F-4B42-9B0B-0AEB1934CA62}"/>
          </ac:spMkLst>
        </pc:spChg>
        <pc:spChg chg="mod">
          <ac:chgData name="Beniamin Zawilla" userId="ddf0d743-5318-4a4c-9abc-8826c9d150fb" providerId="ADAL" clId="{AFFD536B-376E-4E7C-A42A-6CE678BE9A8C}" dt="2022-12-08T09:34:25.229" v="2758" actId="20577"/>
          <ac:spMkLst>
            <pc:docMk/>
            <pc:sldMk cId="3138438573" sldId="4384"/>
            <ac:spMk id="3" creationId="{3C769538-D6E6-4F4E-A248-CEF0AC616F2F}"/>
          </ac:spMkLst>
        </pc:spChg>
      </pc:sldChg>
      <pc:sldChg chg="modSp mod">
        <pc:chgData name="Beniamin Zawilla" userId="ddf0d743-5318-4a4c-9abc-8826c9d150fb" providerId="ADAL" clId="{AFFD536B-376E-4E7C-A42A-6CE678BE9A8C}" dt="2022-12-02T10:19:32.950" v="459" actId="27636"/>
        <pc:sldMkLst>
          <pc:docMk/>
          <pc:sldMk cId="205887716" sldId="4386"/>
        </pc:sldMkLst>
        <pc:spChg chg="mod">
          <ac:chgData name="Beniamin Zawilla" userId="ddf0d743-5318-4a4c-9abc-8826c9d150fb" providerId="ADAL" clId="{AFFD536B-376E-4E7C-A42A-6CE678BE9A8C}" dt="2022-12-02T10:19:32.950" v="459" actId="27636"/>
          <ac:spMkLst>
            <pc:docMk/>
            <pc:sldMk cId="205887716" sldId="4386"/>
            <ac:spMk id="5" creationId="{0B66745C-F251-404D-88E4-1C35F92BF59F}"/>
          </ac:spMkLst>
        </pc:spChg>
        <pc:spChg chg="mod">
          <ac:chgData name="Beniamin Zawilla" userId="ddf0d743-5318-4a4c-9abc-8826c9d150fb" providerId="ADAL" clId="{AFFD536B-376E-4E7C-A42A-6CE678BE9A8C}" dt="2022-12-02T10:19:00.310" v="453" actId="20577"/>
          <ac:spMkLst>
            <pc:docMk/>
            <pc:sldMk cId="205887716" sldId="4386"/>
            <ac:spMk id="6" creationId="{D8BE9869-C6D3-1649-B369-63465C0678B2}"/>
          </ac:spMkLst>
        </pc:spChg>
      </pc:sldChg>
      <pc:sldChg chg="delSp modSp del mod">
        <pc:chgData name="Beniamin Zawilla" userId="ddf0d743-5318-4a4c-9abc-8826c9d150fb" providerId="ADAL" clId="{AFFD536B-376E-4E7C-A42A-6CE678BE9A8C}" dt="2022-12-02T11:14:34.347" v="1348" actId="47"/>
        <pc:sldMkLst>
          <pc:docMk/>
          <pc:sldMk cId="2859741826" sldId="4387"/>
        </pc:sldMkLst>
        <pc:spChg chg="del">
          <ac:chgData name="Beniamin Zawilla" userId="ddf0d743-5318-4a4c-9abc-8826c9d150fb" providerId="ADAL" clId="{AFFD536B-376E-4E7C-A42A-6CE678BE9A8C}" dt="2022-12-02T10:29:11.630" v="662" actId="478"/>
          <ac:spMkLst>
            <pc:docMk/>
            <pc:sldMk cId="2859741826" sldId="4387"/>
            <ac:spMk id="4" creationId="{0C0417D1-FB25-1B43-95F3-224116DA41DB}"/>
          </ac:spMkLst>
        </pc:spChg>
        <pc:spChg chg="mod">
          <ac:chgData name="Beniamin Zawilla" userId="ddf0d743-5318-4a4c-9abc-8826c9d150fb" providerId="ADAL" clId="{AFFD536B-376E-4E7C-A42A-6CE678BE9A8C}" dt="2022-12-02T10:29:09.045" v="661" actId="14100"/>
          <ac:spMkLst>
            <pc:docMk/>
            <pc:sldMk cId="2859741826" sldId="4387"/>
            <ac:spMk id="5" creationId="{E51555E7-3882-DC49-9A3A-533769AC8875}"/>
          </ac:spMkLst>
        </pc:spChg>
      </pc:sldChg>
      <pc:sldChg chg="del">
        <pc:chgData name="Beniamin Zawilla" userId="ddf0d743-5318-4a4c-9abc-8826c9d150fb" providerId="ADAL" clId="{AFFD536B-376E-4E7C-A42A-6CE678BE9A8C}" dt="2022-12-02T11:31:54.169" v="1914" actId="47"/>
        <pc:sldMkLst>
          <pc:docMk/>
          <pc:sldMk cId="3704760237" sldId="4403"/>
        </pc:sldMkLst>
      </pc:sldChg>
      <pc:sldChg chg="modSp mod">
        <pc:chgData name="Beniamin Zawilla" userId="ddf0d743-5318-4a4c-9abc-8826c9d150fb" providerId="ADAL" clId="{AFFD536B-376E-4E7C-A42A-6CE678BE9A8C}" dt="2022-12-02T11:33:11.084" v="1982" actId="20577"/>
        <pc:sldMkLst>
          <pc:docMk/>
          <pc:sldMk cId="2111895917" sldId="4405"/>
        </pc:sldMkLst>
        <pc:spChg chg="mod">
          <ac:chgData name="Beniamin Zawilla" userId="ddf0d743-5318-4a4c-9abc-8826c9d150fb" providerId="ADAL" clId="{AFFD536B-376E-4E7C-A42A-6CE678BE9A8C}" dt="2022-12-02T11:33:11.084" v="1982" actId="20577"/>
          <ac:spMkLst>
            <pc:docMk/>
            <pc:sldMk cId="2111895917" sldId="4405"/>
            <ac:spMk id="5" creationId="{C06586C0-F8D7-D341-80C2-BBAD7ECB7810}"/>
          </ac:spMkLst>
        </pc:spChg>
        <pc:spChg chg="mod">
          <ac:chgData name="Beniamin Zawilla" userId="ddf0d743-5318-4a4c-9abc-8826c9d150fb" providerId="ADAL" clId="{AFFD536B-376E-4E7C-A42A-6CE678BE9A8C}" dt="2022-12-02T11:32:45.313" v="1979" actId="20577"/>
          <ac:spMkLst>
            <pc:docMk/>
            <pc:sldMk cId="2111895917" sldId="4405"/>
            <ac:spMk id="6" creationId="{37476C76-515F-9748-ABA8-12E40445233A}"/>
          </ac:spMkLst>
        </pc:spChg>
      </pc:sldChg>
      <pc:sldChg chg="modSp mod">
        <pc:chgData name="Beniamin Zawilla" userId="ddf0d743-5318-4a4c-9abc-8826c9d150fb" providerId="ADAL" clId="{AFFD536B-376E-4E7C-A42A-6CE678BE9A8C}" dt="2022-12-07T10:48:54.449" v="2246" actId="1076"/>
        <pc:sldMkLst>
          <pc:docMk/>
          <pc:sldMk cId="3292599244" sldId="4406"/>
        </pc:sldMkLst>
        <pc:spChg chg="mod">
          <ac:chgData name="Beniamin Zawilla" userId="ddf0d743-5318-4a4c-9abc-8826c9d150fb" providerId="ADAL" clId="{AFFD536B-376E-4E7C-A42A-6CE678BE9A8C}" dt="2022-12-07T10:48:54.449" v="2246" actId="1076"/>
          <ac:spMkLst>
            <pc:docMk/>
            <pc:sldMk cId="3292599244" sldId="4406"/>
            <ac:spMk id="2" creationId="{46021F0C-8562-42E4-A7D5-CA3BC5B822D7}"/>
          </ac:spMkLst>
        </pc:spChg>
        <pc:spChg chg="mod">
          <ac:chgData name="Beniamin Zawilla" userId="ddf0d743-5318-4a4c-9abc-8826c9d150fb" providerId="ADAL" clId="{AFFD536B-376E-4E7C-A42A-6CE678BE9A8C}" dt="2022-12-02T11:33:24.490" v="1995" actId="20577"/>
          <ac:spMkLst>
            <pc:docMk/>
            <pc:sldMk cId="3292599244" sldId="4406"/>
            <ac:spMk id="3" creationId="{D97E2F83-74DA-4085-885B-C79D5F823134}"/>
          </ac:spMkLst>
        </pc:spChg>
      </pc:sldChg>
      <pc:sldChg chg="addSp delSp modSp mod">
        <pc:chgData name="Beniamin Zawilla" userId="ddf0d743-5318-4a4c-9abc-8826c9d150fb" providerId="ADAL" clId="{AFFD536B-376E-4E7C-A42A-6CE678BE9A8C}" dt="2022-12-02T11:24:17.187" v="1727" actId="20577"/>
        <pc:sldMkLst>
          <pc:docMk/>
          <pc:sldMk cId="3593779988" sldId="4417"/>
        </pc:sldMkLst>
        <pc:spChg chg="add mod">
          <ac:chgData name="Beniamin Zawilla" userId="ddf0d743-5318-4a4c-9abc-8826c9d150fb" providerId="ADAL" clId="{AFFD536B-376E-4E7C-A42A-6CE678BE9A8C}" dt="2022-12-02T10:24:49.672" v="528" actId="404"/>
          <ac:spMkLst>
            <pc:docMk/>
            <pc:sldMk cId="3593779988" sldId="4417"/>
            <ac:spMk id="3" creationId="{727A6C70-3D2C-1E94-9466-F0335415EAEB}"/>
          </ac:spMkLst>
        </pc:spChg>
        <pc:spChg chg="mod">
          <ac:chgData name="Beniamin Zawilla" userId="ddf0d743-5318-4a4c-9abc-8826c9d150fb" providerId="ADAL" clId="{AFFD536B-376E-4E7C-A42A-6CE678BE9A8C}" dt="2022-12-02T11:24:17.187" v="1727" actId="20577"/>
          <ac:spMkLst>
            <pc:docMk/>
            <pc:sldMk cId="3593779988" sldId="4417"/>
            <ac:spMk id="6" creationId="{9F3AE21B-B47D-4D34-BD03-1E1A1F813EED}"/>
          </ac:spMkLst>
        </pc:spChg>
        <pc:spChg chg="mod">
          <ac:chgData name="Beniamin Zawilla" userId="ddf0d743-5318-4a4c-9abc-8826c9d150fb" providerId="ADAL" clId="{AFFD536B-376E-4E7C-A42A-6CE678BE9A8C}" dt="2022-12-02T10:25:12.151" v="530" actId="1076"/>
          <ac:spMkLst>
            <pc:docMk/>
            <pc:sldMk cId="3593779988" sldId="4417"/>
            <ac:spMk id="31" creationId="{680599C2-DD1F-45A6-91CF-DEC1564127A7}"/>
          </ac:spMkLst>
        </pc:spChg>
        <pc:spChg chg="mod">
          <ac:chgData name="Beniamin Zawilla" userId="ddf0d743-5318-4a4c-9abc-8826c9d150fb" providerId="ADAL" clId="{AFFD536B-376E-4E7C-A42A-6CE678BE9A8C}" dt="2022-12-02T10:25:28.927" v="533" actId="20577"/>
          <ac:spMkLst>
            <pc:docMk/>
            <pc:sldMk cId="3593779988" sldId="4417"/>
            <ac:spMk id="32" creationId="{37E1F359-93FC-4BB9-8D0C-27E3E457E63A}"/>
          </ac:spMkLst>
        </pc:spChg>
        <pc:spChg chg="mod">
          <ac:chgData name="Beniamin Zawilla" userId="ddf0d743-5318-4a4c-9abc-8826c9d150fb" providerId="ADAL" clId="{AFFD536B-376E-4E7C-A42A-6CE678BE9A8C}" dt="2022-12-02T10:27:00.062" v="593" actId="1076"/>
          <ac:spMkLst>
            <pc:docMk/>
            <pc:sldMk cId="3593779988" sldId="4417"/>
            <ac:spMk id="35" creationId="{1D91F9A2-1032-4BBE-A47B-2353310B8663}"/>
          </ac:spMkLst>
        </pc:spChg>
        <pc:picChg chg="mod">
          <ac:chgData name="Beniamin Zawilla" userId="ddf0d743-5318-4a4c-9abc-8826c9d150fb" providerId="ADAL" clId="{AFFD536B-376E-4E7C-A42A-6CE678BE9A8C}" dt="2022-12-02T10:24:34.599" v="526" actId="1076"/>
          <ac:picMkLst>
            <pc:docMk/>
            <pc:sldMk cId="3593779988" sldId="4417"/>
            <ac:picMk id="7" creationId="{D1DBE01A-E720-46DB-AF23-1DA6FCD72C02}"/>
          </ac:picMkLst>
        </pc:picChg>
        <pc:picChg chg="del">
          <ac:chgData name="Beniamin Zawilla" userId="ddf0d743-5318-4a4c-9abc-8826c9d150fb" providerId="ADAL" clId="{AFFD536B-376E-4E7C-A42A-6CE678BE9A8C}" dt="2022-12-02T10:23:55.159" v="509" actId="478"/>
          <ac:picMkLst>
            <pc:docMk/>
            <pc:sldMk cId="3593779988" sldId="4417"/>
            <ac:picMk id="8" creationId="{887427D6-1E84-4F45-8A77-EBA833E05EE3}"/>
          </ac:picMkLst>
        </pc:picChg>
        <pc:picChg chg="del">
          <ac:chgData name="Beniamin Zawilla" userId="ddf0d743-5318-4a4c-9abc-8826c9d150fb" providerId="ADAL" clId="{AFFD536B-376E-4E7C-A42A-6CE678BE9A8C}" dt="2022-12-02T10:23:57.056" v="510" actId="478"/>
          <ac:picMkLst>
            <pc:docMk/>
            <pc:sldMk cId="3593779988" sldId="4417"/>
            <ac:picMk id="9" creationId="{36D4EC8C-37EA-41CF-88EE-1C6A871F059C}"/>
          </ac:picMkLst>
        </pc:picChg>
        <pc:picChg chg="add mod">
          <ac:chgData name="Beniamin Zawilla" userId="ddf0d743-5318-4a4c-9abc-8826c9d150fb" providerId="ADAL" clId="{AFFD536B-376E-4E7C-A42A-6CE678BE9A8C}" dt="2022-12-02T10:26:57.454" v="592" actId="1076"/>
          <ac:picMkLst>
            <pc:docMk/>
            <pc:sldMk cId="3593779988" sldId="4417"/>
            <ac:picMk id="11" creationId="{38CB16C0-9A92-E520-1DD7-30321CFD6633}"/>
          </ac:picMkLst>
        </pc:picChg>
        <pc:picChg chg="del">
          <ac:chgData name="Beniamin Zawilla" userId="ddf0d743-5318-4a4c-9abc-8826c9d150fb" providerId="ADAL" clId="{AFFD536B-376E-4E7C-A42A-6CE678BE9A8C}" dt="2022-12-02T10:25:36.941" v="535" actId="478"/>
          <ac:picMkLst>
            <pc:docMk/>
            <pc:sldMk cId="3593779988" sldId="4417"/>
            <ac:picMk id="33" creationId="{3D3CC034-9C50-4349-928D-45374ED7C4E9}"/>
          </ac:picMkLst>
        </pc:picChg>
      </pc:sldChg>
      <pc:sldChg chg="delSp del mod">
        <pc:chgData name="Beniamin Zawilla" userId="ddf0d743-5318-4a4c-9abc-8826c9d150fb" providerId="ADAL" clId="{AFFD536B-376E-4E7C-A42A-6CE678BE9A8C}" dt="2022-12-02T11:31:37.742" v="1913" actId="47"/>
        <pc:sldMkLst>
          <pc:docMk/>
          <pc:sldMk cId="1875096443" sldId="4418"/>
        </pc:sldMkLst>
        <pc:spChg chg="del">
          <ac:chgData name="Beniamin Zawilla" userId="ddf0d743-5318-4a4c-9abc-8826c9d150fb" providerId="ADAL" clId="{AFFD536B-376E-4E7C-A42A-6CE678BE9A8C}" dt="2022-12-02T11:27:58.525" v="1774" actId="478"/>
          <ac:spMkLst>
            <pc:docMk/>
            <pc:sldMk cId="1875096443" sldId="4418"/>
            <ac:spMk id="3" creationId="{FA39D9E0-E290-425A-96F2-15E6F135845F}"/>
          </ac:spMkLst>
        </pc:spChg>
      </pc:sldChg>
      <pc:sldChg chg="modSp mod">
        <pc:chgData name="Beniamin Zawilla" userId="ddf0d743-5318-4a4c-9abc-8826c9d150fb" providerId="ADAL" clId="{AFFD536B-376E-4E7C-A42A-6CE678BE9A8C}" dt="2022-12-07T10:49:37.606" v="2258"/>
        <pc:sldMkLst>
          <pc:docMk/>
          <pc:sldMk cId="2427368520" sldId="4419"/>
        </pc:sldMkLst>
        <pc:spChg chg="mod">
          <ac:chgData name="Beniamin Zawilla" userId="ddf0d743-5318-4a4c-9abc-8826c9d150fb" providerId="ADAL" clId="{AFFD536B-376E-4E7C-A42A-6CE678BE9A8C}" dt="2022-12-07T10:49:37.606" v="2258"/>
          <ac:spMkLst>
            <pc:docMk/>
            <pc:sldMk cId="2427368520" sldId="4419"/>
            <ac:spMk id="2" creationId="{3FD09485-6003-4FEA-84C5-714D79F42E08}"/>
          </ac:spMkLst>
        </pc:spChg>
        <pc:spChg chg="mod">
          <ac:chgData name="Beniamin Zawilla" userId="ddf0d743-5318-4a4c-9abc-8826c9d150fb" providerId="ADAL" clId="{AFFD536B-376E-4E7C-A42A-6CE678BE9A8C}" dt="2022-12-07T10:49:13.478" v="2255" actId="108"/>
          <ac:spMkLst>
            <pc:docMk/>
            <pc:sldMk cId="2427368520" sldId="4419"/>
            <ac:spMk id="3" creationId="{33417F0C-1E55-4408-B7FD-110A305EFFA1}"/>
          </ac:spMkLst>
        </pc:spChg>
      </pc:sldChg>
      <pc:sldChg chg="addSp delSp modSp mod">
        <pc:chgData name="Beniamin Zawilla" userId="ddf0d743-5318-4a4c-9abc-8826c9d150fb" providerId="ADAL" clId="{AFFD536B-376E-4E7C-A42A-6CE678BE9A8C}" dt="2022-12-07T10:50:53.076" v="2276" actId="20577"/>
        <pc:sldMkLst>
          <pc:docMk/>
          <pc:sldMk cId="2088626984" sldId="4423"/>
        </pc:sldMkLst>
        <pc:spChg chg="mod">
          <ac:chgData name="Beniamin Zawilla" userId="ddf0d743-5318-4a4c-9abc-8826c9d150fb" providerId="ADAL" clId="{AFFD536B-376E-4E7C-A42A-6CE678BE9A8C}" dt="2022-12-07T10:50:53.076" v="2276" actId="20577"/>
          <ac:spMkLst>
            <pc:docMk/>
            <pc:sldMk cId="2088626984" sldId="4423"/>
            <ac:spMk id="2" creationId="{54D9FD63-754C-4DEE-BDB9-EF0127379798}"/>
          </ac:spMkLst>
        </pc:spChg>
        <pc:spChg chg="mod">
          <ac:chgData name="Beniamin Zawilla" userId="ddf0d743-5318-4a4c-9abc-8826c9d150fb" providerId="ADAL" clId="{AFFD536B-376E-4E7C-A42A-6CE678BE9A8C}" dt="2022-12-07T10:50:04.051" v="2267" actId="108"/>
          <ac:spMkLst>
            <pc:docMk/>
            <pc:sldMk cId="2088626984" sldId="4423"/>
            <ac:spMk id="3" creationId="{4D3B817B-701F-4F19-8E6F-473F0B36C60F}"/>
          </ac:spMkLst>
        </pc:spChg>
        <pc:picChg chg="add mod">
          <ac:chgData name="Beniamin Zawilla" userId="ddf0d743-5318-4a4c-9abc-8826c9d150fb" providerId="ADAL" clId="{AFFD536B-376E-4E7C-A42A-6CE678BE9A8C}" dt="2022-12-07T10:50:21.552" v="2271" actId="1076"/>
          <ac:picMkLst>
            <pc:docMk/>
            <pc:sldMk cId="2088626984" sldId="4423"/>
            <ac:picMk id="4" creationId="{67737E58-E6DE-B88A-6C8B-4771EDEEAA34}"/>
          </ac:picMkLst>
        </pc:picChg>
        <pc:picChg chg="del">
          <ac:chgData name="Beniamin Zawilla" userId="ddf0d743-5318-4a4c-9abc-8826c9d150fb" providerId="ADAL" clId="{AFFD536B-376E-4E7C-A42A-6CE678BE9A8C}" dt="2022-12-07T10:50:17.361" v="2268" actId="478"/>
          <ac:picMkLst>
            <pc:docMk/>
            <pc:sldMk cId="2088626984" sldId="4423"/>
            <ac:picMk id="7" creationId="{419AD90F-4E4D-476F-BEB7-39F499A83121}"/>
          </ac:picMkLst>
        </pc:picChg>
      </pc:sldChg>
      <pc:sldChg chg="modSp mod">
        <pc:chgData name="Beniamin Zawilla" userId="ddf0d743-5318-4a4c-9abc-8826c9d150fb" providerId="ADAL" clId="{AFFD536B-376E-4E7C-A42A-6CE678BE9A8C}" dt="2022-12-02T10:21:57.604" v="506" actId="20577"/>
        <pc:sldMkLst>
          <pc:docMk/>
          <pc:sldMk cId="1173507134" sldId="4427"/>
        </pc:sldMkLst>
        <pc:spChg chg="mod">
          <ac:chgData name="Beniamin Zawilla" userId="ddf0d743-5318-4a4c-9abc-8826c9d150fb" providerId="ADAL" clId="{AFFD536B-376E-4E7C-A42A-6CE678BE9A8C}" dt="2022-12-02T10:21:57.604" v="506" actId="20577"/>
          <ac:spMkLst>
            <pc:docMk/>
            <pc:sldMk cId="1173507134" sldId="4427"/>
            <ac:spMk id="6" creationId="{C02BC483-7A04-D84C-998F-8CBF6B1943B6}"/>
          </ac:spMkLst>
        </pc:spChg>
        <pc:spChg chg="mod">
          <ac:chgData name="Beniamin Zawilla" userId="ddf0d743-5318-4a4c-9abc-8826c9d150fb" providerId="ADAL" clId="{AFFD536B-376E-4E7C-A42A-6CE678BE9A8C}" dt="2022-12-02T10:20:46.208" v="494" actId="27636"/>
          <ac:spMkLst>
            <pc:docMk/>
            <pc:sldMk cId="1173507134" sldId="4427"/>
            <ac:spMk id="7" creationId="{009BFDAF-3B52-EC44-8D9C-8F44F1026FAD}"/>
          </ac:spMkLst>
        </pc:spChg>
      </pc:sldChg>
      <pc:sldChg chg="modSp del mod ord">
        <pc:chgData name="Beniamin Zawilla" userId="ddf0d743-5318-4a4c-9abc-8826c9d150fb" providerId="ADAL" clId="{AFFD536B-376E-4E7C-A42A-6CE678BE9A8C}" dt="2022-12-02T10:52:01.256" v="859" actId="47"/>
        <pc:sldMkLst>
          <pc:docMk/>
          <pc:sldMk cId="870850003" sldId="4428"/>
        </pc:sldMkLst>
        <pc:spChg chg="mod">
          <ac:chgData name="Beniamin Zawilla" userId="ddf0d743-5318-4a4c-9abc-8826c9d150fb" providerId="ADAL" clId="{AFFD536B-376E-4E7C-A42A-6CE678BE9A8C}" dt="2022-12-02T10:43:06.964" v="684" actId="14100"/>
          <ac:spMkLst>
            <pc:docMk/>
            <pc:sldMk cId="870850003" sldId="4428"/>
            <ac:spMk id="5" creationId="{E51555E7-3882-DC49-9A3A-533769AC8875}"/>
          </ac:spMkLst>
        </pc:spChg>
      </pc:sldChg>
      <pc:sldChg chg="modSp mod">
        <pc:chgData name="Beniamin Zawilla" userId="ddf0d743-5318-4a4c-9abc-8826c9d150fb" providerId="ADAL" clId="{AFFD536B-376E-4E7C-A42A-6CE678BE9A8C}" dt="2022-12-02T11:24:24.799" v="1736" actId="20577"/>
        <pc:sldMkLst>
          <pc:docMk/>
          <pc:sldMk cId="2428220424" sldId="4429"/>
        </pc:sldMkLst>
        <pc:spChg chg="mod">
          <ac:chgData name="Beniamin Zawilla" userId="ddf0d743-5318-4a4c-9abc-8826c9d150fb" providerId="ADAL" clId="{AFFD536B-376E-4E7C-A42A-6CE678BE9A8C}" dt="2022-12-02T10:28:58.999" v="641" actId="27636"/>
          <ac:spMkLst>
            <pc:docMk/>
            <pc:sldMk cId="2428220424" sldId="4429"/>
            <ac:spMk id="4" creationId="{0C0417D1-FB25-1B43-95F3-224116DA41DB}"/>
          </ac:spMkLst>
        </pc:spChg>
        <pc:spChg chg="mod">
          <ac:chgData name="Beniamin Zawilla" userId="ddf0d743-5318-4a4c-9abc-8826c9d150fb" providerId="ADAL" clId="{AFFD536B-376E-4E7C-A42A-6CE678BE9A8C}" dt="2022-12-02T11:24:24.799" v="1736" actId="20577"/>
          <ac:spMkLst>
            <pc:docMk/>
            <pc:sldMk cId="2428220424" sldId="4429"/>
            <ac:spMk id="5" creationId="{E51555E7-3882-DC49-9A3A-533769AC8875}"/>
          </ac:spMkLst>
        </pc:spChg>
      </pc:sldChg>
      <pc:sldChg chg="delSp modSp mod">
        <pc:chgData name="Beniamin Zawilla" userId="ddf0d743-5318-4a4c-9abc-8826c9d150fb" providerId="ADAL" clId="{AFFD536B-376E-4E7C-A42A-6CE678BE9A8C}" dt="2022-12-02T10:14:24.934" v="133" actId="1076"/>
        <pc:sldMkLst>
          <pc:docMk/>
          <pc:sldMk cId="2447657323" sldId="4430"/>
        </pc:sldMkLst>
        <pc:spChg chg="del mod">
          <ac:chgData name="Beniamin Zawilla" userId="ddf0d743-5318-4a4c-9abc-8826c9d150fb" providerId="ADAL" clId="{AFFD536B-376E-4E7C-A42A-6CE678BE9A8C}" dt="2022-12-02T10:14:00.141" v="85" actId="478"/>
          <ac:spMkLst>
            <pc:docMk/>
            <pc:sldMk cId="2447657323" sldId="4430"/>
            <ac:spMk id="2" creationId="{747CFFA3-2D5E-4FD0-9728-156F28E5F495}"/>
          </ac:spMkLst>
        </pc:spChg>
        <pc:spChg chg="mod">
          <ac:chgData name="Beniamin Zawilla" userId="ddf0d743-5318-4a4c-9abc-8826c9d150fb" providerId="ADAL" clId="{AFFD536B-376E-4E7C-A42A-6CE678BE9A8C}" dt="2022-12-02T10:14:24.934" v="133" actId="1076"/>
          <ac:spMkLst>
            <pc:docMk/>
            <pc:sldMk cId="2447657323" sldId="4430"/>
            <ac:spMk id="5" creationId="{0B4A480E-89BA-44A9-9441-40A2054F8526}"/>
          </ac:spMkLst>
        </pc:spChg>
        <pc:spChg chg="mod">
          <ac:chgData name="Beniamin Zawilla" userId="ddf0d743-5318-4a4c-9abc-8826c9d150fb" providerId="ADAL" clId="{AFFD536B-376E-4E7C-A42A-6CE678BE9A8C}" dt="2022-12-02T10:13:43.612" v="80"/>
          <ac:spMkLst>
            <pc:docMk/>
            <pc:sldMk cId="2447657323" sldId="4430"/>
            <ac:spMk id="15" creationId="{B835127D-5D25-44BC-93E2-56F67E2B74E8}"/>
          </ac:spMkLst>
        </pc:spChg>
        <pc:picChg chg="mod">
          <ac:chgData name="Beniamin Zawilla" userId="ddf0d743-5318-4a4c-9abc-8826c9d150fb" providerId="ADAL" clId="{AFFD536B-376E-4E7C-A42A-6CE678BE9A8C}" dt="2022-12-02T10:14:07.505" v="89" actId="1076"/>
          <ac:picMkLst>
            <pc:docMk/>
            <pc:sldMk cId="2447657323" sldId="4430"/>
            <ac:picMk id="7" creationId="{868B656D-AC20-476E-88D8-A745840337F0}"/>
          </ac:picMkLst>
        </pc:picChg>
        <pc:picChg chg="mod">
          <ac:chgData name="Beniamin Zawilla" userId="ddf0d743-5318-4a4c-9abc-8826c9d150fb" providerId="ADAL" clId="{AFFD536B-376E-4E7C-A42A-6CE678BE9A8C}" dt="2022-12-02T10:14:07.228" v="88" actId="1076"/>
          <ac:picMkLst>
            <pc:docMk/>
            <pc:sldMk cId="2447657323" sldId="4430"/>
            <ac:picMk id="10" creationId="{95C0963B-F23E-4F0E-89BD-FDB032A6A0FD}"/>
          </ac:picMkLst>
        </pc:picChg>
      </pc:sldChg>
      <pc:sldChg chg="addSp delSp modSp mod delAnim">
        <pc:chgData name="Beniamin Zawilla" userId="ddf0d743-5318-4a4c-9abc-8826c9d150fb" providerId="ADAL" clId="{AFFD536B-376E-4E7C-A42A-6CE678BE9A8C}" dt="2022-12-07T11:05:38.391" v="2655"/>
        <pc:sldMkLst>
          <pc:docMk/>
          <pc:sldMk cId="2421185919" sldId="4431"/>
        </pc:sldMkLst>
        <pc:spChg chg="del mod">
          <ac:chgData name="Beniamin Zawilla" userId="ddf0d743-5318-4a4c-9abc-8826c9d150fb" providerId="ADAL" clId="{AFFD536B-376E-4E7C-A42A-6CE678BE9A8C}" dt="2022-12-07T10:54:23.703" v="2339" actId="478"/>
          <ac:spMkLst>
            <pc:docMk/>
            <pc:sldMk cId="2421185919" sldId="4431"/>
            <ac:spMk id="2" creationId="{106CC852-2721-4CA6-84DA-A2F3CA7EB0A7}"/>
          </ac:spMkLst>
        </pc:spChg>
        <pc:spChg chg="mod">
          <ac:chgData name="Beniamin Zawilla" userId="ddf0d743-5318-4a4c-9abc-8826c9d150fb" providerId="ADAL" clId="{AFFD536B-376E-4E7C-A42A-6CE678BE9A8C}" dt="2022-12-07T11:05:38.391" v="2655"/>
          <ac:spMkLst>
            <pc:docMk/>
            <pc:sldMk cId="2421185919" sldId="4431"/>
            <ac:spMk id="5" creationId="{C26908F1-7D97-4C00-9CDD-BD1F799ADE43}"/>
          </ac:spMkLst>
        </pc:spChg>
        <pc:spChg chg="del">
          <ac:chgData name="Beniamin Zawilla" userId="ddf0d743-5318-4a4c-9abc-8826c9d150fb" providerId="ADAL" clId="{AFFD536B-376E-4E7C-A42A-6CE678BE9A8C}" dt="2022-12-07T10:54:12.599" v="2333" actId="478"/>
          <ac:spMkLst>
            <pc:docMk/>
            <pc:sldMk cId="2421185919" sldId="4431"/>
            <ac:spMk id="6" creationId="{37476C76-515F-9748-ABA8-12E40445233A}"/>
          </ac:spMkLst>
        </pc:spChg>
        <pc:spChg chg="add del">
          <ac:chgData name="Beniamin Zawilla" userId="ddf0d743-5318-4a4c-9abc-8826c9d150fb" providerId="ADAL" clId="{AFFD536B-376E-4E7C-A42A-6CE678BE9A8C}" dt="2022-12-07T10:54:59.843" v="2346" actId="478"/>
          <ac:spMkLst>
            <pc:docMk/>
            <pc:sldMk cId="2421185919" sldId="4431"/>
            <ac:spMk id="9" creationId="{36E5E09D-F293-74FD-6326-B427C7310441}"/>
          </ac:spMkLst>
        </pc:spChg>
        <pc:spChg chg="add mod">
          <ac:chgData name="Beniamin Zawilla" userId="ddf0d743-5318-4a4c-9abc-8826c9d150fb" providerId="ADAL" clId="{AFFD536B-376E-4E7C-A42A-6CE678BE9A8C}" dt="2022-12-07T10:55:38.046" v="2353" actId="1076"/>
          <ac:spMkLst>
            <pc:docMk/>
            <pc:sldMk cId="2421185919" sldId="4431"/>
            <ac:spMk id="10" creationId="{4257FE85-C781-F9C9-167D-4E913AA119A7}"/>
          </ac:spMkLst>
        </pc:spChg>
        <pc:picChg chg="add del mod">
          <ac:chgData name="Beniamin Zawilla" userId="ddf0d743-5318-4a4c-9abc-8826c9d150fb" providerId="ADAL" clId="{AFFD536B-376E-4E7C-A42A-6CE678BE9A8C}" dt="2022-12-07T11:04:27.910" v="2621" actId="478"/>
          <ac:picMkLst>
            <pc:docMk/>
            <pc:sldMk cId="2421185919" sldId="4431"/>
            <ac:picMk id="3" creationId="{862202B6-2C03-803C-9829-644C3252DD6E}"/>
          </ac:picMkLst>
        </pc:picChg>
        <pc:picChg chg="del">
          <ac:chgData name="Beniamin Zawilla" userId="ddf0d743-5318-4a4c-9abc-8826c9d150fb" providerId="ADAL" clId="{AFFD536B-376E-4E7C-A42A-6CE678BE9A8C}" dt="2022-12-07T10:54:09.794" v="2330" actId="478"/>
          <ac:picMkLst>
            <pc:docMk/>
            <pc:sldMk cId="2421185919" sldId="4431"/>
            <ac:picMk id="7" creationId="{49E61453-54C3-4726-9F32-684839E0B7E1}"/>
          </ac:picMkLst>
        </pc:picChg>
        <pc:inkChg chg="add del">
          <ac:chgData name="Beniamin Zawilla" userId="ddf0d743-5318-4a4c-9abc-8826c9d150fb" providerId="ADAL" clId="{AFFD536B-376E-4E7C-A42A-6CE678BE9A8C}" dt="2022-12-07T10:54:46.849" v="2344" actId="9405"/>
          <ac:inkMkLst>
            <pc:docMk/>
            <pc:sldMk cId="2421185919" sldId="4431"/>
            <ac:inkMk id="4" creationId="{94B16A69-5FA4-46F1-C76B-37880023DFD3}"/>
          </ac:inkMkLst>
        </pc:inkChg>
        <pc:inkChg chg="add del">
          <ac:chgData name="Beniamin Zawilla" userId="ddf0d743-5318-4a4c-9abc-8826c9d150fb" providerId="ADAL" clId="{AFFD536B-376E-4E7C-A42A-6CE678BE9A8C}" dt="2022-12-07T10:54:37.307" v="2343" actId="9405"/>
          <ac:inkMkLst>
            <pc:docMk/>
            <pc:sldMk cId="2421185919" sldId="4431"/>
            <ac:inkMk id="8" creationId="{E8DF209A-B591-2FED-A438-7E52EDB830D0}"/>
          </ac:inkMkLst>
        </pc:inkChg>
      </pc:sldChg>
      <pc:sldChg chg="del">
        <pc:chgData name="Beniamin Zawilla" userId="ddf0d743-5318-4a4c-9abc-8826c9d150fb" providerId="ADAL" clId="{AFFD536B-376E-4E7C-A42A-6CE678BE9A8C}" dt="2022-12-07T10:56:27.718" v="2368" actId="47"/>
        <pc:sldMkLst>
          <pc:docMk/>
          <pc:sldMk cId="2115413893" sldId="4432"/>
        </pc:sldMkLst>
      </pc:sldChg>
      <pc:sldChg chg="modSp mod">
        <pc:chgData name="Beniamin Zawilla" userId="ddf0d743-5318-4a4c-9abc-8826c9d150fb" providerId="ADAL" clId="{AFFD536B-376E-4E7C-A42A-6CE678BE9A8C}" dt="2022-12-07T11:01:37.252" v="2543" actId="20577"/>
        <pc:sldMkLst>
          <pc:docMk/>
          <pc:sldMk cId="4052009269" sldId="4433"/>
        </pc:sldMkLst>
        <pc:spChg chg="mod">
          <ac:chgData name="Beniamin Zawilla" userId="ddf0d743-5318-4a4c-9abc-8826c9d150fb" providerId="ADAL" clId="{AFFD536B-376E-4E7C-A42A-6CE678BE9A8C}" dt="2022-12-07T11:01:37.252" v="2543" actId="20577"/>
          <ac:spMkLst>
            <pc:docMk/>
            <pc:sldMk cId="4052009269" sldId="4433"/>
            <ac:spMk id="5" creationId="{C06586C0-F8D7-D341-80C2-BBAD7ECB7810}"/>
          </ac:spMkLst>
        </pc:spChg>
        <pc:spChg chg="mod">
          <ac:chgData name="Beniamin Zawilla" userId="ddf0d743-5318-4a4c-9abc-8826c9d150fb" providerId="ADAL" clId="{AFFD536B-376E-4E7C-A42A-6CE678BE9A8C}" dt="2022-12-07T11:00:27.044" v="2510" actId="108"/>
          <ac:spMkLst>
            <pc:docMk/>
            <pc:sldMk cId="4052009269" sldId="4433"/>
            <ac:spMk id="6" creationId="{37476C76-515F-9748-ABA8-12E40445233A}"/>
          </ac:spMkLst>
        </pc:spChg>
      </pc:sldChg>
      <pc:sldChg chg="modSp mod">
        <pc:chgData name="Beniamin Zawilla" userId="ddf0d743-5318-4a4c-9abc-8826c9d150fb" providerId="ADAL" clId="{AFFD536B-376E-4E7C-A42A-6CE678BE9A8C}" dt="2022-12-07T10:59:17.256" v="2494" actId="20577"/>
        <pc:sldMkLst>
          <pc:docMk/>
          <pc:sldMk cId="131138720" sldId="4434"/>
        </pc:sldMkLst>
        <pc:spChg chg="mod">
          <ac:chgData name="Beniamin Zawilla" userId="ddf0d743-5318-4a4c-9abc-8826c9d150fb" providerId="ADAL" clId="{AFFD536B-376E-4E7C-A42A-6CE678BE9A8C}" dt="2022-12-07T10:59:00.949" v="2437" actId="27636"/>
          <ac:spMkLst>
            <pc:docMk/>
            <pc:sldMk cId="131138720" sldId="4434"/>
            <ac:spMk id="5" creationId="{C06586C0-F8D7-D341-80C2-BBAD7ECB7810}"/>
          </ac:spMkLst>
        </pc:spChg>
        <pc:spChg chg="mod">
          <ac:chgData name="Beniamin Zawilla" userId="ddf0d743-5318-4a4c-9abc-8826c9d150fb" providerId="ADAL" clId="{AFFD536B-376E-4E7C-A42A-6CE678BE9A8C}" dt="2022-12-07T10:59:17.256" v="2494" actId="20577"/>
          <ac:spMkLst>
            <pc:docMk/>
            <pc:sldMk cId="131138720" sldId="4434"/>
            <ac:spMk id="6" creationId="{37476C76-515F-9748-ABA8-12E40445233A}"/>
          </ac:spMkLst>
        </pc:spChg>
      </pc:sldChg>
      <pc:sldChg chg="modSp mod">
        <pc:chgData name="Beniamin Zawilla" userId="ddf0d743-5318-4a4c-9abc-8826c9d150fb" providerId="ADAL" clId="{AFFD536B-376E-4E7C-A42A-6CE678BE9A8C}" dt="2022-12-07T11:02:38.062" v="2563" actId="20577"/>
        <pc:sldMkLst>
          <pc:docMk/>
          <pc:sldMk cId="3648034329" sldId="4435"/>
        </pc:sldMkLst>
        <pc:spChg chg="mod">
          <ac:chgData name="Beniamin Zawilla" userId="ddf0d743-5318-4a4c-9abc-8826c9d150fb" providerId="ADAL" clId="{AFFD536B-376E-4E7C-A42A-6CE678BE9A8C}" dt="2022-12-07T11:02:38.062" v="2563" actId="20577"/>
          <ac:spMkLst>
            <pc:docMk/>
            <pc:sldMk cId="3648034329" sldId="4435"/>
            <ac:spMk id="2" creationId="{41A06FF7-B0F4-4761-AF26-4F29FD2024B6}"/>
          </ac:spMkLst>
        </pc:spChg>
        <pc:spChg chg="mod">
          <ac:chgData name="Beniamin Zawilla" userId="ddf0d743-5318-4a4c-9abc-8826c9d150fb" providerId="ADAL" clId="{AFFD536B-376E-4E7C-A42A-6CE678BE9A8C}" dt="2022-12-07T11:02:27.402" v="2557" actId="20577"/>
          <ac:spMkLst>
            <pc:docMk/>
            <pc:sldMk cId="3648034329" sldId="4435"/>
            <ac:spMk id="3" creationId="{BFADD431-3BD5-4576-BDF9-D9399CE0B3F4}"/>
          </ac:spMkLst>
        </pc:spChg>
      </pc:sldChg>
      <pc:sldChg chg="delSp modSp mod">
        <pc:chgData name="Beniamin Zawilla" userId="ddf0d743-5318-4a4c-9abc-8826c9d150fb" providerId="ADAL" clId="{AFFD536B-376E-4E7C-A42A-6CE678BE9A8C}" dt="2022-12-07T11:03:58.550" v="2590" actId="478"/>
        <pc:sldMkLst>
          <pc:docMk/>
          <pc:sldMk cId="3022752917" sldId="4436"/>
        </pc:sldMkLst>
        <pc:spChg chg="del">
          <ac:chgData name="Beniamin Zawilla" userId="ddf0d743-5318-4a4c-9abc-8826c9d150fb" providerId="ADAL" clId="{AFFD536B-376E-4E7C-A42A-6CE678BE9A8C}" dt="2022-12-07T11:03:58.550" v="2590" actId="478"/>
          <ac:spMkLst>
            <pc:docMk/>
            <pc:sldMk cId="3022752917" sldId="4436"/>
            <ac:spMk id="2" creationId="{37F979B6-13F6-41C1-8422-F0B4F5B85599}"/>
          </ac:spMkLst>
        </pc:spChg>
        <pc:spChg chg="mod">
          <ac:chgData name="Beniamin Zawilla" userId="ddf0d743-5318-4a4c-9abc-8826c9d150fb" providerId="ADAL" clId="{AFFD536B-376E-4E7C-A42A-6CE678BE9A8C}" dt="2022-12-07T11:03:54.769" v="2589" actId="404"/>
          <ac:spMkLst>
            <pc:docMk/>
            <pc:sldMk cId="3022752917" sldId="4436"/>
            <ac:spMk id="4" creationId="{23B8D8BE-C6D6-4507-A238-A84645550032}"/>
          </ac:spMkLst>
        </pc:spChg>
      </pc:sldChg>
      <pc:sldChg chg="modSp mod">
        <pc:chgData name="Beniamin Zawilla" userId="ddf0d743-5318-4a4c-9abc-8826c9d150fb" providerId="ADAL" clId="{AFFD536B-376E-4E7C-A42A-6CE678BE9A8C}" dt="2022-12-07T11:04:09.650" v="2615" actId="20577"/>
        <pc:sldMkLst>
          <pc:docMk/>
          <pc:sldMk cId="33701011" sldId="4437"/>
        </pc:sldMkLst>
        <pc:spChg chg="mod">
          <ac:chgData name="Beniamin Zawilla" userId="ddf0d743-5318-4a4c-9abc-8826c9d150fb" providerId="ADAL" clId="{AFFD536B-376E-4E7C-A42A-6CE678BE9A8C}" dt="2022-12-07T11:04:09.650" v="2615" actId="20577"/>
          <ac:spMkLst>
            <pc:docMk/>
            <pc:sldMk cId="33701011" sldId="4437"/>
            <ac:spMk id="4" creationId="{B003516F-7356-C54A-9310-1808BA88061B}"/>
          </ac:spMkLst>
        </pc:spChg>
        <pc:spChg chg="mod">
          <ac:chgData name="Beniamin Zawilla" userId="ddf0d743-5318-4a4c-9abc-8826c9d150fb" providerId="ADAL" clId="{AFFD536B-376E-4E7C-A42A-6CE678BE9A8C}" dt="2022-12-07T11:04:05.708" v="2594" actId="20577"/>
          <ac:spMkLst>
            <pc:docMk/>
            <pc:sldMk cId="33701011" sldId="4437"/>
            <ac:spMk id="5" creationId="{BF5041CE-673E-444F-AD6F-64F84A781C5C}"/>
          </ac:spMkLst>
        </pc:spChg>
      </pc:sldChg>
      <pc:sldChg chg="modSp mod">
        <pc:chgData name="Beniamin Zawilla" userId="ddf0d743-5318-4a4c-9abc-8826c9d150fb" providerId="ADAL" clId="{AFFD536B-376E-4E7C-A42A-6CE678BE9A8C}" dt="2022-12-08T09:39:35.321" v="3070" actId="20577"/>
        <pc:sldMkLst>
          <pc:docMk/>
          <pc:sldMk cId="1500673341" sldId="4438"/>
        </pc:sldMkLst>
        <pc:spChg chg="mod">
          <ac:chgData name="Beniamin Zawilla" userId="ddf0d743-5318-4a4c-9abc-8826c9d150fb" providerId="ADAL" clId="{AFFD536B-376E-4E7C-A42A-6CE678BE9A8C}" dt="2022-12-08T09:39:28.329" v="3036" actId="113"/>
          <ac:spMkLst>
            <pc:docMk/>
            <pc:sldMk cId="1500673341" sldId="4438"/>
            <ac:spMk id="2" creationId="{1BA29753-686F-4B42-9B0B-0AEB1934CA62}"/>
          </ac:spMkLst>
        </pc:spChg>
        <pc:spChg chg="mod">
          <ac:chgData name="Beniamin Zawilla" userId="ddf0d743-5318-4a4c-9abc-8826c9d150fb" providerId="ADAL" clId="{AFFD536B-376E-4E7C-A42A-6CE678BE9A8C}" dt="2022-12-08T09:39:35.321" v="3070" actId="20577"/>
          <ac:spMkLst>
            <pc:docMk/>
            <pc:sldMk cId="1500673341" sldId="4438"/>
            <ac:spMk id="3" creationId="{3C769538-D6E6-4F4E-A248-CEF0AC616F2F}"/>
          </ac:spMkLst>
        </pc:spChg>
      </pc:sldChg>
      <pc:sldChg chg="addSp delSp modSp mod delAnim">
        <pc:chgData name="Beniamin Zawilla" userId="ddf0d743-5318-4a4c-9abc-8826c9d150fb" providerId="ADAL" clId="{AFFD536B-376E-4E7C-A42A-6CE678BE9A8C}" dt="2022-12-07T11:05:43.741" v="2656"/>
        <pc:sldMkLst>
          <pc:docMk/>
          <pc:sldMk cId="1171032270" sldId="4439"/>
        </pc:sldMkLst>
        <pc:spChg chg="del">
          <ac:chgData name="Beniamin Zawilla" userId="ddf0d743-5318-4a4c-9abc-8826c9d150fb" providerId="ADAL" clId="{AFFD536B-376E-4E7C-A42A-6CE678BE9A8C}" dt="2022-12-07T11:04:37.053" v="2626" actId="478"/>
          <ac:spMkLst>
            <pc:docMk/>
            <pc:sldMk cId="1171032270" sldId="4439"/>
            <ac:spMk id="2" creationId="{106CC852-2721-4CA6-84DA-A2F3CA7EB0A7}"/>
          </ac:spMkLst>
        </pc:spChg>
        <pc:spChg chg="add mod">
          <ac:chgData name="Beniamin Zawilla" userId="ddf0d743-5318-4a4c-9abc-8826c9d150fb" providerId="ADAL" clId="{AFFD536B-376E-4E7C-A42A-6CE678BE9A8C}" dt="2022-12-07T11:04:47.257" v="2629" actId="1076"/>
          <ac:spMkLst>
            <pc:docMk/>
            <pc:sldMk cId="1171032270" sldId="4439"/>
            <ac:spMk id="4" creationId="{C2F34600-D53E-CF56-7462-DD1EDA300C23}"/>
          </ac:spMkLst>
        </pc:spChg>
        <pc:spChg chg="mod">
          <ac:chgData name="Beniamin Zawilla" userId="ddf0d743-5318-4a4c-9abc-8826c9d150fb" providerId="ADAL" clId="{AFFD536B-376E-4E7C-A42A-6CE678BE9A8C}" dt="2022-12-07T11:05:43.741" v="2656"/>
          <ac:spMkLst>
            <pc:docMk/>
            <pc:sldMk cId="1171032270" sldId="4439"/>
            <ac:spMk id="5" creationId="{C26908F1-7D97-4C00-9CDD-BD1F799ADE43}"/>
          </ac:spMkLst>
        </pc:spChg>
        <pc:spChg chg="del">
          <ac:chgData name="Beniamin Zawilla" userId="ddf0d743-5318-4a4c-9abc-8826c9d150fb" providerId="ADAL" clId="{AFFD536B-376E-4E7C-A42A-6CE678BE9A8C}" dt="2022-12-07T11:04:35.030" v="2624" actId="478"/>
          <ac:spMkLst>
            <pc:docMk/>
            <pc:sldMk cId="1171032270" sldId="4439"/>
            <ac:spMk id="6" creationId="{37476C76-515F-9748-ABA8-12E40445233A}"/>
          </ac:spMkLst>
        </pc:spChg>
        <pc:picChg chg="add mod">
          <ac:chgData name="Beniamin Zawilla" userId="ddf0d743-5318-4a4c-9abc-8826c9d150fb" providerId="ADAL" clId="{AFFD536B-376E-4E7C-A42A-6CE678BE9A8C}" dt="2022-12-07T11:04:40.032" v="2627" actId="1076"/>
          <ac:picMkLst>
            <pc:docMk/>
            <pc:sldMk cId="1171032270" sldId="4439"/>
            <ac:picMk id="3" creationId="{701E5B77-DBA8-01FE-42C9-95EC50ECEBA6}"/>
          </ac:picMkLst>
        </pc:picChg>
        <pc:picChg chg="del">
          <ac:chgData name="Beniamin Zawilla" userId="ddf0d743-5318-4a4c-9abc-8826c9d150fb" providerId="ADAL" clId="{AFFD536B-376E-4E7C-A42A-6CE678BE9A8C}" dt="2022-12-07T11:04:32.973" v="2622" actId="478"/>
          <ac:picMkLst>
            <pc:docMk/>
            <pc:sldMk cId="1171032270" sldId="4439"/>
            <ac:picMk id="7" creationId="{49E61453-54C3-4726-9F32-684839E0B7E1}"/>
          </ac:picMkLst>
        </pc:picChg>
      </pc:sldChg>
      <pc:sldChg chg="del">
        <pc:chgData name="Beniamin Zawilla" userId="ddf0d743-5318-4a4c-9abc-8826c9d150fb" providerId="ADAL" clId="{AFFD536B-376E-4E7C-A42A-6CE678BE9A8C}" dt="2022-12-08T09:31:48.014" v="2660" actId="2696"/>
        <pc:sldMkLst>
          <pc:docMk/>
          <pc:sldMk cId="799577189" sldId="4440"/>
        </pc:sldMkLst>
      </pc:sldChg>
      <pc:sldChg chg="modSp mod">
        <pc:chgData name="Beniamin Zawilla" userId="ddf0d743-5318-4a4c-9abc-8826c9d150fb" providerId="ADAL" clId="{AFFD536B-376E-4E7C-A42A-6CE678BE9A8C}" dt="2022-12-08T09:31:55.970" v="2682" actId="20577"/>
        <pc:sldMkLst>
          <pc:docMk/>
          <pc:sldMk cId="1294702001" sldId="4441"/>
        </pc:sldMkLst>
        <pc:spChg chg="mod">
          <ac:chgData name="Beniamin Zawilla" userId="ddf0d743-5318-4a4c-9abc-8826c9d150fb" providerId="ADAL" clId="{AFFD536B-376E-4E7C-A42A-6CE678BE9A8C}" dt="2022-12-08T09:31:55.970" v="2682" actId="20577"/>
          <ac:spMkLst>
            <pc:docMk/>
            <pc:sldMk cId="1294702001" sldId="4441"/>
            <ac:spMk id="6" creationId="{D8BE9869-C6D3-1649-B369-63465C0678B2}"/>
          </ac:spMkLst>
        </pc:spChg>
      </pc:sldChg>
      <pc:sldChg chg="delSp modSp mod">
        <pc:chgData name="Beniamin Zawilla" userId="ddf0d743-5318-4a4c-9abc-8826c9d150fb" providerId="ADAL" clId="{AFFD536B-376E-4E7C-A42A-6CE678BE9A8C}" dt="2022-12-08T09:40:47.759" v="3096" actId="20577"/>
        <pc:sldMkLst>
          <pc:docMk/>
          <pc:sldMk cId="961404241" sldId="4442"/>
        </pc:sldMkLst>
        <pc:spChg chg="mod">
          <ac:chgData name="Beniamin Zawilla" userId="ddf0d743-5318-4a4c-9abc-8826c9d150fb" providerId="ADAL" clId="{AFFD536B-376E-4E7C-A42A-6CE678BE9A8C}" dt="2022-12-08T09:40:47.759" v="3096" actId="20577"/>
          <ac:spMkLst>
            <pc:docMk/>
            <pc:sldMk cId="961404241" sldId="4442"/>
            <ac:spMk id="2" creationId="{80C62692-380C-4D04-BC7F-7608E8BCDC90}"/>
          </ac:spMkLst>
        </pc:spChg>
        <pc:spChg chg="del">
          <ac:chgData name="Beniamin Zawilla" userId="ddf0d743-5318-4a4c-9abc-8826c9d150fb" providerId="ADAL" clId="{AFFD536B-376E-4E7C-A42A-6CE678BE9A8C}" dt="2022-12-08T09:39:46.831" v="3071" actId="478"/>
          <ac:spMkLst>
            <pc:docMk/>
            <pc:sldMk cId="961404241" sldId="4442"/>
            <ac:spMk id="3" creationId="{0B240591-91E0-4713-BEE6-E6D2D5E14B55}"/>
          </ac:spMkLst>
        </pc:spChg>
      </pc:sldChg>
      <pc:sldChg chg="delSp modSp mod">
        <pc:chgData name="Beniamin Zawilla" userId="ddf0d743-5318-4a4c-9abc-8826c9d150fb" providerId="ADAL" clId="{AFFD536B-376E-4E7C-A42A-6CE678BE9A8C}" dt="2022-12-08T09:41:38.635" v="3118" actId="1076"/>
        <pc:sldMkLst>
          <pc:docMk/>
          <pc:sldMk cId="616422227" sldId="4443"/>
        </pc:sldMkLst>
        <pc:spChg chg="mod">
          <ac:chgData name="Beniamin Zawilla" userId="ddf0d743-5318-4a4c-9abc-8826c9d150fb" providerId="ADAL" clId="{AFFD536B-376E-4E7C-A42A-6CE678BE9A8C}" dt="2022-12-08T09:41:38.635" v="3118" actId="1076"/>
          <ac:spMkLst>
            <pc:docMk/>
            <pc:sldMk cId="616422227" sldId="4443"/>
            <ac:spMk id="2" creationId="{BFDFB06A-4BAF-4A79-AC68-A50C5F2D75E7}"/>
          </ac:spMkLst>
        </pc:spChg>
        <pc:spChg chg="del">
          <ac:chgData name="Beniamin Zawilla" userId="ddf0d743-5318-4a4c-9abc-8826c9d150fb" providerId="ADAL" clId="{AFFD536B-376E-4E7C-A42A-6CE678BE9A8C}" dt="2022-12-08T09:40:53.532" v="3097" actId="478"/>
          <ac:spMkLst>
            <pc:docMk/>
            <pc:sldMk cId="616422227" sldId="4443"/>
            <ac:spMk id="3" creationId="{088804B3-4912-498D-A5B8-45101DCAFB1B}"/>
          </ac:spMkLst>
        </pc:spChg>
      </pc:sldChg>
      <pc:sldChg chg="delSp modSp mod">
        <pc:chgData name="Beniamin Zawilla" userId="ddf0d743-5318-4a4c-9abc-8826c9d150fb" providerId="ADAL" clId="{AFFD536B-376E-4E7C-A42A-6CE678BE9A8C}" dt="2022-12-08T09:42:10.528" v="3146" actId="27636"/>
        <pc:sldMkLst>
          <pc:docMk/>
          <pc:sldMk cId="3368856264" sldId="4444"/>
        </pc:sldMkLst>
        <pc:spChg chg="mod">
          <ac:chgData name="Beniamin Zawilla" userId="ddf0d743-5318-4a4c-9abc-8826c9d150fb" providerId="ADAL" clId="{AFFD536B-376E-4E7C-A42A-6CE678BE9A8C}" dt="2022-12-08T09:42:10.528" v="3146" actId="27636"/>
          <ac:spMkLst>
            <pc:docMk/>
            <pc:sldMk cId="3368856264" sldId="4444"/>
            <ac:spMk id="2" creationId="{BBCFEF8F-1C9B-45E2-BE9A-1F70C463F071}"/>
          </ac:spMkLst>
        </pc:spChg>
        <pc:spChg chg="del">
          <ac:chgData name="Beniamin Zawilla" userId="ddf0d743-5318-4a4c-9abc-8826c9d150fb" providerId="ADAL" clId="{AFFD536B-376E-4E7C-A42A-6CE678BE9A8C}" dt="2022-12-08T09:41:41.145" v="3119" actId="478"/>
          <ac:spMkLst>
            <pc:docMk/>
            <pc:sldMk cId="3368856264" sldId="4444"/>
            <ac:spMk id="3" creationId="{662C9E9A-A252-477B-8C7D-B0F7EBC6E8EE}"/>
          </ac:spMkLst>
        </pc:spChg>
      </pc:sldChg>
      <pc:sldChg chg="delSp mod">
        <pc:chgData name="Beniamin Zawilla" userId="ddf0d743-5318-4a4c-9abc-8826c9d150fb" providerId="ADAL" clId="{AFFD536B-376E-4E7C-A42A-6CE678BE9A8C}" dt="2022-12-08T09:42:18.250" v="3148" actId="478"/>
        <pc:sldMkLst>
          <pc:docMk/>
          <pc:sldMk cId="3102981668" sldId="4445"/>
        </pc:sldMkLst>
        <pc:spChg chg="del">
          <ac:chgData name="Beniamin Zawilla" userId="ddf0d743-5318-4a4c-9abc-8826c9d150fb" providerId="ADAL" clId="{AFFD536B-376E-4E7C-A42A-6CE678BE9A8C}" dt="2022-12-08T09:42:17.047" v="3147" actId="478"/>
          <ac:spMkLst>
            <pc:docMk/>
            <pc:sldMk cId="3102981668" sldId="4445"/>
            <ac:spMk id="2" creationId="{4509253E-653F-4BFA-B55C-27754CFD7B16}"/>
          </ac:spMkLst>
        </pc:spChg>
        <pc:spChg chg="del">
          <ac:chgData name="Beniamin Zawilla" userId="ddf0d743-5318-4a4c-9abc-8826c9d150fb" providerId="ADAL" clId="{AFFD536B-376E-4E7C-A42A-6CE678BE9A8C}" dt="2022-12-08T09:42:18.250" v="3148" actId="478"/>
          <ac:spMkLst>
            <pc:docMk/>
            <pc:sldMk cId="3102981668" sldId="4445"/>
            <ac:spMk id="3" creationId="{AFDD2211-D809-4CB4-8805-2B23178FF87F}"/>
          </ac:spMkLst>
        </pc:spChg>
      </pc:sldChg>
      <pc:sldChg chg="addSp delSp modSp mod">
        <pc:chgData name="Beniamin Zawilla" userId="ddf0d743-5318-4a4c-9abc-8826c9d150fb" providerId="ADAL" clId="{AFFD536B-376E-4E7C-A42A-6CE678BE9A8C}" dt="2022-12-08T09:45:04.633" v="3242" actId="403"/>
        <pc:sldMkLst>
          <pc:docMk/>
          <pc:sldMk cId="3964520378" sldId="4446"/>
        </pc:sldMkLst>
        <pc:spChg chg="del mod">
          <ac:chgData name="Beniamin Zawilla" userId="ddf0d743-5318-4a4c-9abc-8826c9d150fb" providerId="ADAL" clId="{AFFD536B-376E-4E7C-A42A-6CE678BE9A8C}" dt="2022-12-08T09:43:30.299" v="3219" actId="478"/>
          <ac:spMkLst>
            <pc:docMk/>
            <pc:sldMk cId="3964520378" sldId="4446"/>
            <ac:spMk id="2" creationId="{0DB53467-9BAA-48E5-B632-4CB74D27288E}"/>
          </ac:spMkLst>
        </pc:spChg>
        <pc:spChg chg="mod">
          <ac:chgData name="Beniamin Zawilla" userId="ddf0d743-5318-4a4c-9abc-8826c9d150fb" providerId="ADAL" clId="{AFFD536B-376E-4E7C-A42A-6CE678BE9A8C}" dt="2022-12-08T09:42:43.601" v="3206" actId="20577"/>
          <ac:spMkLst>
            <pc:docMk/>
            <pc:sldMk cId="3964520378" sldId="4446"/>
            <ac:spMk id="3" creationId="{02EB5E7D-FA43-4B67-9C8B-B575D01DC360}"/>
          </ac:spMkLst>
        </pc:spChg>
        <pc:spChg chg="add del">
          <ac:chgData name="Beniamin Zawilla" userId="ddf0d743-5318-4a4c-9abc-8826c9d150fb" providerId="ADAL" clId="{AFFD536B-376E-4E7C-A42A-6CE678BE9A8C}" dt="2022-12-08T09:43:32.655" v="3220" actId="478"/>
          <ac:spMkLst>
            <pc:docMk/>
            <pc:sldMk cId="3964520378" sldId="4446"/>
            <ac:spMk id="4" creationId="{FE22F6AA-B765-DEFE-3A6F-EB5D8BC3C665}"/>
          </ac:spMkLst>
        </pc:spChg>
        <pc:spChg chg="add del mod">
          <ac:chgData name="Beniamin Zawilla" userId="ddf0d743-5318-4a4c-9abc-8826c9d150fb" providerId="ADAL" clId="{AFFD536B-376E-4E7C-A42A-6CE678BE9A8C}" dt="2022-12-08T09:43:30.299" v="3219" actId="478"/>
          <ac:spMkLst>
            <pc:docMk/>
            <pc:sldMk cId="3964520378" sldId="4446"/>
            <ac:spMk id="5" creationId="{33194002-5916-A87C-95EA-CBF4DF4C392A}"/>
          </ac:spMkLst>
        </pc:spChg>
        <pc:spChg chg="add mod">
          <ac:chgData name="Beniamin Zawilla" userId="ddf0d743-5318-4a4c-9abc-8826c9d150fb" providerId="ADAL" clId="{AFFD536B-376E-4E7C-A42A-6CE678BE9A8C}" dt="2022-12-08T09:45:04.633" v="3242" actId="403"/>
          <ac:spMkLst>
            <pc:docMk/>
            <pc:sldMk cId="3964520378" sldId="4446"/>
            <ac:spMk id="6" creationId="{1948BE76-EF8D-B968-5A4C-22A126A60D98}"/>
          </ac:spMkLst>
        </pc:spChg>
      </pc:sldChg>
      <pc:sldChg chg="addSp delSp mod">
        <pc:chgData name="Beniamin Zawilla" userId="ddf0d743-5318-4a4c-9abc-8826c9d150fb" providerId="ADAL" clId="{AFFD536B-376E-4E7C-A42A-6CE678BE9A8C}" dt="2022-12-08T09:45:15.943" v="3246" actId="478"/>
        <pc:sldMkLst>
          <pc:docMk/>
          <pc:sldMk cId="2614336613" sldId="4447"/>
        </pc:sldMkLst>
        <pc:spChg chg="del">
          <ac:chgData name="Beniamin Zawilla" userId="ddf0d743-5318-4a4c-9abc-8826c9d150fb" providerId="ADAL" clId="{AFFD536B-376E-4E7C-A42A-6CE678BE9A8C}" dt="2022-12-08T09:45:15.943" v="3246" actId="478"/>
          <ac:spMkLst>
            <pc:docMk/>
            <pc:sldMk cId="2614336613" sldId="4447"/>
            <ac:spMk id="2" creationId="{FD809741-56A4-490E-B3E2-7E3EEB41491F}"/>
          </ac:spMkLst>
        </pc:spChg>
        <pc:spChg chg="del">
          <ac:chgData name="Beniamin Zawilla" userId="ddf0d743-5318-4a4c-9abc-8826c9d150fb" providerId="ADAL" clId="{AFFD536B-376E-4E7C-A42A-6CE678BE9A8C}" dt="2022-12-08T09:45:09.617" v="3243" actId="478"/>
          <ac:spMkLst>
            <pc:docMk/>
            <pc:sldMk cId="2614336613" sldId="4447"/>
            <ac:spMk id="3" creationId="{C5F9816B-74F0-4A66-935D-B8BBDA586666}"/>
          </ac:spMkLst>
        </pc:spChg>
        <pc:picChg chg="add del">
          <ac:chgData name="Beniamin Zawilla" userId="ddf0d743-5318-4a4c-9abc-8826c9d150fb" providerId="ADAL" clId="{AFFD536B-376E-4E7C-A42A-6CE678BE9A8C}" dt="2022-12-08T09:45:14.452" v="3245" actId="478"/>
          <ac:picMkLst>
            <pc:docMk/>
            <pc:sldMk cId="2614336613" sldId="4447"/>
            <ac:picMk id="5" creationId="{51B9E42A-8FD9-4A31-A014-16F61649AE68}"/>
          </ac:picMkLst>
        </pc:picChg>
      </pc:sldChg>
      <pc:sldChg chg="modSp mod">
        <pc:chgData name="Beniamin Zawilla" userId="ddf0d743-5318-4a4c-9abc-8826c9d150fb" providerId="ADAL" clId="{AFFD536B-376E-4E7C-A42A-6CE678BE9A8C}" dt="2022-12-08T09:46:39.720" v="3542" actId="20577"/>
        <pc:sldMkLst>
          <pc:docMk/>
          <pc:sldMk cId="336318007" sldId="4448"/>
        </pc:sldMkLst>
        <pc:spChg chg="mod">
          <ac:chgData name="Beniamin Zawilla" userId="ddf0d743-5318-4a4c-9abc-8826c9d150fb" providerId="ADAL" clId="{AFFD536B-376E-4E7C-A42A-6CE678BE9A8C}" dt="2022-12-08T09:46:39.720" v="3542" actId="20577"/>
          <ac:spMkLst>
            <pc:docMk/>
            <pc:sldMk cId="336318007" sldId="4448"/>
            <ac:spMk id="2" creationId="{CC937FDF-2221-441E-85C6-DB663E164EB8}"/>
          </ac:spMkLst>
        </pc:spChg>
        <pc:spChg chg="mod">
          <ac:chgData name="Beniamin Zawilla" userId="ddf0d743-5318-4a4c-9abc-8826c9d150fb" providerId="ADAL" clId="{AFFD536B-376E-4E7C-A42A-6CE678BE9A8C}" dt="2022-12-08T09:45:30.870" v="3279" actId="20577"/>
          <ac:spMkLst>
            <pc:docMk/>
            <pc:sldMk cId="336318007" sldId="4448"/>
            <ac:spMk id="3" creationId="{E55877A8-9B5F-4415-9D43-566E772D5232}"/>
          </ac:spMkLst>
        </pc:spChg>
      </pc:sldChg>
      <pc:sldChg chg="delSp modSp mod">
        <pc:chgData name="Beniamin Zawilla" userId="ddf0d743-5318-4a4c-9abc-8826c9d150fb" providerId="ADAL" clId="{AFFD536B-376E-4E7C-A42A-6CE678BE9A8C}" dt="2022-12-08T09:47:22.146" v="3556" actId="478"/>
        <pc:sldMkLst>
          <pc:docMk/>
          <pc:sldMk cId="1737551025" sldId="4449"/>
        </pc:sldMkLst>
        <pc:spChg chg="del">
          <ac:chgData name="Beniamin Zawilla" userId="ddf0d743-5318-4a4c-9abc-8826c9d150fb" providerId="ADAL" clId="{AFFD536B-376E-4E7C-A42A-6CE678BE9A8C}" dt="2022-12-08T09:47:22.146" v="3556" actId="478"/>
          <ac:spMkLst>
            <pc:docMk/>
            <pc:sldMk cId="1737551025" sldId="4449"/>
            <ac:spMk id="2" creationId="{FC148C75-28FC-491A-BDA6-9D152E808E1B}"/>
          </ac:spMkLst>
        </pc:spChg>
        <pc:spChg chg="del">
          <ac:chgData name="Beniamin Zawilla" userId="ddf0d743-5318-4a4c-9abc-8826c9d150fb" providerId="ADAL" clId="{AFFD536B-376E-4E7C-A42A-6CE678BE9A8C}" dt="2022-12-08T09:46:44.906" v="3543" actId="478"/>
          <ac:spMkLst>
            <pc:docMk/>
            <pc:sldMk cId="1737551025" sldId="4449"/>
            <ac:spMk id="3" creationId="{50AC3B3E-EACA-4736-B056-61F15D96327A}"/>
          </ac:spMkLst>
        </pc:spChg>
        <pc:spChg chg="mod">
          <ac:chgData name="Beniamin Zawilla" userId="ddf0d743-5318-4a4c-9abc-8826c9d150fb" providerId="ADAL" clId="{AFFD536B-376E-4E7C-A42A-6CE678BE9A8C}" dt="2022-12-08T09:47:18.944" v="3555" actId="404"/>
          <ac:spMkLst>
            <pc:docMk/>
            <pc:sldMk cId="1737551025" sldId="4449"/>
            <ac:spMk id="4" creationId="{BDB5AEF3-5D54-4423-8926-041FCFC47B13}"/>
          </ac:spMkLst>
        </pc:spChg>
      </pc:sldChg>
      <pc:sldChg chg="modSp mod">
        <pc:chgData name="Beniamin Zawilla" userId="ddf0d743-5318-4a4c-9abc-8826c9d150fb" providerId="ADAL" clId="{AFFD536B-376E-4E7C-A42A-6CE678BE9A8C}" dt="2022-12-08T09:47:33.277" v="3573" actId="20577"/>
        <pc:sldMkLst>
          <pc:docMk/>
          <pc:sldMk cId="1239814539" sldId="4450"/>
        </pc:sldMkLst>
        <pc:spChg chg="mod">
          <ac:chgData name="Beniamin Zawilla" userId="ddf0d743-5318-4a4c-9abc-8826c9d150fb" providerId="ADAL" clId="{AFFD536B-376E-4E7C-A42A-6CE678BE9A8C}" dt="2022-12-08T09:47:33.277" v="3573" actId="20577"/>
          <ac:spMkLst>
            <pc:docMk/>
            <pc:sldMk cId="1239814539" sldId="4450"/>
            <ac:spMk id="2" creationId="{B22AE79D-5A03-9E42-9F3C-D5CC418931BE}"/>
          </ac:spMkLst>
        </pc:spChg>
        <pc:spChg chg="mod">
          <ac:chgData name="Beniamin Zawilla" userId="ddf0d743-5318-4a4c-9abc-8826c9d150fb" providerId="ADAL" clId="{AFFD536B-376E-4E7C-A42A-6CE678BE9A8C}" dt="2022-12-08T09:47:29.684" v="3560" actId="20577"/>
          <ac:spMkLst>
            <pc:docMk/>
            <pc:sldMk cId="1239814539" sldId="4450"/>
            <ac:spMk id="3" creationId="{6BA1350A-BF2D-6441-9EBC-B302BA48025E}"/>
          </ac:spMkLst>
        </pc:spChg>
      </pc:sldChg>
      <pc:sldChg chg="addSp delSp modSp mod delAnim">
        <pc:chgData name="Beniamin Zawilla" userId="ddf0d743-5318-4a4c-9abc-8826c9d150fb" providerId="ADAL" clId="{AFFD536B-376E-4E7C-A42A-6CE678BE9A8C}" dt="2022-12-08T09:48:25.446" v="3598" actId="20577"/>
        <pc:sldMkLst>
          <pc:docMk/>
          <pc:sldMk cId="2277597089" sldId="4451"/>
        </pc:sldMkLst>
        <pc:spChg chg="del">
          <ac:chgData name="Beniamin Zawilla" userId="ddf0d743-5318-4a4c-9abc-8826c9d150fb" providerId="ADAL" clId="{AFFD536B-376E-4E7C-A42A-6CE678BE9A8C}" dt="2022-12-08T09:47:51.038" v="3575" actId="478"/>
          <ac:spMkLst>
            <pc:docMk/>
            <pc:sldMk cId="2277597089" sldId="4451"/>
            <ac:spMk id="2" creationId="{106CC852-2721-4CA6-84DA-A2F3CA7EB0A7}"/>
          </ac:spMkLst>
        </pc:spChg>
        <pc:spChg chg="add mod">
          <ac:chgData name="Beniamin Zawilla" userId="ddf0d743-5318-4a4c-9abc-8826c9d150fb" providerId="ADAL" clId="{AFFD536B-376E-4E7C-A42A-6CE678BE9A8C}" dt="2022-12-08T09:48:11.104" v="3580" actId="1076"/>
          <ac:spMkLst>
            <pc:docMk/>
            <pc:sldMk cId="2277597089" sldId="4451"/>
            <ac:spMk id="4" creationId="{E9C1F564-5F69-2944-299C-F0256154F088}"/>
          </ac:spMkLst>
        </pc:spChg>
        <pc:spChg chg="mod">
          <ac:chgData name="Beniamin Zawilla" userId="ddf0d743-5318-4a4c-9abc-8826c9d150fb" providerId="ADAL" clId="{AFFD536B-376E-4E7C-A42A-6CE678BE9A8C}" dt="2022-12-08T09:48:25.446" v="3598" actId="20577"/>
          <ac:spMkLst>
            <pc:docMk/>
            <pc:sldMk cId="2277597089" sldId="4451"/>
            <ac:spMk id="5" creationId="{C26908F1-7D97-4C00-9CDD-BD1F799ADE43}"/>
          </ac:spMkLst>
        </pc:spChg>
        <pc:spChg chg="del">
          <ac:chgData name="Beniamin Zawilla" userId="ddf0d743-5318-4a4c-9abc-8826c9d150fb" providerId="ADAL" clId="{AFFD536B-376E-4E7C-A42A-6CE678BE9A8C}" dt="2022-12-08T09:47:52.479" v="3576" actId="478"/>
          <ac:spMkLst>
            <pc:docMk/>
            <pc:sldMk cId="2277597089" sldId="4451"/>
            <ac:spMk id="6" creationId="{37476C76-515F-9748-ABA8-12E40445233A}"/>
          </ac:spMkLst>
        </pc:spChg>
        <pc:picChg chg="add mod">
          <ac:chgData name="Beniamin Zawilla" userId="ddf0d743-5318-4a4c-9abc-8826c9d150fb" providerId="ADAL" clId="{AFFD536B-376E-4E7C-A42A-6CE678BE9A8C}" dt="2022-12-08T09:47:56.616" v="3578" actId="1076"/>
          <ac:picMkLst>
            <pc:docMk/>
            <pc:sldMk cId="2277597089" sldId="4451"/>
            <ac:picMk id="3" creationId="{85F2CDBC-02DE-3FF2-4524-40B5C7A21065}"/>
          </ac:picMkLst>
        </pc:picChg>
        <pc:picChg chg="del">
          <ac:chgData name="Beniamin Zawilla" userId="ddf0d743-5318-4a4c-9abc-8826c9d150fb" providerId="ADAL" clId="{AFFD536B-376E-4E7C-A42A-6CE678BE9A8C}" dt="2022-12-08T09:47:49.565" v="3574" actId="478"/>
          <ac:picMkLst>
            <pc:docMk/>
            <pc:sldMk cId="2277597089" sldId="4451"/>
            <ac:picMk id="7" creationId="{49E61453-54C3-4726-9F32-684839E0B7E1}"/>
          </ac:picMkLst>
        </pc:picChg>
      </pc:sldChg>
      <pc:sldChg chg="del">
        <pc:chgData name="Beniamin Zawilla" userId="ddf0d743-5318-4a4c-9abc-8826c9d150fb" providerId="ADAL" clId="{AFFD536B-376E-4E7C-A42A-6CE678BE9A8C}" dt="2022-12-08T09:48:58.321" v="3602" actId="2696"/>
        <pc:sldMkLst>
          <pc:docMk/>
          <pc:sldMk cId="1340532036" sldId="4452"/>
        </pc:sldMkLst>
      </pc:sldChg>
      <pc:sldChg chg="addSp delSp modSp mod">
        <pc:chgData name="Beniamin Zawilla" userId="ddf0d743-5318-4a4c-9abc-8826c9d150fb" providerId="ADAL" clId="{AFFD536B-376E-4E7C-A42A-6CE678BE9A8C}" dt="2022-12-14T09:46:20.114" v="3760" actId="20577"/>
        <pc:sldMkLst>
          <pc:docMk/>
          <pc:sldMk cId="404596943" sldId="4453"/>
        </pc:sldMkLst>
        <pc:spChg chg="mod">
          <ac:chgData name="Beniamin Zawilla" userId="ddf0d743-5318-4a4c-9abc-8826c9d150fb" providerId="ADAL" clId="{AFFD536B-376E-4E7C-A42A-6CE678BE9A8C}" dt="2022-12-14T09:46:20.114" v="3760" actId="20577"/>
          <ac:spMkLst>
            <pc:docMk/>
            <pc:sldMk cId="404596943" sldId="4453"/>
            <ac:spMk id="2" creationId="{9D687DDD-7635-4B1E-B232-B71572AA1A7D}"/>
          </ac:spMkLst>
        </pc:spChg>
        <pc:spChg chg="mod">
          <ac:chgData name="Beniamin Zawilla" userId="ddf0d743-5318-4a4c-9abc-8826c9d150fb" providerId="ADAL" clId="{AFFD536B-376E-4E7C-A42A-6CE678BE9A8C}" dt="2022-12-14T09:44:33.370" v="3672" actId="20577"/>
          <ac:spMkLst>
            <pc:docMk/>
            <pc:sldMk cId="404596943" sldId="4453"/>
            <ac:spMk id="3" creationId="{DA55C364-712B-4C32-938F-504CB5912E3E}"/>
          </ac:spMkLst>
        </pc:spChg>
        <pc:spChg chg="add del">
          <ac:chgData name="Beniamin Zawilla" userId="ddf0d743-5318-4a4c-9abc-8826c9d150fb" providerId="ADAL" clId="{AFFD536B-376E-4E7C-A42A-6CE678BE9A8C}" dt="2022-12-14T09:44:48.772" v="3678"/>
          <ac:spMkLst>
            <pc:docMk/>
            <pc:sldMk cId="404596943" sldId="4453"/>
            <ac:spMk id="4" creationId="{2820FEAB-1390-000C-E933-52E512391D4D}"/>
          </ac:spMkLst>
        </pc:spChg>
      </pc:sldChg>
      <pc:sldChg chg="delSp modSp mod">
        <pc:chgData name="Beniamin Zawilla" userId="ddf0d743-5318-4a4c-9abc-8826c9d150fb" providerId="ADAL" clId="{AFFD536B-376E-4E7C-A42A-6CE678BE9A8C}" dt="2022-12-14T09:49:33.232" v="3766" actId="478"/>
        <pc:sldMkLst>
          <pc:docMk/>
          <pc:sldMk cId="2760111286" sldId="4454"/>
        </pc:sldMkLst>
        <pc:spChg chg="del">
          <ac:chgData name="Beniamin Zawilla" userId="ddf0d743-5318-4a4c-9abc-8826c9d150fb" providerId="ADAL" clId="{AFFD536B-376E-4E7C-A42A-6CE678BE9A8C}" dt="2022-12-14T09:49:33.232" v="3766" actId="478"/>
          <ac:spMkLst>
            <pc:docMk/>
            <pc:sldMk cId="2760111286" sldId="4454"/>
            <ac:spMk id="2" creationId="{60BB28A9-4358-4C1E-9FB1-B9D50E2411F5}"/>
          </ac:spMkLst>
        </pc:spChg>
        <pc:spChg chg="del">
          <ac:chgData name="Beniamin Zawilla" userId="ddf0d743-5318-4a4c-9abc-8826c9d150fb" providerId="ADAL" clId="{AFFD536B-376E-4E7C-A42A-6CE678BE9A8C}" dt="2022-12-14T09:49:31.384" v="3765" actId="478"/>
          <ac:spMkLst>
            <pc:docMk/>
            <pc:sldMk cId="2760111286" sldId="4454"/>
            <ac:spMk id="3" creationId="{02A3E3F8-E2FB-4F1F-9102-73B886C60743}"/>
          </ac:spMkLst>
        </pc:spChg>
        <pc:graphicFrameChg chg="mod">
          <ac:chgData name="Beniamin Zawilla" userId="ddf0d743-5318-4a4c-9abc-8826c9d150fb" providerId="ADAL" clId="{AFFD536B-376E-4E7C-A42A-6CE678BE9A8C}" dt="2022-12-14T09:49:28.690" v="3764"/>
          <ac:graphicFrameMkLst>
            <pc:docMk/>
            <pc:sldMk cId="2760111286" sldId="4454"/>
            <ac:graphicFrameMk id="7" creationId="{163E4427-9C26-47FA-9FD2-5843E1EEA912}"/>
          </ac:graphicFrameMkLst>
        </pc:graphicFrameChg>
      </pc:sldChg>
      <pc:sldChg chg="modSp mod">
        <pc:chgData name="Beniamin Zawilla" userId="ddf0d743-5318-4a4c-9abc-8826c9d150fb" providerId="ADAL" clId="{AFFD536B-376E-4E7C-A42A-6CE678BE9A8C}" dt="2022-12-14T09:51:07.802" v="3896" actId="108"/>
        <pc:sldMkLst>
          <pc:docMk/>
          <pc:sldMk cId="3805262008" sldId="4455"/>
        </pc:sldMkLst>
        <pc:spChg chg="mod">
          <ac:chgData name="Beniamin Zawilla" userId="ddf0d743-5318-4a4c-9abc-8826c9d150fb" providerId="ADAL" clId="{AFFD536B-376E-4E7C-A42A-6CE678BE9A8C}" dt="2022-12-14T09:51:07.802" v="3896" actId="108"/>
          <ac:spMkLst>
            <pc:docMk/>
            <pc:sldMk cId="3805262008" sldId="4455"/>
            <ac:spMk id="2" creationId="{55197734-C9E8-4A68-82AF-BEBBF594795C}"/>
          </ac:spMkLst>
        </pc:spChg>
        <pc:spChg chg="mod">
          <ac:chgData name="Beniamin Zawilla" userId="ddf0d743-5318-4a4c-9abc-8826c9d150fb" providerId="ADAL" clId="{AFFD536B-376E-4E7C-A42A-6CE678BE9A8C}" dt="2022-12-14T09:50:09.371" v="3800" actId="20577"/>
          <ac:spMkLst>
            <pc:docMk/>
            <pc:sldMk cId="3805262008" sldId="4455"/>
            <ac:spMk id="3" creationId="{538DD7ED-B0A6-44B1-8285-4B65462EFF4F}"/>
          </ac:spMkLst>
        </pc:spChg>
      </pc:sldChg>
      <pc:sldChg chg="modSp mod">
        <pc:chgData name="Beniamin Zawilla" userId="ddf0d743-5318-4a4c-9abc-8826c9d150fb" providerId="ADAL" clId="{AFFD536B-376E-4E7C-A42A-6CE678BE9A8C}" dt="2022-12-14T09:52:58.339" v="4072" actId="20577"/>
        <pc:sldMkLst>
          <pc:docMk/>
          <pc:sldMk cId="2835849352" sldId="4456"/>
        </pc:sldMkLst>
        <pc:spChg chg="mod">
          <ac:chgData name="Beniamin Zawilla" userId="ddf0d743-5318-4a4c-9abc-8826c9d150fb" providerId="ADAL" clId="{AFFD536B-376E-4E7C-A42A-6CE678BE9A8C}" dt="2022-12-14T09:52:58.339" v="4072" actId="20577"/>
          <ac:spMkLst>
            <pc:docMk/>
            <pc:sldMk cId="2835849352" sldId="4456"/>
            <ac:spMk id="2" creationId="{44DB849A-7F78-46FE-B19F-7C2629763328}"/>
          </ac:spMkLst>
        </pc:spChg>
        <pc:spChg chg="mod">
          <ac:chgData name="Beniamin Zawilla" userId="ddf0d743-5318-4a4c-9abc-8826c9d150fb" providerId="ADAL" clId="{AFFD536B-376E-4E7C-A42A-6CE678BE9A8C}" dt="2022-12-14T09:51:16.200" v="3911" actId="20577"/>
          <ac:spMkLst>
            <pc:docMk/>
            <pc:sldMk cId="2835849352" sldId="4456"/>
            <ac:spMk id="3" creationId="{6F9A5165-1168-4FD0-9A9A-DE566460B043}"/>
          </ac:spMkLst>
        </pc:spChg>
      </pc:sldChg>
      <pc:sldChg chg="modSp mod">
        <pc:chgData name="Beniamin Zawilla" userId="ddf0d743-5318-4a4c-9abc-8826c9d150fb" providerId="ADAL" clId="{AFFD536B-376E-4E7C-A42A-6CE678BE9A8C}" dt="2022-12-14T09:53:23.960" v="4136" actId="20577"/>
        <pc:sldMkLst>
          <pc:docMk/>
          <pc:sldMk cId="1880097854" sldId="4457"/>
        </pc:sldMkLst>
        <pc:spChg chg="mod">
          <ac:chgData name="Beniamin Zawilla" userId="ddf0d743-5318-4a4c-9abc-8826c9d150fb" providerId="ADAL" clId="{AFFD536B-376E-4E7C-A42A-6CE678BE9A8C}" dt="2022-12-14T09:53:20.485" v="4124" actId="27636"/>
          <ac:spMkLst>
            <pc:docMk/>
            <pc:sldMk cId="1880097854" sldId="4457"/>
            <ac:spMk id="4" creationId="{550B1841-F140-E047-B61B-7B7EE7F8303B}"/>
          </ac:spMkLst>
        </pc:spChg>
        <pc:spChg chg="mod">
          <ac:chgData name="Beniamin Zawilla" userId="ddf0d743-5318-4a4c-9abc-8826c9d150fb" providerId="ADAL" clId="{AFFD536B-376E-4E7C-A42A-6CE678BE9A8C}" dt="2022-12-14T09:53:23.960" v="4136" actId="20577"/>
          <ac:spMkLst>
            <pc:docMk/>
            <pc:sldMk cId="1880097854" sldId="4457"/>
            <ac:spMk id="5" creationId="{2DE3F448-4D88-4F45-A60E-C8EBC793DAC8}"/>
          </ac:spMkLst>
        </pc:spChg>
      </pc:sldChg>
      <pc:sldChg chg="addSp delSp modSp mod delAnim">
        <pc:chgData name="Beniamin Zawilla" userId="ddf0d743-5318-4a4c-9abc-8826c9d150fb" providerId="ADAL" clId="{AFFD536B-376E-4E7C-A42A-6CE678BE9A8C}" dt="2022-12-14T09:54:24.798" v="4143" actId="1076"/>
        <pc:sldMkLst>
          <pc:docMk/>
          <pc:sldMk cId="3896846680" sldId="4458"/>
        </pc:sldMkLst>
        <pc:spChg chg="del">
          <ac:chgData name="Beniamin Zawilla" userId="ddf0d743-5318-4a4c-9abc-8826c9d150fb" providerId="ADAL" clId="{AFFD536B-376E-4E7C-A42A-6CE678BE9A8C}" dt="2022-12-14T09:54:18.065" v="4141" actId="478"/>
          <ac:spMkLst>
            <pc:docMk/>
            <pc:sldMk cId="3896846680" sldId="4458"/>
            <ac:spMk id="2" creationId="{106CC852-2721-4CA6-84DA-A2F3CA7EB0A7}"/>
          </ac:spMkLst>
        </pc:spChg>
        <pc:spChg chg="add mod">
          <ac:chgData name="Beniamin Zawilla" userId="ddf0d743-5318-4a4c-9abc-8826c9d150fb" providerId="ADAL" clId="{AFFD536B-376E-4E7C-A42A-6CE678BE9A8C}" dt="2022-12-14T09:54:24.798" v="4143" actId="1076"/>
          <ac:spMkLst>
            <pc:docMk/>
            <pc:sldMk cId="3896846680" sldId="4458"/>
            <ac:spMk id="4" creationId="{468C49C0-5352-705C-34FC-7E0DE0CF2C44}"/>
          </ac:spMkLst>
        </pc:spChg>
        <pc:spChg chg="del">
          <ac:chgData name="Beniamin Zawilla" userId="ddf0d743-5318-4a4c-9abc-8826c9d150fb" providerId="ADAL" clId="{AFFD536B-376E-4E7C-A42A-6CE678BE9A8C}" dt="2022-12-14T09:54:16.980" v="4140" actId="478"/>
          <ac:spMkLst>
            <pc:docMk/>
            <pc:sldMk cId="3896846680" sldId="4458"/>
            <ac:spMk id="6" creationId="{37476C76-515F-9748-ABA8-12E40445233A}"/>
          </ac:spMkLst>
        </pc:spChg>
        <pc:picChg chg="add mod">
          <ac:chgData name="Beniamin Zawilla" userId="ddf0d743-5318-4a4c-9abc-8826c9d150fb" providerId="ADAL" clId="{AFFD536B-376E-4E7C-A42A-6CE678BE9A8C}" dt="2022-12-14T09:54:21.285" v="4142" actId="1076"/>
          <ac:picMkLst>
            <pc:docMk/>
            <pc:sldMk cId="3896846680" sldId="4458"/>
            <ac:picMk id="3" creationId="{3BC68B65-92DF-BD8D-BDD3-2A1B76B8BA10}"/>
          </ac:picMkLst>
        </pc:picChg>
        <pc:picChg chg="del">
          <ac:chgData name="Beniamin Zawilla" userId="ddf0d743-5318-4a4c-9abc-8826c9d150fb" providerId="ADAL" clId="{AFFD536B-376E-4E7C-A42A-6CE678BE9A8C}" dt="2022-12-14T09:54:14.807" v="4139" actId="478"/>
          <ac:picMkLst>
            <pc:docMk/>
            <pc:sldMk cId="3896846680" sldId="4458"/>
            <ac:picMk id="7" creationId="{49E61453-54C3-4726-9F32-684839E0B7E1}"/>
          </ac:picMkLst>
        </pc:picChg>
      </pc:sldChg>
      <pc:sldChg chg="addSp delSp modSp mod">
        <pc:chgData name="Beniamin Zawilla" userId="ddf0d743-5318-4a4c-9abc-8826c9d150fb" providerId="ADAL" clId="{AFFD536B-376E-4E7C-A42A-6CE678BE9A8C}" dt="2022-12-14T09:55:57.933" v="4157" actId="1076"/>
        <pc:sldMkLst>
          <pc:docMk/>
          <pc:sldMk cId="1331046088" sldId="4459"/>
        </pc:sldMkLst>
        <pc:spChg chg="del">
          <ac:chgData name="Beniamin Zawilla" userId="ddf0d743-5318-4a4c-9abc-8826c9d150fb" providerId="ADAL" clId="{AFFD536B-376E-4E7C-A42A-6CE678BE9A8C}" dt="2022-12-14T09:55:02.663" v="4148" actId="478"/>
          <ac:spMkLst>
            <pc:docMk/>
            <pc:sldMk cId="1331046088" sldId="4459"/>
            <ac:spMk id="2" creationId="{E86FC991-4EBB-4E58-8E0D-A45ECFCD7C5A}"/>
          </ac:spMkLst>
        </pc:spChg>
        <pc:spChg chg="del">
          <ac:chgData name="Beniamin Zawilla" userId="ddf0d743-5318-4a4c-9abc-8826c9d150fb" providerId="ADAL" clId="{AFFD536B-376E-4E7C-A42A-6CE678BE9A8C}" dt="2022-12-14T09:55:00.682" v="4147" actId="478"/>
          <ac:spMkLst>
            <pc:docMk/>
            <pc:sldMk cId="1331046088" sldId="4459"/>
            <ac:spMk id="3" creationId="{FA39D9E0-E290-425A-96F2-15E6F135845F}"/>
          </ac:spMkLst>
        </pc:spChg>
        <pc:spChg chg="add mod">
          <ac:chgData name="Beniamin Zawilla" userId="ddf0d743-5318-4a4c-9abc-8826c9d150fb" providerId="ADAL" clId="{AFFD536B-376E-4E7C-A42A-6CE678BE9A8C}" dt="2022-12-14T09:55:45.933" v="4154" actId="1076"/>
          <ac:spMkLst>
            <pc:docMk/>
            <pc:sldMk cId="1331046088" sldId="4459"/>
            <ac:spMk id="4" creationId="{C8C69857-D541-7128-81CC-ADE6C5D1DAEB}"/>
          </ac:spMkLst>
        </pc:spChg>
        <pc:spChg chg="add mod">
          <ac:chgData name="Beniamin Zawilla" userId="ddf0d743-5318-4a4c-9abc-8826c9d150fb" providerId="ADAL" clId="{AFFD536B-376E-4E7C-A42A-6CE678BE9A8C}" dt="2022-12-14T09:55:57.933" v="4157" actId="1076"/>
          <ac:spMkLst>
            <pc:docMk/>
            <pc:sldMk cId="1331046088" sldId="4459"/>
            <ac:spMk id="6" creationId="{332D4C22-213B-7475-0EA4-6D64E5D5A12D}"/>
          </ac:spMkLst>
        </pc:spChg>
        <pc:spChg chg="add mod">
          <ac:chgData name="Beniamin Zawilla" userId="ddf0d743-5318-4a4c-9abc-8826c9d150fb" providerId="ADAL" clId="{AFFD536B-376E-4E7C-A42A-6CE678BE9A8C}" dt="2022-12-14T09:55:45.933" v="4154" actId="1076"/>
          <ac:spMkLst>
            <pc:docMk/>
            <pc:sldMk cId="1331046088" sldId="4459"/>
            <ac:spMk id="7" creationId="{2F71F1E7-4FF8-9B37-1712-878474FF673B}"/>
          </ac:spMkLst>
        </pc:spChg>
        <pc:spChg chg="add mod">
          <ac:chgData name="Beniamin Zawilla" userId="ddf0d743-5318-4a4c-9abc-8826c9d150fb" providerId="ADAL" clId="{AFFD536B-376E-4E7C-A42A-6CE678BE9A8C}" dt="2022-12-14T09:55:50.733" v="4156" actId="1076"/>
          <ac:spMkLst>
            <pc:docMk/>
            <pc:sldMk cId="1331046088" sldId="4459"/>
            <ac:spMk id="8" creationId="{8F914AD0-B40E-B606-070F-98A4C55B50A1}"/>
          </ac:spMkLst>
        </pc:spChg>
        <pc:spChg chg="add mod">
          <ac:chgData name="Beniamin Zawilla" userId="ddf0d743-5318-4a4c-9abc-8826c9d150fb" providerId="ADAL" clId="{AFFD536B-376E-4E7C-A42A-6CE678BE9A8C}" dt="2022-12-14T09:55:48.644" v="4155" actId="1076"/>
          <ac:spMkLst>
            <pc:docMk/>
            <pc:sldMk cId="1331046088" sldId="4459"/>
            <ac:spMk id="9" creationId="{DC1E7627-661F-CAC6-D0EC-EC9114232A13}"/>
          </ac:spMkLst>
        </pc:spChg>
        <pc:picChg chg="del">
          <ac:chgData name="Beniamin Zawilla" userId="ddf0d743-5318-4a4c-9abc-8826c9d150fb" providerId="ADAL" clId="{AFFD536B-376E-4E7C-A42A-6CE678BE9A8C}" dt="2022-12-14T09:54:54.287" v="4144" actId="478"/>
          <ac:picMkLst>
            <pc:docMk/>
            <pc:sldMk cId="1331046088" sldId="4459"/>
            <ac:picMk id="5" creationId="{5781816C-902C-4AB8-A8A1-5F7ED2586F0A}"/>
          </ac:picMkLst>
        </pc:picChg>
      </pc:sldChg>
      <pc:sldChg chg="delSp modSp mod">
        <pc:chgData name="Beniamin Zawilla" userId="ddf0d743-5318-4a4c-9abc-8826c9d150fb" providerId="ADAL" clId="{AFFD536B-376E-4E7C-A42A-6CE678BE9A8C}" dt="2022-12-14T09:56:13.812" v="4205" actId="478"/>
        <pc:sldMkLst>
          <pc:docMk/>
          <pc:sldMk cId="821399538" sldId="4460"/>
        </pc:sldMkLst>
        <pc:spChg chg="mod">
          <ac:chgData name="Beniamin Zawilla" userId="ddf0d743-5318-4a4c-9abc-8826c9d150fb" providerId="ADAL" clId="{AFFD536B-376E-4E7C-A42A-6CE678BE9A8C}" dt="2022-12-14T09:56:11.352" v="4204" actId="20577"/>
          <ac:spMkLst>
            <pc:docMk/>
            <pc:sldMk cId="821399538" sldId="4460"/>
            <ac:spMk id="5" creationId="{8BF078B1-2A02-BD40-8595-B804C3C59C23}"/>
          </ac:spMkLst>
        </pc:spChg>
        <pc:spChg chg="del">
          <ac:chgData name="Beniamin Zawilla" userId="ddf0d743-5318-4a4c-9abc-8826c9d150fb" providerId="ADAL" clId="{AFFD536B-376E-4E7C-A42A-6CE678BE9A8C}" dt="2022-12-14T09:56:13.812" v="4205" actId="478"/>
          <ac:spMkLst>
            <pc:docMk/>
            <pc:sldMk cId="821399538" sldId="4460"/>
            <ac:spMk id="6" creationId="{83E5EEED-35C6-8D44-AD32-2F4727F327B8}"/>
          </ac:spMkLst>
        </pc:spChg>
      </pc:sldChg>
      <pc:sldChg chg="modSp mod">
        <pc:chgData name="Beniamin Zawilla" userId="ddf0d743-5318-4a4c-9abc-8826c9d150fb" providerId="ADAL" clId="{AFFD536B-376E-4E7C-A42A-6CE678BE9A8C}" dt="2022-12-14T09:56:51.487" v="4264" actId="20577"/>
        <pc:sldMkLst>
          <pc:docMk/>
          <pc:sldMk cId="62255511" sldId="4461"/>
        </pc:sldMkLst>
        <pc:spChg chg="mod">
          <ac:chgData name="Beniamin Zawilla" userId="ddf0d743-5318-4a4c-9abc-8826c9d150fb" providerId="ADAL" clId="{AFFD536B-376E-4E7C-A42A-6CE678BE9A8C}" dt="2022-12-14T09:56:51.487" v="4264" actId="20577"/>
          <ac:spMkLst>
            <pc:docMk/>
            <pc:sldMk cId="62255511" sldId="4461"/>
            <ac:spMk id="5" creationId="{C06586C0-F8D7-D341-80C2-BBAD7ECB7810}"/>
          </ac:spMkLst>
        </pc:spChg>
        <pc:spChg chg="mod">
          <ac:chgData name="Beniamin Zawilla" userId="ddf0d743-5318-4a4c-9abc-8826c9d150fb" providerId="ADAL" clId="{AFFD536B-376E-4E7C-A42A-6CE678BE9A8C}" dt="2022-12-14T09:56:29.241" v="4254" actId="20577"/>
          <ac:spMkLst>
            <pc:docMk/>
            <pc:sldMk cId="62255511" sldId="4461"/>
            <ac:spMk id="6" creationId="{37476C76-515F-9748-ABA8-12E40445233A}"/>
          </ac:spMkLst>
        </pc:spChg>
      </pc:sldChg>
      <pc:sldChg chg="modSp mod">
        <pc:chgData name="Beniamin Zawilla" userId="ddf0d743-5318-4a4c-9abc-8826c9d150fb" providerId="ADAL" clId="{AFFD536B-376E-4E7C-A42A-6CE678BE9A8C}" dt="2022-12-14T09:57:51.628" v="4325" actId="20577"/>
        <pc:sldMkLst>
          <pc:docMk/>
          <pc:sldMk cId="3452909326" sldId="4462"/>
        </pc:sldMkLst>
        <pc:spChg chg="mod">
          <ac:chgData name="Beniamin Zawilla" userId="ddf0d743-5318-4a4c-9abc-8826c9d150fb" providerId="ADAL" clId="{AFFD536B-376E-4E7C-A42A-6CE678BE9A8C}" dt="2022-12-14T09:57:51.628" v="4325" actId="20577"/>
          <ac:spMkLst>
            <pc:docMk/>
            <pc:sldMk cId="3452909326" sldId="4462"/>
            <ac:spMk id="2" creationId="{52AF4747-A2F2-49A9-89BF-024BE5707CD9}"/>
          </ac:spMkLst>
        </pc:spChg>
        <pc:spChg chg="mod">
          <ac:chgData name="Beniamin Zawilla" userId="ddf0d743-5318-4a4c-9abc-8826c9d150fb" providerId="ADAL" clId="{AFFD536B-376E-4E7C-A42A-6CE678BE9A8C}" dt="2022-12-14T09:56:58.627" v="4285" actId="20577"/>
          <ac:spMkLst>
            <pc:docMk/>
            <pc:sldMk cId="3452909326" sldId="4462"/>
            <ac:spMk id="3" creationId="{7DEEA9AC-0485-4D9A-A564-F248FA14266C}"/>
          </ac:spMkLst>
        </pc:spChg>
      </pc:sldChg>
      <pc:sldChg chg="modSp mod">
        <pc:chgData name="Beniamin Zawilla" userId="ddf0d743-5318-4a4c-9abc-8826c9d150fb" providerId="ADAL" clId="{AFFD536B-376E-4E7C-A42A-6CE678BE9A8C}" dt="2022-12-14T09:58:29.126" v="4372" actId="27636"/>
        <pc:sldMkLst>
          <pc:docMk/>
          <pc:sldMk cId="688266569" sldId="4463"/>
        </pc:sldMkLst>
        <pc:spChg chg="mod">
          <ac:chgData name="Beniamin Zawilla" userId="ddf0d743-5318-4a4c-9abc-8826c9d150fb" providerId="ADAL" clId="{AFFD536B-376E-4E7C-A42A-6CE678BE9A8C}" dt="2022-12-14T09:58:29.126" v="4372" actId="27636"/>
          <ac:spMkLst>
            <pc:docMk/>
            <pc:sldMk cId="688266569" sldId="4463"/>
            <ac:spMk id="2" creationId="{AAE29F44-2793-4F58-8BE6-1E635DDDDF58}"/>
          </ac:spMkLst>
        </pc:spChg>
        <pc:spChg chg="mod">
          <ac:chgData name="Beniamin Zawilla" userId="ddf0d743-5318-4a4c-9abc-8826c9d150fb" providerId="ADAL" clId="{AFFD536B-376E-4E7C-A42A-6CE678BE9A8C}" dt="2022-12-14T09:57:59.415" v="4351" actId="20577"/>
          <ac:spMkLst>
            <pc:docMk/>
            <pc:sldMk cId="688266569" sldId="4463"/>
            <ac:spMk id="3" creationId="{1AEBC87F-5972-4B4F-AA39-D8A74A3F917A}"/>
          </ac:spMkLst>
        </pc:spChg>
      </pc:sldChg>
      <pc:sldChg chg="modSp mod">
        <pc:chgData name="Beniamin Zawilla" userId="ddf0d743-5318-4a4c-9abc-8826c9d150fb" providerId="ADAL" clId="{AFFD536B-376E-4E7C-A42A-6CE678BE9A8C}" dt="2022-12-14T09:58:48.918" v="4400" actId="20577"/>
        <pc:sldMkLst>
          <pc:docMk/>
          <pc:sldMk cId="2032567165" sldId="4464"/>
        </pc:sldMkLst>
        <pc:spChg chg="mod">
          <ac:chgData name="Beniamin Zawilla" userId="ddf0d743-5318-4a4c-9abc-8826c9d150fb" providerId="ADAL" clId="{AFFD536B-376E-4E7C-A42A-6CE678BE9A8C}" dt="2022-12-14T09:58:48.918" v="4400" actId="20577"/>
          <ac:spMkLst>
            <pc:docMk/>
            <pc:sldMk cId="2032567165" sldId="4464"/>
            <ac:spMk id="4" creationId="{B003516F-7356-C54A-9310-1808BA88061B}"/>
          </ac:spMkLst>
        </pc:spChg>
        <pc:spChg chg="mod">
          <ac:chgData name="Beniamin Zawilla" userId="ddf0d743-5318-4a4c-9abc-8826c9d150fb" providerId="ADAL" clId="{AFFD536B-376E-4E7C-A42A-6CE678BE9A8C}" dt="2022-12-14T09:58:37.838" v="4382" actId="20577"/>
          <ac:spMkLst>
            <pc:docMk/>
            <pc:sldMk cId="2032567165" sldId="4464"/>
            <ac:spMk id="5" creationId="{BF5041CE-673E-444F-AD6F-64F84A781C5C}"/>
          </ac:spMkLst>
        </pc:spChg>
      </pc:sldChg>
      <pc:sldChg chg="addSp delSp modSp mod">
        <pc:chgData name="Beniamin Zawilla" userId="ddf0d743-5318-4a4c-9abc-8826c9d150fb" providerId="ADAL" clId="{AFFD536B-376E-4E7C-A42A-6CE678BE9A8C}" dt="2022-12-14T10:00:05.314" v="4499" actId="1076"/>
        <pc:sldMkLst>
          <pc:docMk/>
          <pc:sldMk cId="243989861" sldId="4466"/>
        </pc:sldMkLst>
        <pc:spChg chg="add del mod">
          <ac:chgData name="Beniamin Zawilla" userId="ddf0d743-5318-4a4c-9abc-8826c9d150fb" providerId="ADAL" clId="{AFFD536B-376E-4E7C-A42A-6CE678BE9A8C}" dt="2022-12-14T09:59:52.451" v="4493" actId="478"/>
          <ac:spMkLst>
            <pc:docMk/>
            <pc:sldMk cId="243989861" sldId="4466"/>
            <ac:spMk id="2" creationId="{747CFFA3-2D5E-4FD0-9728-156F28E5F495}"/>
          </ac:spMkLst>
        </pc:spChg>
        <pc:spChg chg="del mod">
          <ac:chgData name="Beniamin Zawilla" userId="ddf0d743-5318-4a4c-9abc-8826c9d150fb" providerId="ADAL" clId="{AFFD536B-376E-4E7C-A42A-6CE678BE9A8C}" dt="2022-12-14T09:59:37.640" v="4483" actId="478"/>
          <ac:spMkLst>
            <pc:docMk/>
            <pc:sldMk cId="243989861" sldId="4466"/>
            <ac:spMk id="3" creationId="{EA60A058-DECE-43B7-8EFD-22BC7075359E}"/>
          </ac:spMkLst>
        </pc:spChg>
        <pc:spChg chg="del">
          <ac:chgData name="Beniamin Zawilla" userId="ddf0d743-5318-4a4c-9abc-8826c9d150fb" providerId="ADAL" clId="{AFFD536B-376E-4E7C-A42A-6CE678BE9A8C}" dt="2022-12-14T09:59:39.471" v="4484" actId="478"/>
          <ac:spMkLst>
            <pc:docMk/>
            <pc:sldMk cId="243989861" sldId="4466"/>
            <ac:spMk id="4" creationId="{918C80EE-6577-49E9-B421-6E102DA03DDF}"/>
          </ac:spMkLst>
        </pc:spChg>
        <pc:spChg chg="add del">
          <ac:chgData name="Beniamin Zawilla" userId="ddf0d743-5318-4a4c-9abc-8826c9d150fb" providerId="ADAL" clId="{AFFD536B-376E-4E7C-A42A-6CE678BE9A8C}" dt="2022-12-14T09:59:45.361" v="4487" actId="478"/>
          <ac:spMkLst>
            <pc:docMk/>
            <pc:sldMk cId="243989861" sldId="4466"/>
            <ac:spMk id="5" creationId="{0B4A480E-89BA-44A9-9441-40A2054F8526}"/>
          </ac:spMkLst>
        </pc:spChg>
        <pc:spChg chg="mod">
          <ac:chgData name="Beniamin Zawilla" userId="ddf0d743-5318-4a4c-9abc-8826c9d150fb" providerId="ADAL" clId="{AFFD536B-376E-4E7C-A42A-6CE678BE9A8C}" dt="2022-12-14T09:59:32.909" v="4481" actId="20577"/>
          <ac:spMkLst>
            <pc:docMk/>
            <pc:sldMk cId="243989861" sldId="4466"/>
            <ac:spMk id="15" creationId="{B835127D-5D25-44BC-93E2-56F67E2B74E8}"/>
          </ac:spMkLst>
        </pc:spChg>
        <pc:picChg chg="mod">
          <ac:chgData name="Beniamin Zawilla" userId="ddf0d743-5318-4a4c-9abc-8826c9d150fb" providerId="ADAL" clId="{AFFD536B-376E-4E7C-A42A-6CE678BE9A8C}" dt="2022-12-14T10:00:05.314" v="4499" actId="1076"/>
          <ac:picMkLst>
            <pc:docMk/>
            <pc:sldMk cId="243989861" sldId="4466"/>
            <ac:picMk id="7" creationId="{868B656D-AC20-476E-88D8-A745840337F0}"/>
          </ac:picMkLst>
        </pc:picChg>
        <pc:picChg chg="mod">
          <ac:chgData name="Beniamin Zawilla" userId="ddf0d743-5318-4a4c-9abc-8826c9d150fb" providerId="ADAL" clId="{AFFD536B-376E-4E7C-A42A-6CE678BE9A8C}" dt="2022-12-14T10:00:01.346" v="4497" actId="1076"/>
          <ac:picMkLst>
            <pc:docMk/>
            <pc:sldMk cId="243989861" sldId="4466"/>
            <ac:picMk id="8" creationId="{22DBC8D0-799B-47FE-A552-96AC5DC2CEF1}"/>
          </ac:picMkLst>
        </pc:picChg>
        <pc:picChg chg="mod">
          <ac:chgData name="Beniamin Zawilla" userId="ddf0d743-5318-4a4c-9abc-8826c9d150fb" providerId="ADAL" clId="{AFFD536B-376E-4E7C-A42A-6CE678BE9A8C}" dt="2022-12-14T10:00:03.418" v="4498" actId="1076"/>
          <ac:picMkLst>
            <pc:docMk/>
            <pc:sldMk cId="243989861" sldId="4466"/>
            <ac:picMk id="10" creationId="{95C0963B-F23E-4F0E-89BD-FDB032A6A0FD}"/>
          </ac:picMkLst>
        </pc:picChg>
        <pc:picChg chg="mod">
          <ac:chgData name="Beniamin Zawilla" userId="ddf0d743-5318-4a4c-9abc-8826c9d150fb" providerId="ADAL" clId="{AFFD536B-376E-4E7C-A42A-6CE678BE9A8C}" dt="2022-12-14T09:59:57.978" v="4495" actId="1076"/>
          <ac:picMkLst>
            <pc:docMk/>
            <pc:sldMk cId="243989861" sldId="4466"/>
            <ac:picMk id="11" creationId="{E539DFED-1646-48C5-B3FF-E6AE7B3AF570}"/>
          </ac:picMkLst>
        </pc:picChg>
        <pc:picChg chg="mod">
          <ac:chgData name="Beniamin Zawilla" userId="ddf0d743-5318-4a4c-9abc-8826c9d150fb" providerId="ADAL" clId="{AFFD536B-376E-4E7C-A42A-6CE678BE9A8C}" dt="2022-12-14T10:00:00.098" v="4496" actId="1076"/>
          <ac:picMkLst>
            <pc:docMk/>
            <pc:sldMk cId="243989861" sldId="4466"/>
            <ac:picMk id="12" creationId="{8F53B7F4-B2F6-40E3-BE25-71144B0BFBD5}"/>
          </ac:picMkLst>
        </pc:picChg>
        <pc:picChg chg="mod">
          <ac:chgData name="Beniamin Zawilla" userId="ddf0d743-5318-4a4c-9abc-8826c9d150fb" providerId="ADAL" clId="{AFFD536B-376E-4E7C-A42A-6CE678BE9A8C}" dt="2022-12-14T09:59:56.379" v="4494" actId="1076"/>
          <ac:picMkLst>
            <pc:docMk/>
            <pc:sldMk cId="243989861" sldId="4466"/>
            <ac:picMk id="13" creationId="{A67689DA-E0FC-458D-BE19-5A2AFCAF98C9}"/>
          </ac:picMkLst>
        </pc:picChg>
      </pc:sldChg>
      <pc:sldChg chg="delSp add del mod">
        <pc:chgData name="Beniamin Zawilla" userId="ddf0d743-5318-4a4c-9abc-8826c9d150fb" providerId="ADAL" clId="{AFFD536B-376E-4E7C-A42A-6CE678BE9A8C}" dt="2022-12-02T10:51:56.368" v="858" actId="47"/>
        <pc:sldMkLst>
          <pc:docMk/>
          <pc:sldMk cId="2011608340" sldId="4467"/>
        </pc:sldMkLst>
        <pc:picChg chg="del">
          <ac:chgData name="Beniamin Zawilla" userId="ddf0d743-5318-4a4c-9abc-8826c9d150fb" providerId="ADAL" clId="{AFFD536B-376E-4E7C-A42A-6CE678BE9A8C}" dt="2022-12-02T10:43:34.459" v="686" actId="478"/>
          <ac:picMkLst>
            <pc:docMk/>
            <pc:sldMk cId="2011608340" sldId="4467"/>
            <ac:picMk id="6" creationId="{DB06BE32-B738-4F98-99C4-D8F0C754125E}"/>
          </ac:picMkLst>
        </pc:picChg>
      </pc:sldChg>
      <pc:sldChg chg="addSp delSp modSp add mod">
        <pc:chgData name="Beniamin Zawilla" userId="ddf0d743-5318-4a4c-9abc-8826c9d150fb" providerId="ADAL" clId="{AFFD536B-376E-4E7C-A42A-6CE678BE9A8C}" dt="2022-12-02T11:24:30.140" v="1744" actId="20577"/>
        <pc:sldMkLst>
          <pc:docMk/>
          <pc:sldMk cId="2385293135" sldId="4468"/>
        </pc:sldMkLst>
        <pc:spChg chg="add mod">
          <ac:chgData name="Beniamin Zawilla" userId="ddf0d743-5318-4a4c-9abc-8826c9d150fb" providerId="ADAL" clId="{AFFD536B-376E-4E7C-A42A-6CE678BE9A8C}" dt="2022-12-02T11:22:23.011" v="1691" actId="20577"/>
          <ac:spMkLst>
            <pc:docMk/>
            <pc:sldMk cId="2385293135" sldId="4468"/>
            <ac:spMk id="3" creationId="{2ACB8482-74E8-667D-106D-7086E82114C4}"/>
          </ac:spMkLst>
        </pc:spChg>
        <pc:spChg chg="del">
          <ac:chgData name="Beniamin Zawilla" userId="ddf0d743-5318-4a4c-9abc-8826c9d150fb" providerId="ADAL" clId="{AFFD536B-376E-4E7C-A42A-6CE678BE9A8C}" dt="2022-12-02T10:44:04.105" v="691" actId="478"/>
          <ac:spMkLst>
            <pc:docMk/>
            <pc:sldMk cId="2385293135" sldId="4468"/>
            <ac:spMk id="4" creationId="{0C0417D1-FB25-1B43-95F3-224116DA41DB}"/>
          </ac:spMkLst>
        </pc:spChg>
        <pc:spChg chg="mod">
          <ac:chgData name="Beniamin Zawilla" userId="ddf0d743-5318-4a4c-9abc-8826c9d150fb" providerId="ADAL" clId="{AFFD536B-376E-4E7C-A42A-6CE678BE9A8C}" dt="2022-12-02T11:24:30.140" v="1744" actId="20577"/>
          <ac:spMkLst>
            <pc:docMk/>
            <pc:sldMk cId="2385293135" sldId="4468"/>
            <ac:spMk id="5" creationId="{E51555E7-3882-DC49-9A3A-533769AC8875}"/>
          </ac:spMkLst>
        </pc:spChg>
        <pc:spChg chg="add del mod">
          <ac:chgData name="Beniamin Zawilla" userId="ddf0d743-5318-4a4c-9abc-8826c9d150fb" providerId="ADAL" clId="{AFFD536B-376E-4E7C-A42A-6CE678BE9A8C}" dt="2022-12-02T10:48:20.167" v="776" actId="478"/>
          <ac:spMkLst>
            <pc:docMk/>
            <pc:sldMk cId="2385293135" sldId="4468"/>
            <ac:spMk id="8" creationId="{080AD249-F838-D05D-8A45-78C43966BBF7}"/>
          </ac:spMkLst>
        </pc:spChg>
        <pc:spChg chg="add del mod">
          <ac:chgData name="Beniamin Zawilla" userId="ddf0d743-5318-4a4c-9abc-8826c9d150fb" providerId="ADAL" clId="{AFFD536B-376E-4E7C-A42A-6CE678BE9A8C}" dt="2022-12-02T11:00:05.903" v="1004" actId="478"/>
          <ac:spMkLst>
            <pc:docMk/>
            <pc:sldMk cId="2385293135" sldId="4468"/>
            <ac:spMk id="15" creationId="{DC8F6F4C-9DC7-AED9-A9F1-50148A27DE20}"/>
          </ac:spMkLst>
        </pc:spChg>
        <pc:spChg chg="add del mod">
          <ac:chgData name="Beniamin Zawilla" userId="ddf0d743-5318-4a4c-9abc-8826c9d150fb" providerId="ADAL" clId="{AFFD536B-376E-4E7C-A42A-6CE678BE9A8C}" dt="2022-12-02T11:00:30.511" v="1013" actId="478"/>
          <ac:spMkLst>
            <pc:docMk/>
            <pc:sldMk cId="2385293135" sldId="4468"/>
            <ac:spMk id="16" creationId="{DC49C00B-761C-CE1D-70C3-6471BDCD7629}"/>
          </ac:spMkLst>
        </pc:spChg>
        <pc:spChg chg="add del mod">
          <ac:chgData name="Beniamin Zawilla" userId="ddf0d743-5318-4a4c-9abc-8826c9d150fb" providerId="ADAL" clId="{AFFD536B-376E-4E7C-A42A-6CE678BE9A8C}" dt="2022-12-02T10:59:33.829" v="993" actId="478"/>
          <ac:spMkLst>
            <pc:docMk/>
            <pc:sldMk cId="2385293135" sldId="4468"/>
            <ac:spMk id="23" creationId="{BF22C46B-7B8D-836B-76FF-E7900FDEDFBA}"/>
          </ac:spMkLst>
        </pc:spChg>
        <pc:spChg chg="add del mod">
          <ac:chgData name="Beniamin Zawilla" userId="ddf0d743-5318-4a4c-9abc-8826c9d150fb" providerId="ADAL" clId="{AFFD536B-376E-4E7C-A42A-6CE678BE9A8C}" dt="2022-12-02T10:58:56.591" v="984" actId="478"/>
          <ac:spMkLst>
            <pc:docMk/>
            <pc:sldMk cId="2385293135" sldId="4468"/>
            <ac:spMk id="25" creationId="{1D9276B8-9DAD-8F93-892C-ED9511754C96}"/>
          </ac:spMkLst>
        </pc:spChg>
        <pc:spChg chg="add mod">
          <ac:chgData name="Beniamin Zawilla" userId="ddf0d743-5318-4a4c-9abc-8826c9d150fb" providerId="ADAL" clId="{AFFD536B-376E-4E7C-A42A-6CE678BE9A8C}" dt="2022-12-02T10:59:11.054" v="989" actId="20577"/>
          <ac:spMkLst>
            <pc:docMk/>
            <pc:sldMk cId="2385293135" sldId="4468"/>
            <ac:spMk id="26" creationId="{1C147874-2B51-8B02-D420-BCABDDEBF5B4}"/>
          </ac:spMkLst>
        </pc:spChg>
        <pc:spChg chg="add mod">
          <ac:chgData name="Beniamin Zawilla" userId="ddf0d743-5318-4a4c-9abc-8826c9d150fb" providerId="ADAL" clId="{AFFD536B-376E-4E7C-A42A-6CE678BE9A8C}" dt="2022-12-02T11:19:55.088" v="1639" actId="1076"/>
          <ac:spMkLst>
            <pc:docMk/>
            <pc:sldMk cId="2385293135" sldId="4468"/>
            <ac:spMk id="27" creationId="{DBA08576-09A2-1CC4-3677-FB1B5EFE3DE1}"/>
          </ac:spMkLst>
        </pc:spChg>
        <pc:spChg chg="add mod">
          <ac:chgData name="Beniamin Zawilla" userId="ddf0d743-5318-4a4c-9abc-8826c9d150fb" providerId="ADAL" clId="{AFFD536B-376E-4E7C-A42A-6CE678BE9A8C}" dt="2022-12-02T11:02:14.789" v="1049" actId="20577"/>
          <ac:spMkLst>
            <pc:docMk/>
            <pc:sldMk cId="2385293135" sldId="4468"/>
            <ac:spMk id="28" creationId="{3D9DD226-25F3-1C20-1245-E6F593710487}"/>
          </ac:spMkLst>
        </pc:spChg>
        <pc:spChg chg="add mod">
          <ac:chgData name="Beniamin Zawilla" userId="ddf0d743-5318-4a4c-9abc-8826c9d150fb" providerId="ADAL" clId="{AFFD536B-376E-4E7C-A42A-6CE678BE9A8C}" dt="2022-12-02T11:19:57.855" v="1640" actId="1076"/>
          <ac:spMkLst>
            <pc:docMk/>
            <pc:sldMk cId="2385293135" sldId="4468"/>
            <ac:spMk id="29" creationId="{F2EB1322-FC04-BCD7-7B41-5716549C75A3}"/>
          </ac:spMkLst>
        </pc:spChg>
        <pc:graphicFrameChg chg="add del mod">
          <ac:chgData name="Beniamin Zawilla" userId="ddf0d743-5318-4a4c-9abc-8826c9d150fb" providerId="ADAL" clId="{AFFD536B-376E-4E7C-A42A-6CE678BE9A8C}" dt="2022-12-02T10:48:47.238" v="783"/>
          <ac:graphicFrameMkLst>
            <pc:docMk/>
            <pc:sldMk cId="2385293135" sldId="4468"/>
            <ac:graphicFrameMk id="24" creationId="{7FA625B2-6E46-47FC-6745-0769037843C1}"/>
          </ac:graphicFrameMkLst>
        </pc:graphicFrameChg>
        <pc:graphicFrameChg chg="add del mod">
          <ac:chgData name="Beniamin Zawilla" userId="ddf0d743-5318-4a4c-9abc-8826c9d150fb" providerId="ADAL" clId="{AFFD536B-376E-4E7C-A42A-6CE678BE9A8C}" dt="2022-12-02T11:01:31.989" v="1038"/>
          <ac:graphicFrameMkLst>
            <pc:docMk/>
            <pc:sldMk cId="2385293135" sldId="4468"/>
            <ac:graphicFrameMk id="30" creationId="{BB48F089-5055-E6E5-644F-C114B6736F0D}"/>
          </ac:graphicFrameMkLst>
        </pc:graphicFrameChg>
        <pc:picChg chg="del">
          <ac:chgData name="Beniamin Zawilla" userId="ddf0d743-5318-4a4c-9abc-8826c9d150fb" providerId="ADAL" clId="{AFFD536B-376E-4E7C-A42A-6CE678BE9A8C}" dt="2022-12-02T10:44:03.345" v="690" actId="478"/>
          <ac:picMkLst>
            <pc:docMk/>
            <pc:sldMk cId="2385293135" sldId="4468"/>
            <ac:picMk id="6" creationId="{FF67EFFA-40A0-41D4-B1D8-9DB6FB6A2352}"/>
          </ac:picMkLst>
        </pc:picChg>
        <pc:cxnChg chg="add del mod">
          <ac:chgData name="Beniamin Zawilla" userId="ddf0d743-5318-4a4c-9abc-8826c9d150fb" providerId="ADAL" clId="{AFFD536B-376E-4E7C-A42A-6CE678BE9A8C}" dt="2022-12-02T10:50:12.619" v="822" actId="478"/>
          <ac:cxnSpMkLst>
            <pc:docMk/>
            <pc:sldMk cId="2385293135" sldId="4468"/>
            <ac:cxnSpMk id="10" creationId="{0ACA5264-F4D8-5172-BFED-83E8D227EEA4}"/>
          </ac:cxnSpMkLst>
        </pc:cxnChg>
        <pc:cxnChg chg="add del mod">
          <ac:chgData name="Beniamin Zawilla" userId="ddf0d743-5318-4a4c-9abc-8826c9d150fb" providerId="ADAL" clId="{AFFD536B-376E-4E7C-A42A-6CE678BE9A8C}" dt="2022-12-02T10:50:12.175" v="821" actId="478"/>
          <ac:cxnSpMkLst>
            <pc:docMk/>
            <pc:sldMk cId="2385293135" sldId="4468"/>
            <ac:cxnSpMk id="17" creationId="{2EAF5B04-2A15-E581-31B2-5D11330FE6C5}"/>
          </ac:cxnSpMkLst>
        </pc:cxnChg>
        <pc:cxnChg chg="add del mod">
          <ac:chgData name="Beniamin Zawilla" userId="ddf0d743-5318-4a4c-9abc-8826c9d150fb" providerId="ADAL" clId="{AFFD536B-376E-4E7C-A42A-6CE678BE9A8C}" dt="2022-12-02T10:50:12.953" v="823" actId="478"/>
          <ac:cxnSpMkLst>
            <pc:docMk/>
            <pc:sldMk cId="2385293135" sldId="4468"/>
            <ac:cxnSpMk id="20" creationId="{84FD3ED6-CEFF-E2AD-5CD8-626394FAF1B8}"/>
          </ac:cxnSpMkLst>
        </pc:cxnChg>
      </pc:sldChg>
      <pc:sldChg chg="add del">
        <pc:chgData name="Beniamin Zawilla" userId="ddf0d743-5318-4a4c-9abc-8826c9d150fb" providerId="ADAL" clId="{AFFD536B-376E-4E7C-A42A-6CE678BE9A8C}" dt="2022-12-02T10:51:54.886" v="857" actId="47"/>
        <pc:sldMkLst>
          <pc:docMk/>
          <pc:sldMk cId="2321323812" sldId="4469"/>
        </pc:sldMkLst>
      </pc:sldChg>
      <pc:sldChg chg="addSp delSp modSp add del mod">
        <pc:chgData name="Beniamin Zawilla" userId="ddf0d743-5318-4a4c-9abc-8826c9d150fb" providerId="ADAL" clId="{AFFD536B-376E-4E7C-A42A-6CE678BE9A8C}" dt="2022-12-02T11:04:25.895" v="1084" actId="47"/>
        <pc:sldMkLst>
          <pc:docMk/>
          <pc:sldMk cId="3846476738" sldId="4470"/>
        </pc:sldMkLst>
        <pc:spChg chg="mod">
          <ac:chgData name="Beniamin Zawilla" userId="ddf0d743-5318-4a4c-9abc-8826c9d150fb" providerId="ADAL" clId="{AFFD536B-376E-4E7C-A42A-6CE678BE9A8C}" dt="2022-12-02T10:52:21.833" v="896" actId="20577"/>
          <ac:spMkLst>
            <pc:docMk/>
            <pc:sldMk cId="3846476738" sldId="4470"/>
            <ac:spMk id="3" creationId="{2ACB8482-74E8-667D-106D-7086E82114C4}"/>
          </ac:spMkLst>
        </pc:spChg>
        <pc:spChg chg="mod">
          <ac:chgData name="Beniamin Zawilla" userId="ddf0d743-5318-4a4c-9abc-8826c9d150fb" providerId="ADAL" clId="{AFFD536B-376E-4E7C-A42A-6CE678BE9A8C}" dt="2022-12-02T10:53:23.508" v="956"/>
          <ac:spMkLst>
            <pc:docMk/>
            <pc:sldMk cId="3846476738" sldId="4470"/>
            <ac:spMk id="15" creationId="{DC8F6F4C-9DC7-AED9-A9F1-50148A27DE20}"/>
          </ac:spMkLst>
        </pc:spChg>
        <pc:spChg chg="mod">
          <ac:chgData name="Beniamin Zawilla" userId="ddf0d743-5318-4a4c-9abc-8826c9d150fb" providerId="ADAL" clId="{AFFD536B-376E-4E7C-A42A-6CE678BE9A8C}" dt="2022-12-02T10:53:41.502" v="979"/>
          <ac:spMkLst>
            <pc:docMk/>
            <pc:sldMk cId="3846476738" sldId="4470"/>
            <ac:spMk id="16" creationId="{DC49C00B-761C-CE1D-70C3-6471BDCD7629}"/>
          </ac:spMkLst>
        </pc:spChg>
        <pc:spChg chg="mod">
          <ac:chgData name="Beniamin Zawilla" userId="ddf0d743-5318-4a4c-9abc-8826c9d150fb" providerId="ADAL" clId="{AFFD536B-376E-4E7C-A42A-6CE678BE9A8C}" dt="2022-12-02T10:53:01.967" v="927" actId="1076"/>
          <ac:spMkLst>
            <pc:docMk/>
            <pc:sldMk cId="3846476738" sldId="4470"/>
            <ac:spMk id="23" creationId="{BF22C46B-7B8D-836B-76FF-E7900FDEDFBA}"/>
          </ac:spMkLst>
        </pc:spChg>
        <pc:graphicFrameChg chg="add del mod">
          <ac:chgData name="Beniamin Zawilla" userId="ddf0d743-5318-4a4c-9abc-8826c9d150fb" providerId="ADAL" clId="{AFFD536B-376E-4E7C-A42A-6CE678BE9A8C}" dt="2022-12-02T10:52:29.793" v="898"/>
          <ac:graphicFrameMkLst>
            <pc:docMk/>
            <pc:sldMk cId="3846476738" sldId="4470"/>
            <ac:graphicFrameMk id="2" creationId="{9E514B27-0DA3-4708-832E-5E8E0683759E}"/>
          </ac:graphicFrameMkLst>
        </pc:graphicFrameChg>
      </pc:sldChg>
      <pc:sldChg chg="addSp delSp modSp add mod">
        <pc:chgData name="Beniamin Zawilla" userId="ddf0d743-5318-4a4c-9abc-8826c9d150fb" providerId="ADAL" clId="{AFFD536B-376E-4E7C-A42A-6CE678BE9A8C}" dt="2022-12-02T11:24:36.164" v="1745"/>
        <pc:sldMkLst>
          <pc:docMk/>
          <pc:sldMk cId="390738845" sldId="4471"/>
        </pc:sldMkLst>
        <pc:spChg chg="add mod">
          <ac:chgData name="Beniamin Zawilla" userId="ddf0d743-5318-4a4c-9abc-8826c9d150fb" providerId="ADAL" clId="{AFFD536B-376E-4E7C-A42A-6CE678BE9A8C}" dt="2022-12-02T11:13:25.582" v="1322" actId="403"/>
          <ac:spMkLst>
            <pc:docMk/>
            <pc:sldMk cId="390738845" sldId="4471"/>
            <ac:spMk id="2" creationId="{682AC389-E3EB-724E-A573-F2B2222EB40F}"/>
          </ac:spMkLst>
        </pc:spChg>
        <pc:spChg chg="del mod">
          <ac:chgData name="Beniamin Zawilla" userId="ddf0d743-5318-4a4c-9abc-8826c9d150fb" providerId="ADAL" clId="{AFFD536B-376E-4E7C-A42A-6CE678BE9A8C}" dt="2022-12-02T11:11:08.708" v="1177" actId="478"/>
          <ac:spMkLst>
            <pc:docMk/>
            <pc:sldMk cId="390738845" sldId="4471"/>
            <ac:spMk id="3" creationId="{2ACB8482-74E8-667D-106D-7086E82114C4}"/>
          </ac:spMkLst>
        </pc:spChg>
        <pc:spChg chg="add mod">
          <ac:chgData name="Beniamin Zawilla" userId="ddf0d743-5318-4a4c-9abc-8826c9d150fb" providerId="ADAL" clId="{AFFD536B-376E-4E7C-A42A-6CE678BE9A8C}" dt="2022-12-02T11:24:36.164" v="1745"/>
          <ac:spMkLst>
            <pc:docMk/>
            <pc:sldMk cId="390738845" sldId="4471"/>
            <ac:spMk id="4" creationId="{CFE02FA2-A18B-0A25-0AA2-226EF1F7CBFF}"/>
          </ac:spMkLst>
        </pc:spChg>
        <pc:spChg chg="del mod">
          <ac:chgData name="Beniamin Zawilla" userId="ddf0d743-5318-4a4c-9abc-8826c9d150fb" providerId="ADAL" clId="{AFFD536B-376E-4E7C-A42A-6CE678BE9A8C}" dt="2022-12-02T11:11:02.223" v="1175" actId="478"/>
          <ac:spMkLst>
            <pc:docMk/>
            <pc:sldMk cId="390738845" sldId="4471"/>
            <ac:spMk id="5" creationId="{E51555E7-3882-DC49-9A3A-533769AC8875}"/>
          </ac:spMkLst>
        </pc:spChg>
        <pc:spChg chg="add mod">
          <ac:chgData name="Beniamin Zawilla" userId="ddf0d743-5318-4a4c-9abc-8826c9d150fb" providerId="ADAL" clId="{AFFD536B-376E-4E7C-A42A-6CE678BE9A8C}" dt="2022-12-02T11:11:22.882" v="1209" actId="20577"/>
          <ac:spMkLst>
            <pc:docMk/>
            <pc:sldMk cId="390738845" sldId="4471"/>
            <ac:spMk id="6" creationId="{7E6AB137-5228-0963-8F42-361183899AA7}"/>
          </ac:spMkLst>
        </pc:spChg>
        <pc:spChg chg="add del mod">
          <ac:chgData name="Beniamin Zawilla" userId="ddf0d743-5318-4a4c-9abc-8826c9d150fb" providerId="ADAL" clId="{AFFD536B-376E-4E7C-A42A-6CE678BE9A8C}" dt="2022-12-02T11:11:04.714" v="1176" actId="478"/>
          <ac:spMkLst>
            <pc:docMk/>
            <pc:sldMk cId="390738845" sldId="4471"/>
            <ac:spMk id="8" creationId="{32C05D61-35CD-6C7D-4229-4B949F6D2582}"/>
          </ac:spMkLst>
        </pc:spChg>
        <pc:spChg chg="mod">
          <ac:chgData name="Beniamin Zawilla" userId="ddf0d743-5318-4a4c-9abc-8826c9d150fb" providerId="ADAL" clId="{AFFD536B-376E-4E7C-A42A-6CE678BE9A8C}" dt="2022-12-02T11:13:32.466" v="1326" actId="404"/>
          <ac:spMkLst>
            <pc:docMk/>
            <pc:sldMk cId="390738845" sldId="4471"/>
            <ac:spMk id="27" creationId="{DBA08576-09A2-1CC4-3677-FB1B5EFE3DE1}"/>
          </ac:spMkLst>
        </pc:spChg>
        <pc:spChg chg="mod">
          <ac:chgData name="Beniamin Zawilla" userId="ddf0d743-5318-4a4c-9abc-8826c9d150fb" providerId="ADAL" clId="{AFFD536B-376E-4E7C-A42A-6CE678BE9A8C}" dt="2022-12-02T11:13:21.546" v="1318" actId="403"/>
          <ac:spMkLst>
            <pc:docMk/>
            <pc:sldMk cId="390738845" sldId="4471"/>
            <ac:spMk id="28" creationId="{3D9DD226-25F3-1C20-1245-E6F593710487}"/>
          </ac:spMkLst>
        </pc:spChg>
        <pc:spChg chg="mod">
          <ac:chgData name="Beniamin Zawilla" userId="ddf0d743-5318-4a4c-9abc-8826c9d150fb" providerId="ADAL" clId="{AFFD536B-376E-4E7C-A42A-6CE678BE9A8C}" dt="2022-12-02T11:13:28.424" v="1324" actId="403"/>
          <ac:spMkLst>
            <pc:docMk/>
            <pc:sldMk cId="390738845" sldId="4471"/>
            <ac:spMk id="29" creationId="{F2EB1322-FC04-BCD7-7B41-5716549C75A3}"/>
          </ac:spMkLst>
        </pc:spChg>
      </pc:sldChg>
      <pc:sldChg chg="modSp add del mod">
        <pc:chgData name="Beniamin Zawilla" userId="ddf0d743-5318-4a4c-9abc-8826c9d150fb" providerId="ADAL" clId="{AFFD536B-376E-4E7C-A42A-6CE678BE9A8C}" dt="2022-12-02T11:11:28.927" v="1210" actId="47"/>
        <pc:sldMkLst>
          <pc:docMk/>
          <pc:sldMk cId="433512665" sldId="4472"/>
        </pc:sldMkLst>
        <pc:spChg chg="mod">
          <ac:chgData name="Beniamin Zawilla" userId="ddf0d743-5318-4a4c-9abc-8826c9d150fb" providerId="ADAL" clId="{AFFD536B-376E-4E7C-A42A-6CE678BE9A8C}" dt="2022-12-02T11:05:09.610" v="1105" actId="20577"/>
          <ac:spMkLst>
            <pc:docMk/>
            <pc:sldMk cId="433512665" sldId="4472"/>
            <ac:spMk id="3" creationId="{2ACB8482-74E8-667D-106D-7086E82114C4}"/>
          </ac:spMkLst>
        </pc:spChg>
      </pc:sldChg>
      <pc:sldChg chg="modSp add mod">
        <pc:chgData name="Beniamin Zawilla" userId="ddf0d743-5318-4a4c-9abc-8826c9d150fb" providerId="ADAL" clId="{AFFD536B-376E-4E7C-A42A-6CE678BE9A8C}" dt="2022-12-08T09:33:03.577" v="2730" actId="113"/>
        <pc:sldMkLst>
          <pc:docMk/>
          <pc:sldMk cId="1740640781" sldId="4472"/>
        </pc:sldMkLst>
        <pc:spChg chg="mod">
          <ac:chgData name="Beniamin Zawilla" userId="ddf0d743-5318-4a4c-9abc-8826c9d150fb" providerId="ADAL" clId="{AFFD536B-376E-4E7C-A42A-6CE678BE9A8C}" dt="2022-12-08T09:32:58.917" v="2727"/>
          <ac:spMkLst>
            <pc:docMk/>
            <pc:sldMk cId="1740640781" sldId="4472"/>
            <ac:spMk id="2" creationId="{682AC389-E3EB-724E-A573-F2B2222EB40F}"/>
          </ac:spMkLst>
        </pc:spChg>
        <pc:spChg chg="mod">
          <ac:chgData name="Beniamin Zawilla" userId="ddf0d743-5318-4a4c-9abc-8826c9d150fb" providerId="ADAL" clId="{AFFD536B-376E-4E7C-A42A-6CE678BE9A8C}" dt="2022-12-02T11:24:38.218" v="1746"/>
          <ac:spMkLst>
            <pc:docMk/>
            <pc:sldMk cId="1740640781" sldId="4472"/>
            <ac:spMk id="4" creationId="{CFE02FA2-A18B-0A25-0AA2-226EF1F7CBFF}"/>
          </ac:spMkLst>
        </pc:spChg>
        <pc:spChg chg="mod">
          <ac:chgData name="Beniamin Zawilla" userId="ddf0d743-5318-4a4c-9abc-8826c9d150fb" providerId="ADAL" clId="{AFFD536B-376E-4E7C-A42A-6CE678BE9A8C}" dt="2022-12-08T09:32:50.098" v="2716" actId="20577"/>
          <ac:spMkLst>
            <pc:docMk/>
            <pc:sldMk cId="1740640781" sldId="4472"/>
            <ac:spMk id="6" creationId="{7E6AB137-5228-0963-8F42-361183899AA7}"/>
          </ac:spMkLst>
        </pc:spChg>
        <pc:spChg chg="mod">
          <ac:chgData name="Beniamin Zawilla" userId="ddf0d743-5318-4a4c-9abc-8826c9d150fb" providerId="ADAL" clId="{AFFD536B-376E-4E7C-A42A-6CE678BE9A8C}" dt="2022-12-02T11:13:18.147" v="1316" actId="403"/>
          <ac:spMkLst>
            <pc:docMk/>
            <pc:sldMk cId="1740640781" sldId="4472"/>
            <ac:spMk id="27" creationId="{DBA08576-09A2-1CC4-3677-FB1B5EFE3DE1}"/>
          </ac:spMkLst>
        </pc:spChg>
        <pc:spChg chg="mod">
          <ac:chgData name="Beniamin Zawilla" userId="ddf0d743-5318-4a4c-9abc-8826c9d150fb" providerId="ADAL" clId="{AFFD536B-376E-4E7C-A42A-6CE678BE9A8C}" dt="2022-12-08T09:32:56.366" v="2726" actId="20577"/>
          <ac:spMkLst>
            <pc:docMk/>
            <pc:sldMk cId="1740640781" sldId="4472"/>
            <ac:spMk id="28" creationId="{3D9DD226-25F3-1C20-1245-E6F593710487}"/>
          </ac:spMkLst>
        </pc:spChg>
        <pc:spChg chg="mod">
          <ac:chgData name="Beniamin Zawilla" userId="ddf0d743-5318-4a4c-9abc-8826c9d150fb" providerId="ADAL" clId="{AFFD536B-376E-4E7C-A42A-6CE678BE9A8C}" dt="2022-12-08T09:33:03.577" v="2730" actId="113"/>
          <ac:spMkLst>
            <pc:docMk/>
            <pc:sldMk cId="1740640781" sldId="4472"/>
            <ac:spMk id="29" creationId="{F2EB1322-FC04-BCD7-7B41-5716549C75A3}"/>
          </ac:spMkLst>
        </pc:spChg>
      </pc:sldChg>
      <pc:sldChg chg="modSp add mod">
        <pc:chgData name="Beniamin Zawilla" userId="ddf0d743-5318-4a4c-9abc-8826c9d150fb" providerId="ADAL" clId="{AFFD536B-376E-4E7C-A42A-6CE678BE9A8C}" dt="2022-12-02T11:24:39.837" v="1747"/>
        <pc:sldMkLst>
          <pc:docMk/>
          <pc:sldMk cId="1290805763" sldId="4473"/>
        </pc:sldMkLst>
        <pc:spChg chg="mod">
          <ac:chgData name="Beniamin Zawilla" userId="ddf0d743-5318-4a4c-9abc-8826c9d150fb" providerId="ADAL" clId="{AFFD536B-376E-4E7C-A42A-6CE678BE9A8C}" dt="2022-12-02T11:16:43.670" v="1394" actId="403"/>
          <ac:spMkLst>
            <pc:docMk/>
            <pc:sldMk cId="1290805763" sldId="4473"/>
            <ac:spMk id="2" creationId="{682AC389-E3EB-724E-A573-F2B2222EB40F}"/>
          </ac:spMkLst>
        </pc:spChg>
        <pc:spChg chg="mod">
          <ac:chgData name="Beniamin Zawilla" userId="ddf0d743-5318-4a4c-9abc-8826c9d150fb" providerId="ADAL" clId="{AFFD536B-376E-4E7C-A42A-6CE678BE9A8C}" dt="2022-12-02T11:24:39.837" v="1747"/>
          <ac:spMkLst>
            <pc:docMk/>
            <pc:sldMk cId="1290805763" sldId="4473"/>
            <ac:spMk id="4" creationId="{CFE02FA2-A18B-0A25-0AA2-226EF1F7CBFF}"/>
          </ac:spMkLst>
        </pc:spChg>
        <pc:spChg chg="mod">
          <ac:chgData name="Beniamin Zawilla" userId="ddf0d743-5318-4a4c-9abc-8826c9d150fb" providerId="ADAL" clId="{AFFD536B-376E-4E7C-A42A-6CE678BE9A8C}" dt="2022-12-02T11:14:48.748" v="1356" actId="20577"/>
          <ac:spMkLst>
            <pc:docMk/>
            <pc:sldMk cId="1290805763" sldId="4473"/>
            <ac:spMk id="6" creationId="{7E6AB137-5228-0963-8F42-361183899AA7}"/>
          </ac:spMkLst>
        </pc:spChg>
        <pc:spChg chg="mod">
          <ac:chgData name="Beniamin Zawilla" userId="ddf0d743-5318-4a4c-9abc-8826c9d150fb" providerId="ADAL" clId="{AFFD536B-376E-4E7C-A42A-6CE678BE9A8C}" dt="2022-12-02T11:16:38.191" v="1392" actId="403"/>
          <ac:spMkLst>
            <pc:docMk/>
            <pc:sldMk cId="1290805763" sldId="4473"/>
            <ac:spMk id="27" creationId="{DBA08576-09A2-1CC4-3677-FB1B5EFE3DE1}"/>
          </ac:spMkLst>
        </pc:spChg>
        <pc:spChg chg="mod">
          <ac:chgData name="Beniamin Zawilla" userId="ddf0d743-5318-4a4c-9abc-8826c9d150fb" providerId="ADAL" clId="{AFFD536B-376E-4E7C-A42A-6CE678BE9A8C}" dt="2022-12-02T11:16:21.162" v="1387" actId="14100"/>
          <ac:spMkLst>
            <pc:docMk/>
            <pc:sldMk cId="1290805763" sldId="4473"/>
            <ac:spMk id="28" creationId="{3D9DD226-25F3-1C20-1245-E6F593710487}"/>
          </ac:spMkLst>
        </pc:spChg>
        <pc:spChg chg="mod">
          <ac:chgData name="Beniamin Zawilla" userId="ddf0d743-5318-4a4c-9abc-8826c9d150fb" providerId="ADAL" clId="{AFFD536B-376E-4E7C-A42A-6CE678BE9A8C}" dt="2022-12-02T11:16:35.213" v="1391" actId="404"/>
          <ac:spMkLst>
            <pc:docMk/>
            <pc:sldMk cId="1290805763" sldId="4473"/>
            <ac:spMk id="29" creationId="{F2EB1322-FC04-BCD7-7B41-5716549C75A3}"/>
          </ac:spMkLst>
        </pc:spChg>
      </pc:sldChg>
      <pc:sldChg chg="delSp modSp add mod">
        <pc:chgData name="Beniamin Zawilla" userId="ddf0d743-5318-4a4c-9abc-8826c9d150fb" providerId="ADAL" clId="{AFFD536B-376E-4E7C-A42A-6CE678BE9A8C}" dt="2022-12-02T11:24:41.177" v="1748"/>
        <pc:sldMkLst>
          <pc:docMk/>
          <pc:sldMk cId="248181650" sldId="4474"/>
        </pc:sldMkLst>
        <pc:spChg chg="del">
          <ac:chgData name="Beniamin Zawilla" userId="ddf0d743-5318-4a4c-9abc-8826c9d150fb" providerId="ADAL" clId="{AFFD536B-376E-4E7C-A42A-6CE678BE9A8C}" dt="2022-12-02T11:17:22.093" v="1441" actId="478"/>
          <ac:spMkLst>
            <pc:docMk/>
            <pc:sldMk cId="248181650" sldId="4474"/>
            <ac:spMk id="2" creationId="{682AC389-E3EB-724E-A573-F2B2222EB40F}"/>
          </ac:spMkLst>
        </pc:spChg>
        <pc:spChg chg="mod">
          <ac:chgData name="Beniamin Zawilla" userId="ddf0d743-5318-4a4c-9abc-8826c9d150fb" providerId="ADAL" clId="{AFFD536B-376E-4E7C-A42A-6CE678BE9A8C}" dt="2022-12-02T11:24:41.177" v="1748"/>
          <ac:spMkLst>
            <pc:docMk/>
            <pc:sldMk cId="248181650" sldId="4474"/>
            <ac:spMk id="4" creationId="{CFE02FA2-A18B-0A25-0AA2-226EF1F7CBFF}"/>
          </ac:spMkLst>
        </pc:spChg>
        <pc:spChg chg="mod">
          <ac:chgData name="Beniamin Zawilla" userId="ddf0d743-5318-4a4c-9abc-8826c9d150fb" providerId="ADAL" clId="{AFFD536B-376E-4E7C-A42A-6CE678BE9A8C}" dt="2022-12-02T11:17:15.331" v="1440" actId="20577"/>
          <ac:spMkLst>
            <pc:docMk/>
            <pc:sldMk cId="248181650" sldId="4474"/>
            <ac:spMk id="6" creationId="{7E6AB137-5228-0963-8F42-361183899AA7}"/>
          </ac:spMkLst>
        </pc:spChg>
        <pc:spChg chg="mod">
          <ac:chgData name="Beniamin Zawilla" userId="ddf0d743-5318-4a4c-9abc-8826c9d150fb" providerId="ADAL" clId="{AFFD536B-376E-4E7C-A42A-6CE678BE9A8C}" dt="2022-12-02T11:18:33.507" v="1593" actId="403"/>
          <ac:spMkLst>
            <pc:docMk/>
            <pc:sldMk cId="248181650" sldId="4474"/>
            <ac:spMk id="27" creationId="{DBA08576-09A2-1CC4-3677-FB1B5EFE3DE1}"/>
          </ac:spMkLst>
        </pc:spChg>
        <pc:spChg chg="mod">
          <ac:chgData name="Beniamin Zawilla" userId="ddf0d743-5318-4a4c-9abc-8826c9d150fb" providerId="ADAL" clId="{AFFD536B-376E-4E7C-A42A-6CE678BE9A8C}" dt="2022-12-02T11:18:35.348" v="1594" actId="403"/>
          <ac:spMkLst>
            <pc:docMk/>
            <pc:sldMk cId="248181650" sldId="4474"/>
            <ac:spMk id="28" creationId="{3D9DD226-25F3-1C20-1245-E6F593710487}"/>
          </ac:spMkLst>
        </pc:spChg>
        <pc:spChg chg="mod">
          <ac:chgData name="Beniamin Zawilla" userId="ddf0d743-5318-4a4c-9abc-8826c9d150fb" providerId="ADAL" clId="{AFFD536B-376E-4E7C-A42A-6CE678BE9A8C}" dt="2022-12-02T11:18:30.900" v="1592" actId="404"/>
          <ac:spMkLst>
            <pc:docMk/>
            <pc:sldMk cId="248181650" sldId="4474"/>
            <ac:spMk id="29" creationId="{F2EB1322-FC04-BCD7-7B41-5716549C75A3}"/>
          </ac:spMkLst>
        </pc:spChg>
      </pc:sldChg>
      <pc:sldChg chg="delSp modSp add mod">
        <pc:chgData name="Beniamin Zawilla" userId="ddf0d743-5318-4a4c-9abc-8826c9d150fb" providerId="ADAL" clId="{AFFD536B-376E-4E7C-A42A-6CE678BE9A8C}" dt="2022-12-02T11:24:43.384" v="1749"/>
        <pc:sldMkLst>
          <pc:docMk/>
          <pc:sldMk cId="1623813117" sldId="4475"/>
        </pc:sldMkLst>
        <pc:spChg chg="mod">
          <ac:chgData name="Beniamin Zawilla" userId="ddf0d743-5318-4a4c-9abc-8826c9d150fb" providerId="ADAL" clId="{AFFD536B-376E-4E7C-A42A-6CE678BE9A8C}" dt="2022-12-02T11:24:43.384" v="1749"/>
          <ac:spMkLst>
            <pc:docMk/>
            <pc:sldMk cId="1623813117" sldId="4475"/>
            <ac:spMk id="4" creationId="{CFE02FA2-A18B-0A25-0AA2-226EF1F7CBFF}"/>
          </ac:spMkLst>
        </pc:spChg>
        <pc:spChg chg="mod">
          <ac:chgData name="Beniamin Zawilla" userId="ddf0d743-5318-4a4c-9abc-8826c9d150fb" providerId="ADAL" clId="{AFFD536B-376E-4E7C-A42A-6CE678BE9A8C}" dt="2022-12-02T11:18:47.312" v="1609" actId="20577"/>
          <ac:spMkLst>
            <pc:docMk/>
            <pc:sldMk cId="1623813117" sldId="4475"/>
            <ac:spMk id="6" creationId="{7E6AB137-5228-0963-8F42-361183899AA7}"/>
          </ac:spMkLst>
        </pc:spChg>
        <pc:spChg chg="mod">
          <ac:chgData name="Beniamin Zawilla" userId="ddf0d743-5318-4a4c-9abc-8826c9d150fb" providerId="ADAL" clId="{AFFD536B-376E-4E7C-A42A-6CE678BE9A8C}" dt="2022-12-02T11:19:24.808" v="1638" actId="1076"/>
          <ac:spMkLst>
            <pc:docMk/>
            <pc:sldMk cId="1623813117" sldId="4475"/>
            <ac:spMk id="27" creationId="{DBA08576-09A2-1CC4-3677-FB1B5EFE3DE1}"/>
          </ac:spMkLst>
        </pc:spChg>
        <pc:spChg chg="del">
          <ac:chgData name="Beniamin Zawilla" userId="ddf0d743-5318-4a4c-9abc-8826c9d150fb" providerId="ADAL" clId="{AFFD536B-376E-4E7C-A42A-6CE678BE9A8C}" dt="2022-12-02T11:18:55.101" v="1610" actId="478"/>
          <ac:spMkLst>
            <pc:docMk/>
            <pc:sldMk cId="1623813117" sldId="4475"/>
            <ac:spMk id="28" creationId="{3D9DD226-25F3-1C20-1245-E6F593710487}"/>
          </ac:spMkLst>
        </pc:spChg>
        <pc:spChg chg="del mod">
          <ac:chgData name="Beniamin Zawilla" userId="ddf0d743-5318-4a4c-9abc-8826c9d150fb" providerId="ADAL" clId="{AFFD536B-376E-4E7C-A42A-6CE678BE9A8C}" dt="2022-12-02T11:19:06.149" v="1619" actId="478"/>
          <ac:spMkLst>
            <pc:docMk/>
            <pc:sldMk cId="1623813117" sldId="4475"/>
            <ac:spMk id="29" creationId="{F2EB1322-FC04-BCD7-7B41-5716549C75A3}"/>
          </ac:spMkLst>
        </pc:spChg>
      </pc:sldChg>
      <pc:sldChg chg="addSp delSp modSp add mod ord">
        <pc:chgData name="Beniamin Zawilla" userId="ddf0d743-5318-4a4c-9abc-8826c9d150fb" providerId="ADAL" clId="{AFFD536B-376E-4E7C-A42A-6CE678BE9A8C}" dt="2022-12-02T11:31:30.513" v="1912" actId="14100"/>
        <pc:sldMkLst>
          <pc:docMk/>
          <pc:sldMk cId="4287018221" sldId="4476"/>
        </pc:sldMkLst>
        <pc:spChg chg="mod">
          <ac:chgData name="Beniamin Zawilla" userId="ddf0d743-5318-4a4c-9abc-8826c9d150fb" providerId="ADAL" clId="{AFFD536B-376E-4E7C-A42A-6CE678BE9A8C}" dt="2022-12-02T11:28:31.027" v="1784" actId="1076"/>
          <ac:spMkLst>
            <pc:docMk/>
            <pc:sldMk cId="4287018221" sldId="4476"/>
            <ac:spMk id="3" creationId="{2ACB8482-74E8-667D-106D-7086E82114C4}"/>
          </ac:spMkLst>
        </pc:spChg>
        <pc:spChg chg="add del mod">
          <ac:chgData name="Beniamin Zawilla" userId="ddf0d743-5318-4a4c-9abc-8826c9d150fb" providerId="ADAL" clId="{AFFD536B-376E-4E7C-A42A-6CE678BE9A8C}" dt="2022-12-02T11:28:24.269" v="1779" actId="478"/>
          <ac:spMkLst>
            <pc:docMk/>
            <pc:sldMk cId="4287018221" sldId="4476"/>
            <ac:spMk id="4" creationId="{7E82525D-569F-AAF9-9EE9-03E7A86E3FA4}"/>
          </ac:spMkLst>
        </pc:spChg>
        <pc:spChg chg="del">
          <ac:chgData name="Beniamin Zawilla" userId="ddf0d743-5318-4a4c-9abc-8826c9d150fb" providerId="ADAL" clId="{AFFD536B-376E-4E7C-A42A-6CE678BE9A8C}" dt="2022-12-02T11:28:22.907" v="1778" actId="478"/>
          <ac:spMkLst>
            <pc:docMk/>
            <pc:sldMk cId="4287018221" sldId="4476"/>
            <ac:spMk id="5" creationId="{E51555E7-3882-DC49-9A3A-533769AC8875}"/>
          </ac:spMkLst>
        </pc:spChg>
        <pc:spChg chg="add mod">
          <ac:chgData name="Beniamin Zawilla" userId="ddf0d743-5318-4a4c-9abc-8826c9d150fb" providerId="ADAL" clId="{AFFD536B-376E-4E7C-A42A-6CE678BE9A8C}" dt="2022-12-02T11:31:30.513" v="1912" actId="14100"/>
          <ac:spMkLst>
            <pc:docMk/>
            <pc:sldMk cId="4287018221" sldId="4476"/>
            <ac:spMk id="12" creationId="{802C14CA-3325-3EC5-F301-1A60071D1F8E}"/>
          </ac:spMkLst>
        </pc:spChg>
        <pc:spChg chg="add mod">
          <ac:chgData name="Beniamin Zawilla" userId="ddf0d743-5318-4a4c-9abc-8826c9d150fb" providerId="ADAL" clId="{AFFD536B-376E-4E7C-A42A-6CE678BE9A8C}" dt="2022-12-02T11:31:10.113" v="1905" actId="1076"/>
          <ac:spMkLst>
            <pc:docMk/>
            <pc:sldMk cId="4287018221" sldId="4476"/>
            <ac:spMk id="13" creationId="{69CD6F78-B419-90F1-5AE8-3D2F03C79F04}"/>
          </ac:spMkLst>
        </pc:spChg>
        <pc:spChg chg="add mod">
          <ac:chgData name="Beniamin Zawilla" userId="ddf0d743-5318-4a4c-9abc-8826c9d150fb" providerId="ADAL" clId="{AFFD536B-376E-4E7C-A42A-6CE678BE9A8C}" dt="2022-12-02T11:31:18.129" v="1908" actId="14100"/>
          <ac:spMkLst>
            <pc:docMk/>
            <pc:sldMk cId="4287018221" sldId="4476"/>
            <ac:spMk id="14" creationId="{2056AEE1-664A-DDE8-B651-1BEF1B8448CD}"/>
          </ac:spMkLst>
        </pc:spChg>
        <pc:spChg chg="mod">
          <ac:chgData name="Beniamin Zawilla" userId="ddf0d743-5318-4a4c-9abc-8826c9d150fb" providerId="ADAL" clId="{AFFD536B-376E-4E7C-A42A-6CE678BE9A8C}" dt="2022-12-02T11:31:26.905" v="1911" actId="14100"/>
          <ac:spMkLst>
            <pc:docMk/>
            <pc:sldMk cId="4287018221" sldId="4476"/>
            <ac:spMk id="27" creationId="{DBA08576-09A2-1CC4-3677-FB1B5EFE3DE1}"/>
          </ac:spMkLst>
        </pc:spChg>
        <pc:spChg chg="mod">
          <ac:chgData name="Beniamin Zawilla" userId="ddf0d743-5318-4a4c-9abc-8826c9d150fb" providerId="ADAL" clId="{AFFD536B-376E-4E7C-A42A-6CE678BE9A8C}" dt="2022-12-02T11:30:58.153" v="1902" actId="1076"/>
          <ac:spMkLst>
            <pc:docMk/>
            <pc:sldMk cId="4287018221" sldId="4476"/>
            <ac:spMk id="28" creationId="{3D9DD226-25F3-1C20-1245-E6F593710487}"/>
          </ac:spMkLst>
        </pc:spChg>
        <pc:spChg chg="mod">
          <ac:chgData name="Beniamin Zawilla" userId="ddf0d743-5318-4a4c-9abc-8826c9d150fb" providerId="ADAL" clId="{AFFD536B-376E-4E7C-A42A-6CE678BE9A8C}" dt="2022-12-02T11:31:21.129" v="1909" actId="14100"/>
          <ac:spMkLst>
            <pc:docMk/>
            <pc:sldMk cId="4287018221" sldId="4476"/>
            <ac:spMk id="29" creationId="{F2EB1322-FC04-BCD7-7B41-5716549C75A3}"/>
          </ac:spMkLst>
        </pc:spChg>
        <pc:picChg chg="add del">
          <ac:chgData name="Beniamin Zawilla" userId="ddf0d743-5318-4a4c-9abc-8826c9d150fb" providerId="ADAL" clId="{AFFD536B-376E-4E7C-A42A-6CE678BE9A8C}" dt="2022-12-02T11:29:02.294" v="1787" actId="22"/>
          <ac:picMkLst>
            <pc:docMk/>
            <pc:sldMk cId="4287018221" sldId="4476"/>
            <ac:picMk id="7" creationId="{C6D964C7-DA7E-CBE5-59D0-3FC222F69EE7}"/>
          </ac:picMkLst>
        </pc:picChg>
        <pc:picChg chg="add del">
          <ac:chgData name="Beniamin Zawilla" userId="ddf0d743-5318-4a4c-9abc-8826c9d150fb" providerId="ADAL" clId="{AFFD536B-376E-4E7C-A42A-6CE678BE9A8C}" dt="2022-12-02T11:29:06.569" v="1789" actId="22"/>
          <ac:picMkLst>
            <pc:docMk/>
            <pc:sldMk cId="4287018221" sldId="4476"/>
            <ac:picMk id="9" creationId="{71546864-896E-71CF-3F93-08307F39DB48}"/>
          </ac:picMkLst>
        </pc:picChg>
        <pc:picChg chg="add del">
          <ac:chgData name="Beniamin Zawilla" userId="ddf0d743-5318-4a4c-9abc-8826c9d150fb" providerId="ADAL" clId="{AFFD536B-376E-4E7C-A42A-6CE678BE9A8C}" dt="2022-12-02T11:29:11.323" v="1791" actId="22"/>
          <ac:picMkLst>
            <pc:docMk/>
            <pc:sldMk cId="4287018221" sldId="4476"/>
            <ac:picMk id="11" creationId="{32DCBB26-A6AD-9CB7-4E26-3B7C1AE0F4B3}"/>
          </ac:picMkLst>
        </pc:picChg>
      </pc:sldChg>
      <pc:sldChg chg="add ord">
        <pc:chgData name="Beniamin Zawilla" userId="ddf0d743-5318-4a4c-9abc-8826c9d150fb" providerId="ADAL" clId="{AFFD536B-376E-4E7C-A42A-6CE678BE9A8C}" dt="2022-12-07T10:56:21.288" v="2367"/>
        <pc:sldMkLst>
          <pc:docMk/>
          <pc:sldMk cId="1356855986" sldId="4477"/>
        </pc:sldMkLst>
      </pc:sldChg>
      <pc:sldChg chg="modSp add del mod">
        <pc:chgData name="Beniamin Zawilla" userId="ddf0d743-5318-4a4c-9abc-8826c9d150fb" providerId="ADAL" clId="{AFFD536B-376E-4E7C-A42A-6CE678BE9A8C}" dt="2022-12-07T11:04:26.924" v="2620"/>
        <pc:sldMkLst>
          <pc:docMk/>
          <pc:sldMk cId="1696234871" sldId="4478"/>
        </pc:sldMkLst>
        <pc:spChg chg="mod">
          <ac:chgData name="Beniamin Zawilla" userId="ddf0d743-5318-4a4c-9abc-8826c9d150fb" providerId="ADAL" clId="{AFFD536B-376E-4E7C-A42A-6CE678BE9A8C}" dt="2022-12-07T11:04:24.888" v="2619" actId="1076"/>
          <ac:spMkLst>
            <pc:docMk/>
            <pc:sldMk cId="1696234871" sldId="4478"/>
            <ac:spMk id="10" creationId="{4257FE85-C781-F9C9-167D-4E913AA119A7}"/>
          </ac:spMkLst>
        </pc:spChg>
      </pc:sldChg>
      <pc:sldChg chg="modSp add mod ord">
        <pc:chgData name="Beniamin Zawilla" userId="ddf0d743-5318-4a4c-9abc-8826c9d150fb" providerId="ADAL" clId="{AFFD536B-376E-4E7C-A42A-6CE678BE9A8C}" dt="2022-12-08T09:32:27.733" v="2706" actId="20577"/>
        <pc:sldMkLst>
          <pc:docMk/>
          <pc:sldMk cId="1708775679" sldId="4478"/>
        </pc:sldMkLst>
        <pc:spChg chg="mod">
          <ac:chgData name="Beniamin Zawilla" userId="ddf0d743-5318-4a4c-9abc-8826c9d150fb" providerId="ADAL" clId="{AFFD536B-376E-4E7C-A42A-6CE678BE9A8C}" dt="2022-12-08T09:32:27.733" v="2706" actId="20577"/>
          <ac:spMkLst>
            <pc:docMk/>
            <pc:sldMk cId="1708775679" sldId="4478"/>
            <ac:spMk id="2" creationId="{682AC389-E3EB-724E-A573-F2B2222EB40F}"/>
          </ac:spMkLst>
        </pc:spChg>
        <pc:spChg chg="mod">
          <ac:chgData name="Beniamin Zawilla" userId="ddf0d743-5318-4a4c-9abc-8826c9d150fb" providerId="ADAL" clId="{AFFD536B-376E-4E7C-A42A-6CE678BE9A8C}" dt="2022-12-08T09:32:17.811" v="2687" actId="20577"/>
          <ac:spMkLst>
            <pc:docMk/>
            <pc:sldMk cId="1708775679" sldId="4478"/>
            <ac:spMk id="6" creationId="{7E6AB137-5228-0963-8F42-361183899AA7}"/>
          </ac:spMkLst>
        </pc:spChg>
        <pc:spChg chg="mod">
          <ac:chgData name="Beniamin Zawilla" userId="ddf0d743-5318-4a4c-9abc-8826c9d150fb" providerId="ADAL" clId="{AFFD536B-376E-4E7C-A42A-6CE678BE9A8C}" dt="2022-12-08T09:32:21.889" v="2694" actId="20577"/>
          <ac:spMkLst>
            <pc:docMk/>
            <pc:sldMk cId="1708775679" sldId="4478"/>
            <ac:spMk id="28" creationId="{3D9DD226-25F3-1C20-1245-E6F593710487}"/>
          </ac:spMkLst>
        </pc:spChg>
        <pc:spChg chg="mod">
          <ac:chgData name="Beniamin Zawilla" userId="ddf0d743-5318-4a4c-9abc-8826c9d150fb" providerId="ADAL" clId="{AFFD536B-376E-4E7C-A42A-6CE678BE9A8C}" dt="2022-12-08T09:32:25.088" v="2700" actId="20577"/>
          <ac:spMkLst>
            <pc:docMk/>
            <pc:sldMk cId="1708775679" sldId="4478"/>
            <ac:spMk id="29" creationId="{F2EB1322-FC04-BCD7-7B41-5716549C75A3}"/>
          </ac:spMkLst>
        </pc:spChg>
      </pc:sldChg>
      <pc:sldChg chg="add ord">
        <pc:chgData name="Beniamin Zawilla" userId="ddf0d743-5318-4a4c-9abc-8826c9d150fb" providerId="ADAL" clId="{AFFD536B-376E-4E7C-A42A-6CE678BE9A8C}" dt="2022-12-08T09:48:50.098" v="3601"/>
        <pc:sldMkLst>
          <pc:docMk/>
          <pc:sldMk cId="573463629" sldId="4479"/>
        </pc:sldMkLst>
      </pc:sldChg>
    </pc:docChg>
  </pc:docChgLst>
  <pc:docChgLst>
    <pc:chgData name="Beniamin Zawilla" userId="ddf0d743-5318-4a4c-9abc-8826c9d150fb" providerId="ADAL" clId="{569BE043-3592-4B88-A7D5-94B5366F4DAB}"/>
    <pc:docChg chg="modSld">
      <pc:chgData name="Beniamin Zawilla" userId="ddf0d743-5318-4a4c-9abc-8826c9d150fb" providerId="ADAL" clId="{569BE043-3592-4B88-A7D5-94B5366F4DAB}" dt="2022-10-25T08:27:00.182" v="0" actId="1036"/>
      <pc:docMkLst>
        <pc:docMk/>
      </pc:docMkLst>
      <pc:sldChg chg="modSp mod">
        <pc:chgData name="Beniamin Zawilla" userId="ddf0d743-5318-4a4c-9abc-8826c9d150fb" providerId="ADAL" clId="{569BE043-3592-4B88-A7D5-94B5366F4DAB}" dt="2022-10-25T08:27:00.182" v="0" actId="1036"/>
        <pc:sldMkLst>
          <pc:docMk/>
          <pc:sldMk cId="3593779988" sldId="4417"/>
        </pc:sldMkLst>
        <pc:picChg chg="mod">
          <ac:chgData name="Beniamin Zawilla" userId="ddf0d743-5318-4a4c-9abc-8826c9d150fb" providerId="ADAL" clId="{569BE043-3592-4B88-A7D5-94B5366F4DAB}" dt="2022-10-25T08:27:00.182" v="0" actId="1036"/>
          <ac:picMkLst>
            <pc:docMk/>
            <pc:sldMk cId="3593779988" sldId="4417"/>
            <ac:picMk id="8" creationId="{887427D6-1E84-4F45-8A77-EBA833E05EE3}"/>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D32338-53C0-4E9A-AFC1-D3331A6754C6}"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en-NL"/>
        </a:p>
      </dgm:t>
    </dgm:pt>
    <dgm:pt modelId="{85278CB4-78A2-4E9D-B4AD-B6EB76FE936C}">
      <dgm:prSet phldrT="[Text]"/>
      <dgm:spPr/>
      <dgm:t>
        <a:bodyPr/>
        <a:lstStyle/>
        <a:p>
          <a:r>
            <a:rPr lang="pl-PL" b="1" dirty="0"/>
            <a:t>M: musi mieć: niezbywalne potrzeby produktowe, które są niezbędne do funkcjonowania produktu</a:t>
          </a:r>
          <a:endParaRPr lang="en-NL" dirty="0"/>
        </a:p>
      </dgm:t>
    </dgm:pt>
    <dgm:pt modelId="{CE8E0D29-671E-47B0-98B5-286160BDD2F5}" type="parTrans" cxnId="{20D039D8-AD73-4B82-A50E-8839120A321B}">
      <dgm:prSet/>
      <dgm:spPr/>
      <dgm:t>
        <a:bodyPr/>
        <a:lstStyle/>
        <a:p>
          <a:endParaRPr lang="en-NL"/>
        </a:p>
      </dgm:t>
    </dgm:pt>
    <dgm:pt modelId="{21617BDB-19E4-4DF1-90B3-799E75CCD4AB}" type="sibTrans" cxnId="{20D039D8-AD73-4B82-A50E-8839120A321B}">
      <dgm:prSet/>
      <dgm:spPr/>
      <dgm:t>
        <a:bodyPr/>
        <a:lstStyle/>
        <a:p>
          <a:endParaRPr lang="en-NL"/>
        </a:p>
      </dgm:t>
    </dgm:pt>
    <dgm:pt modelId="{6D4576A1-6D68-48AE-B883-9D9FE4F86A75}">
      <dgm:prSet phldrT="[Text]" phldr="1"/>
      <dgm:spPr/>
      <dgm:t>
        <a:bodyPr/>
        <a:lstStyle/>
        <a:p>
          <a:endParaRPr lang="en-NL"/>
        </a:p>
      </dgm:t>
    </dgm:pt>
    <dgm:pt modelId="{45C4650E-23AA-4C58-8485-C17A18206913}" type="parTrans" cxnId="{8FD9A3B9-5D2F-419D-9DB6-5D2AA5AD9F21}">
      <dgm:prSet/>
      <dgm:spPr/>
      <dgm:t>
        <a:bodyPr/>
        <a:lstStyle/>
        <a:p>
          <a:endParaRPr lang="en-NL"/>
        </a:p>
      </dgm:t>
    </dgm:pt>
    <dgm:pt modelId="{F49BE203-7AC4-4FDC-B684-B5E74B934977}" type="sibTrans" cxnId="{8FD9A3B9-5D2F-419D-9DB6-5D2AA5AD9F21}">
      <dgm:prSet/>
      <dgm:spPr/>
      <dgm:t>
        <a:bodyPr/>
        <a:lstStyle/>
        <a:p>
          <a:endParaRPr lang="en-NL"/>
        </a:p>
      </dgm:t>
    </dgm:pt>
    <dgm:pt modelId="{7DFFC9CB-1529-41B4-83D7-EE72C05BC37F}">
      <dgm:prSet phldrT="[Text]"/>
      <dgm:spPr/>
      <dgm:t>
        <a:bodyPr/>
        <a:lstStyle/>
        <a:p>
          <a:r>
            <a:rPr lang="pl-PL" b="1" dirty="0"/>
            <a:t>S: Powinien mieć: ważne aspekty, które nie są kluczowe, ale dodają znaczącej wartości Twojemu produktowi</a:t>
          </a:r>
          <a:endParaRPr lang="en-NL" dirty="0"/>
        </a:p>
      </dgm:t>
    </dgm:pt>
    <dgm:pt modelId="{0FFD172E-A344-44E2-A1DA-78BF5ECB90D5}" type="parTrans" cxnId="{6A3BCAFC-2B37-4FF1-9F3D-D1DB9EBAF07C}">
      <dgm:prSet/>
      <dgm:spPr/>
      <dgm:t>
        <a:bodyPr/>
        <a:lstStyle/>
        <a:p>
          <a:endParaRPr lang="en-NL"/>
        </a:p>
      </dgm:t>
    </dgm:pt>
    <dgm:pt modelId="{116DE4A5-DC77-4E34-9C8C-486B93FA0028}" type="sibTrans" cxnId="{6A3BCAFC-2B37-4FF1-9F3D-D1DB9EBAF07C}">
      <dgm:prSet/>
      <dgm:spPr/>
      <dgm:t>
        <a:bodyPr/>
        <a:lstStyle/>
        <a:p>
          <a:endParaRPr lang="en-NL"/>
        </a:p>
      </dgm:t>
    </dgm:pt>
    <dgm:pt modelId="{C63F551E-6153-425A-90B8-B92BE0998BF9}">
      <dgm:prSet phldrT="[Text]" phldr="1"/>
      <dgm:spPr/>
      <dgm:t>
        <a:bodyPr/>
        <a:lstStyle/>
        <a:p>
          <a:endParaRPr lang="en-NL" dirty="0"/>
        </a:p>
      </dgm:t>
    </dgm:pt>
    <dgm:pt modelId="{29DD90F1-1193-4961-B0E6-DD0B4D8D3808}" type="parTrans" cxnId="{690DB5D1-5056-46E6-988B-236CE0B669DD}">
      <dgm:prSet/>
      <dgm:spPr/>
      <dgm:t>
        <a:bodyPr/>
        <a:lstStyle/>
        <a:p>
          <a:endParaRPr lang="en-NL"/>
        </a:p>
      </dgm:t>
    </dgm:pt>
    <dgm:pt modelId="{2F185E97-7365-4300-B973-8DDAF9A93B07}" type="sibTrans" cxnId="{690DB5D1-5056-46E6-988B-236CE0B669DD}">
      <dgm:prSet/>
      <dgm:spPr/>
      <dgm:t>
        <a:bodyPr/>
        <a:lstStyle/>
        <a:p>
          <a:endParaRPr lang="en-NL"/>
        </a:p>
      </dgm:t>
    </dgm:pt>
    <dgm:pt modelId="{1D050C5A-680E-4A68-A67F-6BB53239D64F}">
      <dgm:prSet phldrT="[Text]" phldr="1"/>
      <dgm:spPr/>
      <dgm:t>
        <a:bodyPr/>
        <a:lstStyle/>
        <a:p>
          <a:endParaRPr lang="en-NL" dirty="0"/>
        </a:p>
      </dgm:t>
    </dgm:pt>
    <dgm:pt modelId="{72327678-F81F-4FB2-A545-D3924D7A3BA7}" type="parTrans" cxnId="{CB33F67C-F631-40ED-A1C5-77A034084AF5}">
      <dgm:prSet/>
      <dgm:spPr/>
      <dgm:t>
        <a:bodyPr/>
        <a:lstStyle/>
        <a:p>
          <a:endParaRPr lang="en-NL"/>
        </a:p>
      </dgm:t>
    </dgm:pt>
    <dgm:pt modelId="{ED077850-1427-4673-9B5B-1A654B1A208B}" type="sibTrans" cxnId="{CB33F67C-F631-40ED-A1C5-77A034084AF5}">
      <dgm:prSet/>
      <dgm:spPr/>
      <dgm:t>
        <a:bodyPr/>
        <a:lstStyle/>
        <a:p>
          <a:endParaRPr lang="en-NL"/>
        </a:p>
      </dgm:t>
    </dgm:pt>
    <dgm:pt modelId="{AE43F1B1-0959-4DCC-BCDB-26F3CC0C505A}">
      <dgm:prSet phldrT="[Text]"/>
      <dgm:spPr/>
      <dgm:t>
        <a:bodyPr/>
        <a:lstStyle/>
        <a:p>
          <a:r>
            <a:rPr lang="pl-PL" b="1" dirty="0"/>
            <a:t>C: Może mieć: aspekty, które miło mieć, a które będą miały niewielki wpływ, jeśli zostaną pominięte</a:t>
          </a:r>
          <a:endParaRPr lang="en-NL" dirty="0"/>
        </a:p>
      </dgm:t>
    </dgm:pt>
    <dgm:pt modelId="{9C49F6B1-DB0C-4A0B-9AD9-B9B778D84F82}" type="parTrans" cxnId="{A7CF483E-EE0D-44FC-931C-9F25E628EEA0}">
      <dgm:prSet/>
      <dgm:spPr/>
      <dgm:t>
        <a:bodyPr/>
        <a:lstStyle/>
        <a:p>
          <a:endParaRPr lang="en-NL"/>
        </a:p>
      </dgm:t>
    </dgm:pt>
    <dgm:pt modelId="{D8F84528-3C14-402B-B466-8E4B01DB29D4}" type="sibTrans" cxnId="{A7CF483E-EE0D-44FC-931C-9F25E628EEA0}">
      <dgm:prSet/>
      <dgm:spPr/>
      <dgm:t>
        <a:bodyPr/>
        <a:lstStyle/>
        <a:p>
          <a:endParaRPr lang="en-NL"/>
        </a:p>
      </dgm:t>
    </dgm:pt>
    <dgm:pt modelId="{CE2FF081-7C37-4EEA-9FE0-7D2EB7BDA8AC}">
      <dgm:prSet phldrT="[Text]" phldr="1"/>
      <dgm:spPr/>
      <dgm:t>
        <a:bodyPr/>
        <a:lstStyle/>
        <a:p>
          <a:endParaRPr lang="en-NL"/>
        </a:p>
      </dgm:t>
    </dgm:pt>
    <dgm:pt modelId="{D44DFCF2-C7B7-4DA7-9313-0D13C990DCAD}" type="parTrans" cxnId="{EF110EA7-0D03-4D42-B17F-65F11B8CB2D9}">
      <dgm:prSet/>
      <dgm:spPr/>
      <dgm:t>
        <a:bodyPr/>
        <a:lstStyle/>
        <a:p>
          <a:endParaRPr lang="en-NL"/>
        </a:p>
      </dgm:t>
    </dgm:pt>
    <dgm:pt modelId="{82FD70BD-2CE4-486C-AB60-12C7B1016537}" type="sibTrans" cxnId="{EF110EA7-0D03-4D42-B17F-65F11B8CB2D9}">
      <dgm:prSet/>
      <dgm:spPr/>
      <dgm:t>
        <a:bodyPr/>
        <a:lstStyle/>
        <a:p>
          <a:endParaRPr lang="en-NL"/>
        </a:p>
      </dgm:t>
    </dgm:pt>
    <dgm:pt modelId="{07E3260D-8140-4197-9885-D4EBE5F41BED}">
      <dgm:prSet phldrT="[Text]" phldr="1"/>
      <dgm:spPr/>
      <dgm:t>
        <a:bodyPr/>
        <a:lstStyle/>
        <a:p>
          <a:endParaRPr lang="en-NL"/>
        </a:p>
      </dgm:t>
    </dgm:pt>
    <dgm:pt modelId="{3808D1D6-0141-4AE0-9102-B8B91358D668}" type="parTrans" cxnId="{496CB40E-641B-4FEA-89F7-14601996E952}">
      <dgm:prSet/>
      <dgm:spPr/>
      <dgm:t>
        <a:bodyPr/>
        <a:lstStyle/>
        <a:p>
          <a:endParaRPr lang="en-NL"/>
        </a:p>
      </dgm:t>
    </dgm:pt>
    <dgm:pt modelId="{31BEB77C-2F24-49F6-A85E-9D86F9932E0C}" type="sibTrans" cxnId="{496CB40E-641B-4FEA-89F7-14601996E952}">
      <dgm:prSet/>
      <dgm:spPr/>
      <dgm:t>
        <a:bodyPr/>
        <a:lstStyle/>
        <a:p>
          <a:endParaRPr lang="en-NL"/>
        </a:p>
      </dgm:t>
    </dgm:pt>
    <dgm:pt modelId="{8AF12F2B-A528-4E95-9621-E5E94920DD1C}">
      <dgm:prSet phldrT="[Text]"/>
      <dgm:spPr/>
      <dgm:t>
        <a:bodyPr/>
        <a:lstStyle/>
        <a:p>
          <a:r>
            <a:rPr lang="pl-PL" b="1" dirty="0"/>
            <a:t>W: Nie kupię, ale chciałbym mieć: aspekty, które nie są priorytetem w tym konkretnym przedziale czasowym (ale mogą zostać dodane na późniejszych etapach)</a:t>
          </a:r>
          <a:endParaRPr lang="en-NL" dirty="0"/>
        </a:p>
      </dgm:t>
    </dgm:pt>
    <dgm:pt modelId="{C778BD96-74CF-48D9-B0F0-E705518A782F}" type="parTrans" cxnId="{C7AA2D80-5AB0-4348-A1D3-1FF82D6342D4}">
      <dgm:prSet/>
      <dgm:spPr/>
      <dgm:t>
        <a:bodyPr/>
        <a:lstStyle/>
        <a:p>
          <a:endParaRPr lang="en-NL"/>
        </a:p>
      </dgm:t>
    </dgm:pt>
    <dgm:pt modelId="{7C6688FF-100B-4A44-8C3F-2AB8C2ED3AC2}" type="sibTrans" cxnId="{C7AA2D80-5AB0-4348-A1D3-1FF82D6342D4}">
      <dgm:prSet/>
      <dgm:spPr/>
      <dgm:t>
        <a:bodyPr/>
        <a:lstStyle/>
        <a:p>
          <a:endParaRPr lang="en-NL"/>
        </a:p>
      </dgm:t>
    </dgm:pt>
    <dgm:pt modelId="{8E3400C4-CD16-4945-9668-84AEBF216752}">
      <dgm:prSet phldrT="[Text]"/>
      <dgm:spPr/>
      <dgm:t>
        <a:bodyPr/>
        <a:lstStyle/>
        <a:p>
          <a:r>
            <a:rPr lang="en-US" dirty="0"/>
            <a:t>[ Text]</a:t>
          </a:r>
          <a:endParaRPr lang="en-NL" dirty="0"/>
        </a:p>
      </dgm:t>
    </dgm:pt>
    <dgm:pt modelId="{8927A140-BD1D-4CC0-9DDD-C763D5635CC4}" type="parTrans" cxnId="{1631AB9C-F3AD-4DBA-8772-CFFF0BC36571}">
      <dgm:prSet/>
      <dgm:spPr/>
      <dgm:t>
        <a:bodyPr/>
        <a:lstStyle/>
        <a:p>
          <a:endParaRPr lang="en-US"/>
        </a:p>
      </dgm:t>
    </dgm:pt>
    <dgm:pt modelId="{DBE665D4-775E-4745-B8AF-8BCF9D2B8342}" type="sibTrans" cxnId="{1631AB9C-F3AD-4DBA-8772-CFFF0BC36571}">
      <dgm:prSet/>
      <dgm:spPr/>
      <dgm:t>
        <a:bodyPr/>
        <a:lstStyle/>
        <a:p>
          <a:endParaRPr lang="en-US"/>
        </a:p>
      </dgm:t>
    </dgm:pt>
    <dgm:pt modelId="{49972FF7-4987-40D8-B9F9-14663C499073}">
      <dgm:prSet phldrT="[Text]" phldr="1"/>
      <dgm:spPr/>
      <dgm:t>
        <a:bodyPr/>
        <a:lstStyle/>
        <a:p>
          <a:endParaRPr lang="en-NL" dirty="0"/>
        </a:p>
      </dgm:t>
    </dgm:pt>
    <dgm:pt modelId="{8104267D-DF20-4AA6-AD2E-09CEEF202293}" type="sibTrans" cxnId="{8E502507-F509-4EB3-B2DC-17A331CCE112}">
      <dgm:prSet/>
      <dgm:spPr/>
      <dgm:t>
        <a:bodyPr/>
        <a:lstStyle/>
        <a:p>
          <a:endParaRPr lang="en-NL"/>
        </a:p>
      </dgm:t>
    </dgm:pt>
    <dgm:pt modelId="{6D46890C-1F2C-46A2-BA36-D70D609CC6B4}" type="parTrans" cxnId="{8E502507-F509-4EB3-B2DC-17A331CCE112}">
      <dgm:prSet/>
      <dgm:spPr/>
      <dgm:t>
        <a:bodyPr/>
        <a:lstStyle/>
        <a:p>
          <a:endParaRPr lang="en-NL"/>
        </a:p>
      </dgm:t>
    </dgm:pt>
    <dgm:pt modelId="{B21EB866-DB83-4731-B979-0B371371904F}">
      <dgm:prSet phldrT="[Text]"/>
      <dgm:spPr/>
      <dgm:t>
        <a:bodyPr/>
        <a:lstStyle/>
        <a:p>
          <a:r>
            <a:rPr lang="en-US" dirty="0"/>
            <a:t>[Text]</a:t>
          </a:r>
          <a:endParaRPr lang="en-NL" dirty="0"/>
        </a:p>
      </dgm:t>
    </dgm:pt>
    <dgm:pt modelId="{B425CE8F-AACB-42B7-9611-D411EA0D317D}" type="parTrans" cxnId="{8AFC2946-AFAE-4FDB-8B0B-DA40BFA9114A}">
      <dgm:prSet/>
      <dgm:spPr/>
      <dgm:t>
        <a:bodyPr/>
        <a:lstStyle/>
        <a:p>
          <a:endParaRPr lang="en-US"/>
        </a:p>
      </dgm:t>
    </dgm:pt>
    <dgm:pt modelId="{AE1FCDFF-EDE7-41D3-8FBA-1D3DA9C52C1E}" type="sibTrans" cxnId="{8AFC2946-AFAE-4FDB-8B0B-DA40BFA9114A}">
      <dgm:prSet/>
      <dgm:spPr/>
      <dgm:t>
        <a:bodyPr/>
        <a:lstStyle/>
        <a:p>
          <a:endParaRPr lang="en-US"/>
        </a:p>
      </dgm:t>
    </dgm:pt>
    <dgm:pt modelId="{631CD679-8D76-4BFB-8F38-26985F5440C1}" type="pres">
      <dgm:prSet presAssocID="{BED32338-53C0-4E9A-AFC1-D3331A6754C6}" presName="Name0" presStyleCnt="0">
        <dgm:presLayoutVars>
          <dgm:dir/>
          <dgm:animLvl val="lvl"/>
          <dgm:resizeHandles val="exact"/>
        </dgm:presLayoutVars>
      </dgm:prSet>
      <dgm:spPr/>
    </dgm:pt>
    <dgm:pt modelId="{80F4ECB7-860E-4518-AF75-205A007D9251}" type="pres">
      <dgm:prSet presAssocID="{85278CB4-78A2-4E9D-B4AD-B6EB76FE936C}" presName="composite" presStyleCnt="0"/>
      <dgm:spPr/>
    </dgm:pt>
    <dgm:pt modelId="{1E5667B9-CE5B-49F0-A716-ED5C53B34D92}" type="pres">
      <dgm:prSet presAssocID="{85278CB4-78A2-4E9D-B4AD-B6EB76FE936C}" presName="parTx" presStyleLbl="alignNode1" presStyleIdx="0" presStyleCnt="4" custLinFactY="-23217" custLinFactNeighborX="945" custLinFactNeighborY="-100000">
        <dgm:presLayoutVars>
          <dgm:chMax val="0"/>
          <dgm:chPref val="0"/>
          <dgm:bulletEnabled val="1"/>
        </dgm:presLayoutVars>
      </dgm:prSet>
      <dgm:spPr/>
    </dgm:pt>
    <dgm:pt modelId="{EB071FC2-AF3C-4F12-A392-20BC012A3BD9}" type="pres">
      <dgm:prSet presAssocID="{85278CB4-78A2-4E9D-B4AD-B6EB76FE936C}" presName="desTx" presStyleLbl="alignAccFollowNode1" presStyleIdx="0" presStyleCnt="4" custScaleY="516673" custLinFactY="100000" custLinFactNeighborX="-716" custLinFactNeighborY="110757">
        <dgm:presLayoutVars>
          <dgm:bulletEnabled val="1"/>
        </dgm:presLayoutVars>
      </dgm:prSet>
      <dgm:spPr/>
    </dgm:pt>
    <dgm:pt modelId="{04788391-B89B-429F-A94C-A10F1FA40AAF}" type="pres">
      <dgm:prSet presAssocID="{21617BDB-19E4-4DF1-90B3-799E75CCD4AB}" presName="space" presStyleCnt="0"/>
      <dgm:spPr/>
    </dgm:pt>
    <dgm:pt modelId="{5F3AF3A2-438B-4DFD-8B48-B50591A51A5D}" type="pres">
      <dgm:prSet presAssocID="{7DFFC9CB-1529-41B4-83D7-EE72C05BC37F}" presName="composite" presStyleCnt="0"/>
      <dgm:spPr/>
    </dgm:pt>
    <dgm:pt modelId="{C3F2E8BE-CFC4-410E-BE44-7C154CED2651}" type="pres">
      <dgm:prSet presAssocID="{7DFFC9CB-1529-41B4-83D7-EE72C05BC37F}" presName="parTx" presStyleLbl="alignNode1" presStyleIdx="1" presStyleCnt="4" custLinFactY="-23217" custLinFactNeighborX="5671" custLinFactNeighborY="-100000">
        <dgm:presLayoutVars>
          <dgm:chMax val="0"/>
          <dgm:chPref val="0"/>
          <dgm:bulletEnabled val="1"/>
        </dgm:presLayoutVars>
      </dgm:prSet>
      <dgm:spPr/>
    </dgm:pt>
    <dgm:pt modelId="{E269E232-CF38-48B2-8259-1024886CDA05}" type="pres">
      <dgm:prSet presAssocID="{7DFFC9CB-1529-41B4-83D7-EE72C05BC37F}" presName="desTx" presStyleLbl="alignAccFollowNode1" presStyleIdx="1" presStyleCnt="4" custScaleY="516673" custLinFactY="100000" custLinFactNeighborX="-716" custLinFactNeighborY="110757">
        <dgm:presLayoutVars>
          <dgm:bulletEnabled val="1"/>
        </dgm:presLayoutVars>
      </dgm:prSet>
      <dgm:spPr/>
    </dgm:pt>
    <dgm:pt modelId="{A5E09DB6-80FB-4E44-982C-1E8A629E9E9D}" type="pres">
      <dgm:prSet presAssocID="{116DE4A5-DC77-4E34-9C8C-486B93FA0028}" presName="space" presStyleCnt="0"/>
      <dgm:spPr/>
    </dgm:pt>
    <dgm:pt modelId="{C4171C76-6780-496A-838D-3F58364A909F}" type="pres">
      <dgm:prSet presAssocID="{AE43F1B1-0959-4DCC-BCDB-26F3CC0C505A}" presName="composite" presStyleCnt="0"/>
      <dgm:spPr/>
    </dgm:pt>
    <dgm:pt modelId="{A47A260A-4599-4A18-AE1F-697BDF37BB71}" type="pres">
      <dgm:prSet presAssocID="{AE43F1B1-0959-4DCC-BCDB-26F3CC0C505A}" presName="parTx" presStyleLbl="alignNode1" presStyleIdx="2" presStyleCnt="4" custLinFactY="-23215" custLinFactNeighborY="-100000">
        <dgm:presLayoutVars>
          <dgm:chMax val="0"/>
          <dgm:chPref val="0"/>
          <dgm:bulletEnabled val="1"/>
        </dgm:presLayoutVars>
      </dgm:prSet>
      <dgm:spPr/>
    </dgm:pt>
    <dgm:pt modelId="{52661F82-6D93-4D11-BA31-4883FB9816D1}" type="pres">
      <dgm:prSet presAssocID="{AE43F1B1-0959-4DCC-BCDB-26F3CC0C505A}" presName="desTx" presStyleLbl="alignAccFollowNode1" presStyleIdx="2" presStyleCnt="4" custScaleY="516673" custLinFactY="100000" custLinFactNeighborX="-716" custLinFactNeighborY="110757">
        <dgm:presLayoutVars>
          <dgm:bulletEnabled val="1"/>
        </dgm:presLayoutVars>
      </dgm:prSet>
      <dgm:spPr/>
    </dgm:pt>
    <dgm:pt modelId="{9B0132E1-0705-4D03-B384-39DDBD76D356}" type="pres">
      <dgm:prSet presAssocID="{D8F84528-3C14-402B-B466-8E4B01DB29D4}" presName="space" presStyleCnt="0"/>
      <dgm:spPr/>
    </dgm:pt>
    <dgm:pt modelId="{C40EEDE5-0C42-4387-AD5B-47275415AFA9}" type="pres">
      <dgm:prSet presAssocID="{8AF12F2B-A528-4E95-9621-E5E94920DD1C}" presName="composite" presStyleCnt="0"/>
      <dgm:spPr/>
    </dgm:pt>
    <dgm:pt modelId="{CE6884C8-114E-41C5-87A0-A7357C0D517F}" type="pres">
      <dgm:prSet presAssocID="{8AF12F2B-A528-4E95-9621-E5E94920DD1C}" presName="parTx" presStyleLbl="alignNode1" presStyleIdx="3" presStyleCnt="4" custLinFactY="-26441" custLinFactNeighborX="229" custLinFactNeighborY="-100000">
        <dgm:presLayoutVars>
          <dgm:chMax val="0"/>
          <dgm:chPref val="0"/>
          <dgm:bulletEnabled val="1"/>
        </dgm:presLayoutVars>
      </dgm:prSet>
      <dgm:spPr/>
    </dgm:pt>
    <dgm:pt modelId="{B1BB6C30-C0B1-44E4-ADAE-6E0D8F3F404D}" type="pres">
      <dgm:prSet presAssocID="{8AF12F2B-A528-4E95-9621-E5E94920DD1C}" presName="desTx" presStyleLbl="alignAccFollowNode1" presStyleIdx="3" presStyleCnt="4" custScaleY="516673" custLinFactY="100000" custLinFactNeighborX="-716" custLinFactNeighborY="110757">
        <dgm:presLayoutVars>
          <dgm:bulletEnabled val="1"/>
        </dgm:presLayoutVars>
      </dgm:prSet>
      <dgm:spPr/>
    </dgm:pt>
  </dgm:ptLst>
  <dgm:cxnLst>
    <dgm:cxn modelId="{8E502507-F509-4EB3-B2DC-17A331CCE112}" srcId="{85278CB4-78A2-4E9D-B4AD-B6EB76FE936C}" destId="{49972FF7-4987-40D8-B9F9-14663C499073}" srcOrd="1" destOrd="0" parTransId="{6D46890C-1F2C-46A2-BA36-D70D609CC6B4}" sibTransId="{8104267D-DF20-4AA6-AD2E-09CEEF202293}"/>
    <dgm:cxn modelId="{496CB40E-641B-4FEA-89F7-14601996E952}" srcId="{8AF12F2B-A528-4E95-9621-E5E94920DD1C}" destId="{07E3260D-8140-4197-9885-D4EBE5F41BED}" srcOrd="1" destOrd="0" parTransId="{3808D1D6-0141-4AE0-9102-B8B91358D668}" sibTransId="{31BEB77C-2F24-49F6-A85E-9D86F9932E0C}"/>
    <dgm:cxn modelId="{54FE7C14-BAF7-469E-A39B-4A38CAFA62E0}" type="presOf" srcId="{07E3260D-8140-4197-9885-D4EBE5F41BED}" destId="{B1BB6C30-C0B1-44E4-ADAE-6E0D8F3F404D}" srcOrd="0" destOrd="1" presId="urn:microsoft.com/office/officeart/2005/8/layout/hList1"/>
    <dgm:cxn modelId="{C518CA24-AEC3-4CCB-8981-D7177D10F619}" type="presOf" srcId="{B21EB866-DB83-4731-B979-0B371371904F}" destId="{52661F82-6D93-4D11-BA31-4883FB9816D1}" srcOrd="0" destOrd="1" presId="urn:microsoft.com/office/officeart/2005/8/layout/hList1"/>
    <dgm:cxn modelId="{57A5DB24-C915-4D4D-8E92-733AB3B947AB}" type="presOf" srcId="{6D4576A1-6D68-48AE-B883-9D9FE4F86A75}" destId="{EB071FC2-AF3C-4F12-A392-20BC012A3BD9}" srcOrd="0" destOrd="0" presId="urn:microsoft.com/office/officeart/2005/8/layout/hList1"/>
    <dgm:cxn modelId="{0C253725-F24E-4162-BEA9-7E6056ACF64A}" type="presOf" srcId="{BED32338-53C0-4E9A-AFC1-D3331A6754C6}" destId="{631CD679-8D76-4BFB-8F38-26985F5440C1}" srcOrd="0" destOrd="0" presId="urn:microsoft.com/office/officeart/2005/8/layout/hList1"/>
    <dgm:cxn modelId="{E7A7D032-EF68-4C1F-8820-084A7F466D85}" type="presOf" srcId="{49972FF7-4987-40D8-B9F9-14663C499073}" destId="{EB071FC2-AF3C-4F12-A392-20BC012A3BD9}" srcOrd="0" destOrd="1" presId="urn:microsoft.com/office/officeart/2005/8/layout/hList1"/>
    <dgm:cxn modelId="{A7CF483E-EE0D-44FC-931C-9F25E628EEA0}" srcId="{BED32338-53C0-4E9A-AFC1-D3331A6754C6}" destId="{AE43F1B1-0959-4DCC-BCDB-26F3CC0C505A}" srcOrd="2" destOrd="0" parTransId="{9C49F6B1-DB0C-4A0B-9AD9-B9B778D84F82}" sibTransId="{D8F84528-3C14-402B-B466-8E4B01DB29D4}"/>
    <dgm:cxn modelId="{DB1ACF60-0CAA-49F4-B510-50E5A0EB4816}" type="presOf" srcId="{8AF12F2B-A528-4E95-9621-E5E94920DD1C}" destId="{CE6884C8-114E-41C5-87A0-A7357C0D517F}" srcOrd="0" destOrd="0" presId="urn:microsoft.com/office/officeart/2005/8/layout/hList1"/>
    <dgm:cxn modelId="{8AFC2946-AFAE-4FDB-8B0B-DA40BFA9114A}" srcId="{AE43F1B1-0959-4DCC-BCDB-26F3CC0C505A}" destId="{B21EB866-DB83-4731-B979-0B371371904F}" srcOrd="1" destOrd="0" parTransId="{B425CE8F-AACB-42B7-9611-D411EA0D317D}" sibTransId="{AE1FCDFF-EDE7-41D3-8FBA-1D3DA9C52C1E}"/>
    <dgm:cxn modelId="{78C7A44E-5338-4F5F-A215-B2AA06FE4EF2}" type="presOf" srcId="{1D050C5A-680E-4A68-A67F-6BB53239D64F}" destId="{E269E232-CF38-48B2-8259-1024886CDA05}" srcOrd="0" destOrd="1" presId="urn:microsoft.com/office/officeart/2005/8/layout/hList1"/>
    <dgm:cxn modelId="{CB33F67C-F631-40ED-A1C5-77A034084AF5}" srcId="{7DFFC9CB-1529-41B4-83D7-EE72C05BC37F}" destId="{1D050C5A-680E-4A68-A67F-6BB53239D64F}" srcOrd="1" destOrd="0" parTransId="{72327678-F81F-4FB2-A545-D3924D7A3BA7}" sibTransId="{ED077850-1427-4673-9B5B-1A654B1A208B}"/>
    <dgm:cxn modelId="{C7AA2D80-5AB0-4348-A1D3-1FF82D6342D4}" srcId="{BED32338-53C0-4E9A-AFC1-D3331A6754C6}" destId="{8AF12F2B-A528-4E95-9621-E5E94920DD1C}" srcOrd="3" destOrd="0" parTransId="{C778BD96-74CF-48D9-B0F0-E705518A782F}" sibTransId="{7C6688FF-100B-4A44-8C3F-2AB8C2ED3AC2}"/>
    <dgm:cxn modelId="{BB8B8E9B-3963-4E7D-B1DC-40D9DE1C3505}" type="presOf" srcId="{8E3400C4-CD16-4945-9668-84AEBF216752}" destId="{52661F82-6D93-4D11-BA31-4883FB9816D1}" srcOrd="0" destOrd="0" presId="urn:microsoft.com/office/officeart/2005/8/layout/hList1"/>
    <dgm:cxn modelId="{1631AB9C-F3AD-4DBA-8772-CFFF0BC36571}" srcId="{AE43F1B1-0959-4DCC-BCDB-26F3CC0C505A}" destId="{8E3400C4-CD16-4945-9668-84AEBF216752}" srcOrd="0" destOrd="0" parTransId="{8927A140-BD1D-4CC0-9DDD-C763D5635CC4}" sibTransId="{DBE665D4-775E-4745-B8AF-8BCF9D2B8342}"/>
    <dgm:cxn modelId="{EF110EA7-0D03-4D42-B17F-65F11B8CB2D9}" srcId="{8AF12F2B-A528-4E95-9621-E5E94920DD1C}" destId="{CE2FF081-7C37-4EEA-9FE0-7D2EB7BDA8AC}" srcOrd="0" destOrd="0" parTransId="{D44DFCF2-C7B7-4DA7-9313-0D13C990DCAD}" sibTransId="{82FD70BD-2CE4-486C-AB60-12C7B1016537}"/>
    <dgm:cxn modelId="{8FD9A3B9-5D2F-419D-9DB6-5D2AA5AD9F21}" srcId="{85278CB4-78A2-4E9D-B4AD-B6EB76FE936C}" destId="{6D4576A1-6D68-48AE-B883-9D9FE4F86A75}" srcOrd="0" destOrd="0" parTransId="{45C4650E-23AA-4C58-8485-C17A18206913}" sibTransId="{F49BE203-7AC4-4FDC-B684-B5E74B934977}"/>
    <dgm:cxn modelId="{F76F4CC7-9AC7-44D5-9800-901C6CB44840}" type="presOf" srcId="{85278CB4-78A2-4E9D-B4AD-B6EB76FE936C}" destId="{1E5667B9-CE5B-49F0-A716-ED5C53B34D92}" srcOrd="0" destOrd="0" presId="urn:microsoft.com/office/officeart/2005/8/layout/hList1"/>
    <dgm:cxn modelId="{690DB5D1-5056-46E6-988B-236CE0B669DD}" srcId="{7DFFC9CB-1529-41B4-83D7-EE72C05BC37F}" destId="{C63F551E-6153-425A-90B8-B92BE0998BF9}" srcOrd="0" destOrd="0" parTransId="{29DD90F1-1193-4961-B0E6-DD0B4D8D3808}" sibTransId="{2F185E97-7365-4300-B973-8DDAF9A93B07}"/>
    <dgm:cxn modelId="{533DEDD5-06E3-45C5-BC8F-05CB745D1C93}" type="presOf" srcId="{CE2FF081-7C37-4EEA-9FE0-7D2EB7BDA8AC}" destId="{B1BB6C30-C0B1-44E4-ADAE-6E0D8F3F404D}" srcOrd="0" destOrd="0" presId="urn:microsoft.com/office/officeart/2005/8/layout/hList1"/>
    <dgm:cxn modelId="{20D039D8-AD73-4B82-A50E-8839120A321B}" srcId="{BED32338-53C0-4E9A-AFC1-D3331A6754C6}" destId="{85278CB4-78A2-4E9D-B4AD-B6EB76FE936C}" srcOrd="0" destOrd="0" parTransId="{CE8E0D29-671E-47B0-98B5-286160BDD2F5}" sibTransId="{21617BDB-19E4-4DF1-90B3-799E75CCD4AB}"/>
    <dgm:cxn modelId="{B8487BE0-26F7-48E9-8F0B-F0AA8F430A9B}" type="presOf" srcId="{C63F551E-6153-425A-90B8-B92BE0998BF9}" destId="{E269E232-CF38-48B2-8259-1024886CDA05}" srcOrd="0" destOrd="0" presId="urn:microsoft.com/office/officeart/2005/8/layout/hList1"/>
    <dgm:cxn modelId="{C23E79FA-8454-4749-95F4-F8EFA2484E52}" type="presOf" srcId="{AE43F1B1-0959-4DCC-BCDB-26F3CC0C505A}" destId="{A47A260A-4599-4A18-AE1F-697BDF37BB71}" srcOrd="0" destOrd="0" presId="urn:microsoft.com/office/officeart/2005/8/layout/hList1"/>
    <dgm:cxn modelId="{28C438FC-CE8E-4506-9E16-051F882B7D79}" type="presOf" srcId="{7DFFC9CB-1529-41B4-83D7-EE72C05BC37F}" destId="{C3F2E8BE-CFC4-410E-BE44-7C154CED2651}" srcOrd="0" destOrd="0" presId="urn:microsoft.com/office/officeart/2005/8/layout/hList1"/>
    <dgm:cxn modelId="{6A3BCAFC-2B37-4FF1-9F3D-D1DB9EBAF07C}" srcId="{BED32338-53C0-4E9A-AFC1-D3331A6754C6}" destId="{7DFFC9CB-1529-41B4-83D7-EE72C05BC37F}" srcOrd="1" destOrd="0" parTransId="{0FFD172E-A344-44E2-A1DA-78BF5ECB90D5}" sibTransId="{116DE4A5-DC77-4E34-9C8C-486B93FA0028}"/>
    <dgm:cxn modelId="{A9ECEEA8-1722-4731-8A14-51FCAEB99461}" type="presParOf" srcId="{631CD679-8D76-4BFB-8F38-26985F5440C1}" destId="{80F4ECB7-860E-4518-AF75-205A007D9251}" srcOrd="0" destOrd="0" presId="urn:microsoft.com/office/officeart/2005/8/layout/hList1"/>
    <dgm:cxn modelId="{CD8A26DE-F40C-42A6-9953-68625EEB1735}" type="presParOf" srcId="{80F4ECB7-860E-4518-AF75-205A007D9251}" destId="{1E5667B9-CE5B-49F0-A716-ED5C53B34D92}" srcOrd="0" destOrd="0" presId="urn:microsoft.com/office/officeart/2005/8/layout/hList1"/>
    <dgm:cxn modelId="{D5505D0C-FB87-47A1-B678-77FC6CCAAA8E}" type="presParOf" srcId="{80F4ECB7-860E-4518-AF75-205A007D9251}" destId="{EB071FC2-AF3C-4F12-A392-20BC012A3BD9}" srcOrd="1" destOrd="0" presId="urn:microsoft.com/office/officeart/2005/8/layout/hList1"/>
    <dgm:cxn modelId="{5FDE6516-E4C5-47CD-91F4-22139C6AFCF8}" type="presParOf" srcId="{631CD679-8D76-4BFB-8F38-26985F5440C1}" destId="{04788391-B89B-429F-A94C-A10F1FA40AAF}" srcOrd="1" destOrd="0" presId="urn:microsoft.com/office/officeart/2005/8/layout/hList1"/>
    <dgm:cxn modelId="{1CC8A5E9-C916-4130-9C00-C3A2B6C1DA93}" type="presParOf" srcId="{631CD679-8D76-4BFB-8F38-26985F5440C1}" destId="{5F3AF3A2-438B-4DFD-8B48-B50591A51A5D}" srcOrd="2" destOrd="0" presId="urn:microsoft.com/office/officeart/2005/8/layout/hList1"/>
    <dgm:cxn modelId="{6B46A20D-F4B7-478A-A029-1B4F447DD35B}" type="presParOf" srcId="{5F3AF3A2-438B-4DFD-8B48-B50591A51A5D}" destId="{C3F2E8BE-CFC4-410E-BE44-7C154CED2651}" srcOrd="0" destOrd="0" presId="urn:microsoft.com/office/officeart/2005/8/layout/hList1"/>
    <dgm:cxn modelId="{510193CE-1478-436C-9EB6-BBD554B48DCA}" type="presParOf" srcId="{5F3AF3A2-438B-4DFD-8B48-B50591A51A5D}" destId="{E269E232-CF38-48B2-8259-1024886CDA05}" srcOrd="1" destOrd="0" presId="urn:microsoft.com/office/officeart/2005/8/layout/hList1"/>
    <dgm:cxn modelId="{72829D59-A82C-4B2A-B8D7-C54A795DC391}" type="presParOf" srcId="{631CD679-8D76-4BFB-8F38-26985F5440C1}" destId="{A5E09DB6-80FB-4E44-982C-1E8A629E9E9D}" srcOrd="3" destOrd="0" presId="urn:microsoft.com/office/officeart/2005/8/layout/hList1"/>
    <dgm:cxn modelId="{5C73F239-E1BE-4623-948F-FA614F77EC8E}" type="presParOf" srcId="{631CD679-8D76-4BFB-8F38-26985F5440C1}" destId="{C4171C76-6780-496A-838D-3F58364A909F}" srcOrd="4" destOrd="0" presId="urn:microsoft.com/office/officeart/2005/8/layout/hList1"/>
    <dgm:cxn modelId="{EE592E73-1402-4E28-9333-21C8554B94E9}" type="presParOf" srcId="{C4171C76-6780-496A-838D-3F58364A909F}" destId="{A47A260A-4599-4A18-AE1F-697BDF37BB71}" srcOrd="0" destOrd="0" presId="urn:microsoft.com/office/officeart/2005/8/layout/hList1"/>
    <dgm:cxn modelId="{ED639B1F-038C-4EB6-B543-DD692423A0FC}" type="presParOf" srcId="{C4171C76-6780-496A-838D-3F58364A909F}" destId="{52661F82-6D93-4D11-BA31-4883FB9816D1}" srcOrd="1" destOrd="0" presId="urn:microsoft.com/office/officeart/2005/8/layout/hList1"/>
    <dgm:cxn modelId="{C37568DF-DC69-419C-81B1-0ACD37C1D3C2}" type="presParOf" srcId="{631CD679-8D76-4BFB-8F38-26985F5440C1}" destId="{9B0132E1-0705-4D03-B384-39DDBD76D356}" srcOrd="5" destOrd="0" presId="urn:microsoft.com/office/officeart/2005/8/layout/hList1"/>
    <dgm:cxn modelId="{B0EE9247-A81A-474F-ADD9-82329E53BC12}" type="presParOf" srcId="{631CD679-8D76-4BFB-8F38-26985F5440C1}" destId="{C40EEDE5-0C42-4387-AD5B-47275415AFA9}" srcOrd="6" destOrd="0" presId="urn:microsoft.com/office/officeart/2005/8/layout/hList1"/>
    <dgm:cxn modelId="{9F715EC9-ED2E-464D-8C92-FD75476D1F03}" type="presParOf" srcId="{C40EEDE5-0C42-4387-AD5B-47275415AFA9}" destId="{CE6884C8-114E-41C5-87A0-A7357C0D517F}" srcOrd="0" destOrd="0" presId="urn:microsoft.com/office/officeart/2005/8/layout/hList1"/>
    <dgm:cxn modelId="{F41FF5BF-7DC0-49D9-8E95-EAD93D6306FC}" type="presParOf" srcId="{C40EEDE5-0C42-4387-AD5B-47275415AFA9}" destId="{B1BB6C30-C0B1-44E4-ADAE-6E0D8F3F404D}"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5667B9-CE5B-49F0-A716-ED5C53B34D92}">
      <dsp:nvSpPr>
        <dsp:cNvPr id="0" name=""/>
        <dsp:cNvSpPr/>
      </dsp:nvSpPr>
      <dsp:spPr>
        <a:xfrm>
          <a:off x="24740" y="88774"/>
          <a:ext cx="2226239" cy="85688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marL="0" lvl="0" indent="0" algn="ctr" defTabSz="488950">
            <a:lnSpc>
              <a:spcPct val="90000"/>
            </a:lnSpc>
            <a:spcBef>
              <a:spcPct val="0"/>
            </a:spcBef>
            <a:spcAft>
              <a:spcPct val="35000"/>
            </a:spcAft>
            <a:buNone/>
          </a:pPr>
          <a:r>
            <a:rPr lang="pl-PL" sz="1100" b="1" kern="1200" dirty="0"/>
            <a:t>M: musi mieć: niezbywalne potrzeby produktowe, które są niezbędne do funkcjonowania produktu</a:t>
          </a:r>
          <a:endParaRPr lang="en-NL" sz="1100" kern="1200" dirty="0"/>
        </a:p>
      </dsp:txBody>
      <dsp:txXfrm>
        <a:off x="24740" y="88774"/>
        <a:ext cx="2226239" cy="856880"/>
      </dsp:txXfrm>
    </dsp:sp>
    <dsp:sp modelId="{EB071FC2-AF3C-4F12-A392-20BC012A3BD9}">
      <dsp:nvSpPr>
        <dsp:cNvPr id="0" name=""/>
        <dsp:cNvSpPr/>
      </dsp:nvSpPr>
      <dsp:spPr>
        <a:xfrm>
          <a:off x="0" y="1070835"/>
          <a:ext cx="2226239" cy="2496150"/>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endParaRPr lang="en-NL" sz="1100" kern="1200"/>
        </a:p>
        <a:p>
          <a:pPr marL="57150" lvl="1" indent="-57150" algn="l" defTabSz="488950">
            <a:lnSpc>
              <a:spcPct val="90000"/>
            </a:lnSpc>
            <a:spcBef>
              <a:spcPct val="0"/>
            </a:spcBef>
            <a:spcAft>
              <a:spcPct val="15000"/>
            </a:spcAft>
            <a:buChar char="•"/>
          </a:pPr>
          <a:endParaRPr lang="en-NL" sz="1100" kern="1200" dirty="0"/>
        </a:p>
      </dsp:txBody>
      <dsp:txXfrm>
        <a:off x="0" y="1070835"/>
        <a:ext cx="2226239" cy="2496150"/>
      </dsp:txXfrm>
    </dsp:sp>
    <dsp:sp modelId="{C3F2E8BE-CFC4-410E-BE44-7C154CED2651}">
      <dsp:nvSpPr>
        <dsp:cNvPr id="0" name=""/>
        <dsp:cNvSpPr/>
      </dsp:nvSpPr>
      <dsp:spPr>
        <a:xfrm>
          <a:off x="2667865" y="88774"/>
          <a:ext cx="2226239" cy="856880"/>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marL="0" lvl="0" indent="0" algn="ctr" defTabSz="488950">
            <a:lnSpc>
              <a:spcPct val="90000"/>
            </a:lnSpc>
            <a:spcBef>
              <a:spcPct val="0"/>
            </a:spcBef>
            <a:spcAft>
              <a:spcPct val="35000"/>
            </a:spcAft>
            <a:buNone/>
          </a:pPr>
          <a:r>
            <a:rPr lang="pl-PL" sz="1100" b="1" kern="1200" dirty="0"/>
            <a:t>S: Powinien mieć: ważne aspekty, które nie są kluczowe, ale dodają znaczącej wartości Twojemu produktowi</a:t>
          </a:r>
          <a:endParaRPr lang="en-NL" sz="1100" kern="1200" dirty="0"/>
        </a:p>
      </dsp:txBody>
      <dsp:txXfrm>
        <a:off x="2667865" y="88774"/>
        <a:ext cx="2226239" cy="856880"/>
      </dsp:txXfrm>
    </dsp:sp>
    <dsp:sp modelId="{E269E232-CF38-48B2-8259-1024886CDA05}">
      <dsp:nvSpPr>
        <dsp:cNvPr id="0" name=""/>
        <dsp:cNvSpPr/>
      </dsp:nvSpPr>
      <dsp:spPr>
        <a:xfrm>
          <a:off x="2525675" y="1070835"/>
          <a:ext cx="2226239" cy="2496150"/>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endParaRPr lang="en-NL" sz="1100" kern="1200" dirty="0"/>
        </a:p>
        <a:p>
          <a:pPr marL="57150" lvl="1" indent="-57150" algn="l" defTabSz="488950">
            <a:lnSpc>
              <a:spcPct val="90000"/>
            </a:lnSpc>
            <a:spcBef>
              <a:spcPct val="0"/>
            </a:spcBef>
            <a:spcAft>
              <a:spcPct val="15000"/>
            </a:spcAft>
            <a:buChar char="•"/>
          </a:pPr>
          <a:endParaRPr lang="en-NL" sz="1100" kern="1200" dirty="0"/>
        </a:p>
      </dsp:txBody>
      <dsp:txXfrm>
        <a:off x="2525675" y="1070835"/>
        <a:ext cx="2226239" cy="2496150"/>
      </dsp:txXfrm>
    </dsp:sp>
    <dsp:sp modelId="{A47A260A-4599-4A18-AE1F-697BDF37BB71}">
      <dsp:nvSpPr>
        <dsp:cNvPr id="0" name=""/>
        <dsp:cNvSpPr/>
      </dsp:nvSpPr>
      <dsp:spPr>
        <a:xfrm>
          <a:off x="5079529" y="88791"/>
          <a:ext cx="2226239" cy="856880"/>
        </a:xfrm>
        <a:prstGeom prst="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marL="0" lvl="0" indent="0" algn="ctr" defTabSz="488950">
            <a:lnSpc>
              <a:spcPct val="90000"/>
            </a:lnSpc>
            <a:spcBef>
              <a:spcPct val="0"/>
            </a:spcBef>
            <a:spcAft>
              <a:spcPct val="35000"/>
            </a:spcAft>
            <a:buNone/>
          </a:pPr>
          <a:r>
            <a:rPr lang="pl-PL" sz="1100" b="1" kern="1200" dirty="0"/>
            <a:t>C: Może mieć: aspekty, które miło mieć, a które będą miały niewielki wpływ, jeśli zostaną pominięte</a:t>
          </a:r>
          <a:endParaRPr lang="en-NL" sz="1100" kern="1200" dirty="0"/>
        </a:p>
      </dsp:txBody>
      <dsp:txXfrm>
        <a:off x="5079529" y="88791"/>
        <a:ext cx="2226239" cy="856880"/>
      </dsp:txXfrm>
    </dsp:sp>
    <dsp:sp modelId="{52661F82-6D93-4D11-BA31-4883FB9816D1}">
      <dsp:nvSpPr>
        <dsp:cNvPr id="0" name=""/>
        <dsp:cNvSpPr/>
      </dsp:nvSpPr>
      <dsp:spPr>
        <a:xfrm>
          <a:off x="5063589" y="1070835"/>
          <a:ext cx="2226239" cy="2496150"/>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r>
            <a:rPr lang="en-US" sz="1100" kern="1200" dirty="0"/>
            <a:t>[ Text]</a:t>
          </a:r>
          <a:endParaRPr lang="en-NL" sz="1100" kern="1200" dirty="0"/>
        </a:p>
        <a:p>
          <a:pPr marL="57150" lvl="1" indent="-57150" algn="l" defTabSz="488950">
            <a:lnSpc>
              <a:spcPct val="90000"/>
            </a:lnSpc>
            <a:spcBef>
              <a:spcPct val="0"/>
            </a:spcBef>
            <a:spcAft>
              <a:spcPct val="15000"/>
            </a:spcAft>
            <a:buChar char="•"/>
          </a:pPr>
          <a:r>
            <a:rPr lang="en-US" sz="1100" kern="1200" dirty="0"/>
            <a:t>[Text]</a:t>
          </a:r>
          <a:endParaRPr lang="en-NL" sz="1100" kern="1200" dirty="0"/>
        </a:p>
      </dsp:txBody>
      <dsp:txXfrm>
        <a:off x="5063589" y="1070835"/>
        <a:ext cx="2226239" cy="2496150"/>
      </dsp:txXfrm>
    </dsp:sp>
    <dsp:sp modelId="{CE6884C8-114E-41C5-87A0-A7357C0D517F}">
      <dsp:nvSpPr>
        <dsp:cNvPr id="0" name=""/>
        <dsp:cNvSpPr/>
      </dsp:nvSpPr>
      <dsp:spPr>
        <a:xfrm>
          <a:off x="7621145" y="61148"/>
          <a:ext cx="2226239" cy="85688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marL="0" lvl="0" indent="0" algn="ctr" defTabSz="488950">
            <a:lnSpc>
              <a:spcPct val="90000"/>
            </a:lnSpc>
            <a:spcBef>
              <a:spcPct val="0"/>
            </a:spcBef>
            <a:spcAft>
              <a:spcPct val="35000"/>
            </a:spcAft>
            <a:buNone/>
          </a:pPr>
          <a:r>
            <a:rPr lang="pl-PL" sz="1100" b="1" kern="1200" dirty="0"/>
            <a:t>W: Nie kupię, ale chciałbym mieć: aspekty, które nie są priorytetem w tym konkretnym przedziale czasowym (ale mogą zostać dodane na późniejszych etapach)</a:t>
          </a:r>
          <a:endParaRPr lang="en-NL" sz="1100" kern="1200" dirty="0"/>
        </a:p>
      </dsp:txBody>
      <dsp:txXfrm>
        <a:off x="7621145" y="61148"/>
        <a:ext cx="2226239" cy="856880"/>
      </dsp:txXfrm>
    </dsp:sp>
    <dsp:sp modelId="{B1BB6C30-C0B1-44E4-ADAE-6E0D8F3F404D}">
      <dsp:nvSpPr>
        <dsp:cNvPr id="0" name=""/>
        <dsp:cNvSpPr/>
      </dsp:nvSpPr>
      <dsp:spPr>
        <a:xfrm>
          <a:off x="7601502" y="1070835"/>
          <a:ext cx="2226239" cy="249615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endParaRPr lang="en-NL" sz="1100" kern="1200"/>
        </a:p>
        <a:p>
          <a:pPr marL="57150" lvl="1" indent="-57150" algn="l" defTabSz="488950">
            <a:lnSpc>
              <a:spcPct val="90000"/>
            </a:lnSpc>
            <a:spcBef>
              <a:spcPct val="0"/>
            </a:spcBef>
            <a:spcAft>
              <a:spcPct val="15000"/>
            </a:spcAft>
            <a:buChar char="•"/>
          </a:pPr>
          <a:endParaRPr lang="en-NL" sz="1100" kern="1200"/>
        </a:p>
      </dsp:txBody>
      <dsp:txXfrm>
        <a:off x="7601502" y="1070835"/>
        <a:ext cx="2226239" cy="249615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12/21/2022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1</a:t>
            </a:fld>
            <a:endParaRPr lang="en-US"/>
          </a:p>
        </p:txBody>
      </p:sp>
    </p:spTree>
    <p:extLst>
      <p:ext uri="{BB962C8B-B14F-4D97-AF65-F5344CB8AC3E}">
        <p14:creationId xmlns:p14="http://schemas.microsoft.com/office/powerpoint/2010/main" val="26826002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24</a:t>
            </a:fld>
            <a:endParaRPr lang="en-US"/>
          </a:p>
        </p:txBody>
      </p:sp>
    </p:spTree>
    <p:extLst>
      <p:ext uri="{BB962C8B-B14F-4D97-AF65-F5344CB8AC3E}">
        <p14:creationId xmlns:p14="http://schemas.microsoft.com/office/powerpoint/2010/main" val="1640456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31</a:t>
            </a:fld>
            <a:endParaRPr lang="en-US"/>
          </a:p>
        </p:txBody>
      </p:sp>
    </p:spTree>
    <p:extLst>
      <p:ext uri="{BB962C8B-B14F-4D97-AF65-F5344CB8AC3E}">
        <p14:creationId xmlns:p14="http://schemas.microsoft.com/office/powerpoint/2010/main" val="1590485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32</a:t>
            </a:fld>
            <a:endParaRPr lang="en-US"/>
          </a:p>
        </p:txBody>
      </p:sp>
    </p:spTree>
    <p:extLst>
      <p:ext uri="{BB962C8B-B14F-4D97-AF65-F5344CB8AC3E}">
        <p14:creationId xmlns:p14="http://schemas.microsoft.com/office/powerpoint/2010/main" val="15052935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45</a:t>
            </a:fld>
            <a:endParaRPr lang="en-US"/>
          </a:p>
        </p:txBody>
      </p:sp>
    </p:spTree>
    <p:extLst>
      <p:ext uri="{BB962C8B-B14F-4D97-AF65-F5344CB8AC3E}">
        <p14:creationId xmlns:p14="http://schemas.microsoft.com/office/powerpoint/2010/main" val="14748164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46</a:t>
            </a:fld>
            <a:endParaRPr lang="en-US"/>
          </a:p>
        </p:txBody>
      </p:sp>
    </p:spTree>
    <p:extLst>
      <p:ext uri="{BB962C8B-B14F-4D97-AF65-F5344CB8AC3E}">
        <p14:creationId xmlns:p14="http://schemas.microsoft.com/office/powerpoint/2010/main" val="33772860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49</a:t>
            </a:fld>
            <a:endParaRPr lang="en-US"/>
          </a:p>
        </p:txBody>
      </p:sp>
    </p:spTree>
    <p:extLst>
      <p:ext uri="{BB962C8B-B14F-4D97-AF65-F5344CB8AC3E}">
        <p14:creationId xmlns:p14="http://schemas.microsoft.com/office/powerpoint/2010/main" val="34083432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54</a:t>
            </a:fld>
            <a:endParaRPr lang="en-US"/>
          </a:p>
        </p:txBody>
      </p:sp>
    </p:spTree>
    <p:extLst>
      <p:ext uri="{BB962C8B-B14F-4D97-AF65-F5344CB8AC3E}">
        <p14:creationId xmlns:p14="http://schemas.microsoft.com/office/powerpoint/2010/main" val="27820954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55</a:t>
            </a:fld>
            <a:endParaRPr lang="en-US"/>
          </a:p>
        </p:txBody>
      </p:sp>
    </p:spTree>
    <p:extLst>
      <p:ext uri="{BB962C8B-B14F-4D97-AF65-F5344CB8AC3E}">
        <p14:creationId xmlns:p14="http://schemas.microsoft.com/office/powerpoint/2010/main" val="12991622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56</a:t>
            </a:fld>
            <a:endParaRPr lang="en-US"/>
          </a:p>
        </p:txBody>
      </p:sp>
    </p:spTree>
    <p:extLst>
      <p:ext uri="{BB962C8B-B14F-4D97-AF65-F5344CB8AC3E}">
        <p14:creationId xmlns:p14="http://schemas.microsoft.com/office/powerpoint/2010/main" val="27642806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61</a:t>
            </a:fld>
            <a:endParaRPr lang="en-US"/>
          </a:p>
        </p:txBody>
      </p:sp>
    </p:spTree>
    <p:extLst>
      <p:ext uri="{BB962C8B-B14F-4D97-AF65-F5344CB8AC3E}">
        <p14:creationId xmlns:p14="http://schemas.microsoft.com/office/powerpoint/2010/main" val="891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3</a:t>
            </a:fld>
            <a:endParaRPr lang="en-US"/>
          </a:p>
        </p:txBody>
      </p:sp>
    </p:spTree>
    <p:extLst>
      <p:ext uri="{BB962C8B-B14F-4D97-AF65-F5344CB8AC3E}">
        <p14:creationId xmlns:p14="http://schemas.microsoft.com/office/powerpoint/2010/main" val="42264682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63</a:t>
            </a:fld>
            <a:endParaRPr lang="en-US"/>
          </a:p>
        </p:txBody>
      </p:sp>
    </p:spTree>
    <p:extLst>
      <p:ext uri="{BB962C8B-B14F-4D97-AF65-F5344CB8AC3E}">
        <p14:creationId xmlns:p14="http://schemas.microsoft.com/office/powerpoint/2010/main" val="2083195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5</a:t>
            </a:fld>
            <a:endParaRPr lang="en-US"/>
          </a:p>
        </p:txBody>
      </p:sp>
    </p:spTree>
    <p:extLst>
      <p:ext uri="{BB962C8B-B14F-4D97-AF65-F5344CB8AC3E}">
        <p14:creationId xmlns:p14="http://schemas.microsoft.com/office/powerpoint/2010/main" val="1736000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16</a:t>
            </a:fld>
            <a:endParaRPr lang="en-US"/>
          </a:p>
        </p:txBody>
      </p:sp>
    </p:spTree>
    <p:extLst>
      <p:ext uri="{BB962C8B-B14F-4D97-AF65-F5344CB8AC3E}">
        <p14:creationId xmlns:p14="http://schemas.microsoft.com/office/powerpoint/2010/main" val="1474816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rPr>
              <a:t>Processes: are the way to the goal. And knowing and understanding innovation processes can help you/organizations to create a clear framework that structures and systematically implements the development of new products, services. </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Innovation processes can be categorized in many ways, Based on our research, innovation processes are grouped in 6 processes. </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17</a:t>
            </a:fld>
            <a:endParaRPr lang="en-US"/>
          </a:p>
        </p:txBody>
      </p:sp>
    </p:spTree>
    <p:extLst>
      <p:ext uri="{BB962C8B-B14F-4D97-AF65-F5344CB8AC3E}">
        <p14:creationId xmlns:p14="http://schemas.microsoft.com/office/powerpoint/2010/main" val="3367328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202124"/>
                </a:solidFill>
                <a:effectLst/>
                <a:latin typeface="arial" panose="020B0604020202020204" pitchFamily="34" charset="0"/>
              </a:rPr>
              <a:t>getting the idea/scanning the environment, gathering the customer insight, identifying the needs of consumers and then identifying the opportunity</a:t>
            </a:r>
            <a:endParaRPr lang="en-US" b="0" dirty="0"/>
          </a:p>
        </p:txBody>
      </p:sp>
      <p:sp>
        <p:nvSpPr>
          <p:cNvPr id="4" name="Slide Number Placeholder 3"/>
          <p:cNvSpPr>
            <a:spLocks noGrp="1"/>
          </p:cNvSpPr>
          <p:nvPr>
            <p:ph type="sldNum" sz="quarter" idx="5"/>
          </p:nvPr>
        </p:nvSpPr>
        <p:spPr/>
        <p:txBody>
          <a:bodyPr/>
          <a:lstStyle/>
          <a:p>
            <a:fld id="{4BE5DE82-CF29-044D-9158-06A811149881}" type="slidenum">
              <a:rPr lang="en-US" smtClean="0"/>
              <a:t>19</a:t>
            </a:fld>
            <a:endParaRPr lang="en-US"/>
          </a:p>
        </p:txBody>
      </p:sp>
    </p:spTree>
    <p:extLst>
      <p:ext uri="{BB962C8B-B14F-4D97-AF65-F5344CB8AC3E}">
        <p14:creationId xmlns:p14="http://schemas.microsoft.com/office/powerpoint/2010/main" val="2792185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91919"/>
                </a:solidFill>
                <a:effectLst/>
                <a:latin typeface="Poppins" panose="00000500000000000000" pitchFamily="2" charset="0"/>
              </a:rPr>
              <a:t>Use this template to map out the trends with your team, </a:t>
            </a:r>
            <a:r>
              <a:rPr lang="en-US" b="1" i="0" dirty="0">
                <a:solidFill>
                  <a:srgbClr val="191919"/>
                </a:solidFill>
                <a:effectLst/>
                <a:latin typeface="Poppins" panose="00000500000000000000" pitchFamily="2" charset="0"/>
              </a:rPr>
              <a:t> </a:t>
            </a:r>
            <a:r>
              <a:rPr lang="en-US" b="0" i="0" dirty="0">
                <a:solidFill>
                  <a:srgbClr val="191919"/>
                </a:solidFill>
                <a:effectLst/>
                <a:latin typeface="Poppins" panose="00000500000000000000" pitchFamily="2" charset="0"/>
              </a:rPr>
              <a:t>and share different perspectives. It will help you to look for drivers outside your own company and have a conversation about the forces that (could) shape your business now and in the future. </a:t>
            </a:r>
            <a:endParaRPr lang="en-US" b="0" dirty="0"/>
          </a:p>
        </p:txBody>
      </p:sp>
      <p:sp>
        <p:nvSpPr>
          <p:cNvPr id="4" name="Slide Number Placeholder 3"/>
          <p:cNvSpPr>
            <a:spLocks noGrp="1"/>
          </p:cNvSpPr>
          <p:nvPr>
            <p:ph type="sldNum" sz="quarter" idx="5"/>
          </p:nvPr>
        </p:nvSpPr>
        <p:spPr/>
        <p:txBody>
          <a:bodyPr/>
          <a:lstStyle/>
          <a:p>
            <a:fld id="{4BE5DE82-CF29-044D-9158-06A811149881}" type="slidenum">
              <a:rPr lang="en-US" smtClean="0"/>
              <a:t>20</a:t>
            </a:fld>
            <a:endParaRPr lang="en-US"/>
          </a:p>
        </p:txBody>
      </p:sp>
    </p:spTree>
    <p:extLst>
      <p:ext uri="{BB962C8B-B14F-4D97-AF65-F5344CB8AC3E}">
        <p14:creationId xmlns:p14="http://schemas.microsoft.com/office/powerpoint/2010/main" val="41998645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framework is important. Because it helps you capture and categorize the customer wants and needs. Then you will be able to understand the customer needs. Once you understand the customer needs, you can determine what solutions should be built to respond those needs. Thereby, it will help you drive value for the customers. </a:t>
            </a:r>
          </a:p>
        </p:txBody>
      </p:sp>
      <p:sp>
        <p:nvSpPr>
          <p:cNvPr id="4" name="Slide Number Placeholder 3"/>
          <p:cNvSpPr>
            <a:spLocks noGrp="1"/>
          </p:cNvSpPr>
          <p:nvPr>
            <p:ph type="sldNum" sz="quarter" idx="5"/>
          </p:nvPr>
        </p:nvSpPr>
        <p:spPr/>
        <p:txBody>
          <a:bodyPr/>
          <a:lstStyle/>
          <a:p>
            <a:fld id="{4BE5DE82-CF29-044D-9158-06A811149881}" type="slidenum">
              <a:rPr lang="en-US" smtClean="0"/>
              <a:t>21</a:t>
            </a:fld>
            <a:endParaRPr lang="en-US"/>
          </a:p>
        </p:txBody>
      </p:sp>
    </p:spTree>
    <p:extLst>
      <p:ext uri="{BB962C8B-B14F-4D97-AF65-F5344CB8AC3E}">
        <p14:creationId xmlns:p14="http://schemas.microsoft.com/office/powerpoint/2010/main" val="40246844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23</a:t>
            </a:fld>
            <a:endParaRPr lang="en-US"/>
          </a:p>
        </p:txBody>
      </p:sp>
    </p:spTree>
    <p:extLst>
      <p:ext uri="{BB962C8B-B14F-4D97-AF65-F5344CB8AC3E}">
        <p14:creationId xmlns:p14="http://schemas.microsoft.com/office/powerpoint/2010/main" val="20999591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NUL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2"/>
            <a:ext cx="12192000" cy="6858001"/>
          </a:xfrm>
          <a:prstGeom prst="rect">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7" name="Rectangle 6"/>
          <p:cNvSpPr/>
          <p:nvPr userDrawn="1"/>
        </p:nvSpPr>
        <p:spPr>
          <a:xfrm>
            <a:off x="424669" y="528535"/>
            <a:ext cx="649864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Innovating Digitally</a:t>
            </a: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7" y="564843"/>
            <a:ext cx="4589207" cy="4727737"/>
          </a:xfrm>
          <a:prstGeom prst="rect">
            <a:avLst/>
          </a:prstGeom>
        </p:spPr>
        <p:txBody>
          <a:bodyPr wrap="square">
            <a:spAutoFit/>
          </a:bodyPr>
          <a:lstStyle/>
          <a:p>
            <a:pPr fontAlgn="base"/>
            <a:r>
              <a:rPr lang="en-IE" sz="3001" b="0" i="0" u="none" strike="noStrike" kern="1200" dirty="0">
                <a:solidFill>
                  <a:schemeClr val="bg1"/>
                </a:solidFill>
                <a:effectLst/>
                <a:latin typeface="+mn-lt"/>
                <a:ea typeface="+mn-ea"/>
                <a:cs typeface="+mn-cs"/>
              </a:rPr>
              <a:t>PLEASE</a:t>
            </a:r>
            <a:r>
              <a:rPr lang="en-IE" sz="3001" b="0" i="0" u="none" strike="noStrike" kern="1200" baseline="0" dirty="0">
                <a:solidFill>
                  <a:schemeClr val="bg1"/>
                </a:solidFill>
                <a:effectLst/>
                <a:latin typeface="+mn-lt"/>
                <a:ea typeface="+mn-ea"/>
                <a:cs typeface="+mn-cs"/>
              </a:rPr>
              <a:t> ENSURE TO KEEP FONTS AS PER THE LAYOUT</a:t>
            </a:r>
            <a:endParaRPr lang="en-IE" sz="3001" b="0" i="0" u="none" strike="noStrike" kern="1200" dirty="0">
              <a:solidFill>
                <a:schemeClr val="bg1"/>
              </a:solidFill>
              <a:effectLst/>
              <a:latin typeface="+mn-lt"/>
              <a:ea typeface="+mn-ea"/>
              <a:cs typeface="+mn-cs"/>
            </a:endParaRPr>
          </a:p>
          <a:p>
            <a:pPr fontAlgn="base"/>
            <a:endParaRPr lang="en-IE" sz="3001"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1" b="0" i="0" u="none" strike="noStrike" kern="1200" dirty="0">
                <a:solidFill>
                  <a:schemeClr val="bg1"/>
                </a:solidFill>
                <a:effectLst/>
                <a:latin typeface="+mn-lt"/>
                <a:ea typeface="+mn-ea"/>
                <a:cs typeface="+mn-cs"/>
              </a:rPr>
              <a:t>48 point </a:t>
            </a:r>
            <a:r>
              <a:rPr lang="en-IE" sz="3001" b="0" i="0" u="none" strike="noStrike" kern="1200" baseline="0" dirty="0">
                <a:solidFill>
                  <a:schemeClr val="bg1"/>
                </a:solidFill>
                <a:effectLst/>
                <a:latin typeface="+mn-lt"/>
                <a:ea typeface="+mn-ea"/>
                <a:cs typeface="+mn-cs"/>
              </a:rPr>
              <a:t> -  </a:t>
            </a:r>
            <a:r>
              <a:rPr lang="en-IE" sz="3001" b="0" i="0" u="none" strike="noStrike" kern="1200" dirty="0">
                <a:solidFill>
                  <a:schemeClr val="bg1"/>
                </a:solidFill>
                <a:effectLst/>
                <a:latin typeface="+mn-lt"/>
                <a:ea typeface="+mn-ea"/>
                <a:cs typeface="+mn-cs"/>
              </a:rPr>
              <a:t>Divider</a:t>
            </a:r>
            <a:r>
              <a:rPr lang="en-IE" sz="3001"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1" b="1" baseline="0" dirty="0">
              <a:solidFill>
                <a:schemeClr val="bg1"/>
              </a:solidFill>
              <a:latin typeface="+mn-lt"/>
              <a:ea typeface="Quattrocento Sans"/>
              <a:cs typeface="Quattrocento Sans"/>
              <a:sym typeface="Quattrocento Sans"/>
            </a:endParaRPr>
          </a:p>
          <a:p>
            <a:pPr marL="0" marR="0" lvl="0" indent="0" algn="l" defTabSz="914423" rtl="0" eaLnBrk="1" fontAlgn="auto" latinLnBrk="0" hangingPunct="1">
              <a:lnSpc>
                <a:spcPct val="100000"/>
              </a:lnSpc>
              <a:spcBef>
                <a:spcPts val="0"/>
              </a:spcBef>
              <a:spcAft>
                <a:spcPts val="0"/>
              </a:spcAft>
              <a:buClr>
                <a:schemeClr val="dk1"/>
              </a:buClr>
              <a:buSzPts val="1100"/>
              <a:buFont typeface="Arial"/>
              <a:buNone/>
              <a:tabLst/>
              <a:defRPr/>
            </a:pPr>
            <a:r>
              <a:rPr lang="en-IE" sz="3001" b="0" i="0" u="none" strike="noStrike" kern="1200" dirty="0">
                <a:solidFill>
                  <a:schemeClr val="bg1"/>
                </a:solidFill>
                <a:effectLst/>
                <a:latin typeface="+mn-lt"/>
                <a:ea typeface="+mn-ea"/>
                <a:cs typeface="+mn-cs"/>
              </a:rPr>
              <a:t>36 point</a:t>
            </a:r>
            <a:r>
              <a:rPr lang="en-IE" sz="3001" b="0" i="0" u="none" strike="noStrike" kern="1200" baseline="0" dirty="0">
                <a:solidFill>
                  <a:schemeClr val="bg1"/>
                </a:solidFill>
                <a:effectLst/>
                <a:latin typeface="+mn-lt"/>
                <a:ea typeface="+mn-ea"/>
                <a:cs typeface="+mn-cs"/>
              </a:rPr>
              <a:t>  -  </a:t>
            </a:r>
            <a:r>
              <a:rPr lang="en-IE" sz="3001" b="0" i="0" u="none" strike="noStrike" kern="1200" dirty="0">
                <a:solidFill>
                  <a:schemeClr val="bg1"/>
                </a:solidFill>
                <a:effectLst/>
                <a:latin typeface="+mn-lt"/>
                <a:ea typeface="+mn-ea"/>
                <a:cs typeface="+mn-cs"/>
              </a:rPr>
              <a:t>Title Heading</a:t>
            </a:r>
          </a:p>
          <a:p>
            <a:pPr marL="0" marR="0" lvl="0" indent="0" algn="l" defTabSz="914423" rtl="0" eaLnBrk="1" fontAlgn="auto" latinLnBrk="0" hangingPunct="1">
              <a:lnSpc>
                <a:spcPct val="100000"/>
              </a:lnSpc>
              <a:spcBef>
                <a:spcPts val="0"/>
              </a:spcBef>
              <a:spcAft>
                <a:spcPts val="0"/>
              </a:spcAft>
              <a:buClr>
                <a:schemeClr val="dk1"/>
              </a:buClr>
              <a:buSzPts val="1100"/>
              <a:buFont typeface="Arial"/>
              <a:buNone/>
              <a:tabLst/>
              <a:defRPr/>
            </a:pPr>
            <a:endParaRPr lang="en-IE" sz="1001" b="0" i="0" u="none" strike="noStrike" kern="1200" dirty="0">
              <a:solidFill>
                <a:schemeClr val="bg1"/>
              </a:solidFill>
              <a:effectLst/>
              <a:latin typeface="+mn-lt"/>
              <a:ea typeface="+mn-ea"/>
              <a:cs typeface="+mn-cs"/>
            </a:endParaRPr>
          </a:p>
          <a:p>
            <a:pPr marL="0" marR="0" lvl="0" indent="0" algn="l" defTabSz="914423" rtl="0" eaLnBrk="1" fontAlgn="auto" latinLnBrk="0" hangingPunct="1">
              <a:lnSpc>
                <a:spcPct val="100000"/>
              </a:lnSpc>
              <a:spcBef>
                <a:spcPts val="0"/>
              </a:spcBef>
              <a:spcAft>
                <a:spcPts val="0"/>
              </a:spcAft>
              <a:buClr>
                <a:schemeClr val="dk1"/>
              </a:buClr>
              <a:buSzPts val="1100"/>
              <a:buFont typeface="Arial"/>
              <a:buNone/>
              <a:tabLst/>
              <a:defRPr/>
            </a:pPr>
            <a:r>
              <a:rPr lang="en-IE" sz="3001" b="0" i="0" u="none" strike="noStrike" kern="1200" dirty="0">
                <a:solidFill>
                  <a:schemeClr val="bg1"/>
                </a:solidFill>
                <a:effectLst/>
                <a:latin typeface="+mn-lt"/>
                <a:ea typeface="+mn-ea"/>
                <a:cs typeface="+mn-cs"/>
              </a:rPr>
              <a:t>30 point</a:t>
            </a:r>
            <a:r>
              <a:rPr lang="en-IE" sz="3001" b="0" i="0" u="none" strike="noStrike" kern="1200" baseline="0" dirty="0">
                <a:solidFill>
                  <a:schemeClr val="bg1"/>
                </a:solidFill>
                <a:effectLst/>
                <a:latin typeface="+mn-lt"/>
                <a:ea typeface="+mn-ea"/>
                <a:cs typeface="+mn-cs"/>
              </a:rPr>
              <a:t>  -  </a:t>
            </a:r>
            <a:r>
              <a:rPr lang="en-IE" sz="3001" b="0" i="0" u="none" strike="noStrike" kern="1200" dirty="0">
                <a:solidFill>
                  <a:schemeClr val="bg1"/>
                </a:solidFill>
                <a:effectLst/>
                <a:latin typeface="+mn-lt"/>
                <a:ea typeface="+mn-ea"/>
                <a:cs typeface="+mn-cs"/>
              </a:rPr>
              <a:t>Sub-Titles</a:t>
            </a:r>
          </a:p>
          <a:p>
            <a:pPr marL="0" marR="0" lvl="0" indent="0" algn="l" defTabSz="914423" rtl="0" eaLnBrk="1" fontAlgn="auto" latinLnBrk="0" hangingPunct="1">
              <a:lnSpc>
                <a:spcPct val="100000"/>
              </a:lnSpc>
              <a:spcBef>
                <a:spcPts val="0"/>
              </a:spcBef>
              <a:spcAft>
                <a:spcPts val="0"/>
              </a:spcAft>
              <a:buClr>
                <a:schemeClr val="dk1"/>
              </a:buClr>
              <a:buSzPts val="1100"/>
              <a:buFont typeface="Arial"/>
              <a:buNone/>
              <a:tabLst/>
              <a:defRPr/>
            </a:pPr>
            <a:r>
              <a:rPr lang="en-IE" sz="3001" b="0" i="0" u="none" strike="noStrike" kern="1200" dirty="0">
                <a:solidFill>
                  <a:schemeClr val="bg1"/>
                </a:solidFill>
                <a:effectLst/>
                <a:latin typeface="+mn-lt"/>
                <a:ea typeface="+mn-ea"/>
                <a:cs typeface="+mn-cs"/>
              </a:rPr>
              <a:t>	</a:t>
            </a:r>
            <a:r>
              <a:rPr lang="en-IE" sz="3001" b="0" i="0" u="none" strike="noStrike" kern="1200" baseline="0" dirty="0">
                <a:solidFill>
                  <a:schemeClr val="bg1"/>
                </a:solidFill>
                <a:effectLst/>
                <a:latin typeface="+mn-lt"/>
                <a:ea typeface="+mn-ea"/>
                <a:cs typeface="+mn-cs"/>
              </a:rPr>
              <a:t>       </a:t>
            </a:r>
            <a:r>
              <a:rPr lang="en-IE" sz="3001" b="0" i="0" u="none" strike="noStrike" kern="1200" dirty="0">
                <a:solidFill>
                  <a:schemeClr val="bg1"/>
                </a:solidFill>
                <a:effectLst/>
                <a:latin typeface="+mn-lt"/>
                <a:ea typeface="+mn-ea"/>
                <a:cs typeface="+mn-cs"/>
              </a:rPr>
              <a:t>- Quotes	</a:t>
            </a:r>
          </a:p>
          <a:p>
            <a:pPr marL="0" marR="0" lvl="0" indent="0" algn="l" defTabSz="914423" rtl="0" eaLnBrk="1" fontAlgn="auto" latinLnBrk="0" hangingPunct="1">
              <a:lnSpc>
                <a:spcPct val="100000"/>
              </a:lnSpc>
              <a:spcBef>
                <a:spcPts val="0"/>
              </a:spcBef>
              <a:spcAft>
                <a:spcPts val="0"/>
              </a:spcAft>
              <a:buClr>
                <a:schemeClr val="dk1"/>
              </a:buClr>
              <a:buSzPts val="1100"/>
              <a:buFont typeface="Arial"/>
              <a:buNone/>
              <a:tabLst/>
              <a:defRPr/>
            </a:pPr>
            <a:endParaRPr lang="en-IE" sz="1001" b="0" i="0" u="none" strike="noStrike" kern="1200" dirty="0">
              <a:solidFill>
                <a:schemeClr val="bg1"/>
              </a:solidFill>
              <a:effectLst/>
              <a:latin typeface="+mn-lt"/>
              <a:ea typeface="+mn-ea"/>
              <a:cs typeface="+mn-cs"/>
            </a:endParaRPr>
          </a:p>
          <a:p>
            <a:pPr marL="0" marR="0" lvl="0" indent="0" algn="l" defTabSz="914423" rtl="0" eaLnBrk="1" fontAlgn="auto" latinLnBrk="0" hangingPunct="1">
              <a:lnSpc>
                <a:spcPct val="100000"/>
              </a:lnSpc>
              <a:spcBef>
                <a:spcPts val="0"/>
              </a:spcBef>
              <a:spcAft>
                <a:spcPts val="0"/>
              </a:spcAft>
              <a:buClr>
                <a:schemeClr val="dk1"/>
              </a:buClr>
              <a:buSzPts val="1100"/>
              <a:buFont typeface="Arial"/>
              <a:buNone/>
              <a:tabLst/>
              <a:defRPr/>
            </a:pPr>
            <a:r>
              <a:rPr lang="en-IE" sz="3001" b="0" i="0" u="none" strike="noStrike" kern="1200" dirty="0">
                <a:solidFill>
                  <a:schemeClr val="bg1"/>
                </a:solidFill>
                <a:effectLst/>
                <a:latin typeface="+mn-lt"/>
                <a:ea typeface="+mn-ea"/>
                <a:cs typeface="+mn-cs"/>
              </a:rPr>
              <a:t>24 point</a:t>
            </a:r>
            <a:r>
              <a:rPr lang="en-IE" sz="3001" b="0" i="0" u="none" strike="noStrike" kern="1200" baseline="0" dirty="0">
                <a:solidFill>
                  <a:schemeClr val="bg1"/>
                </a:solidFill>
                <a:effectLst/>
                <a:latin typeface="+mn-lt"/>
                <a:ea typeface="+mn-ea"/>
                <a:cs typeface="+mn-cs"/>
              </a:rPr>
              <a:t>  -  </a:t>
            </a:r>
            <a:r>
              <a:rPr lang="en-IE" sz="3001" b="0" i="0" u="none" strike="noStrike" kern="1200" baseline="0" dirty="0">
                <a:solidFill>
                  <a:schemeClr val="bg1"/>
                </a:solidFill>
                <a:effectLst/>
                <a:latin typeface="+mn-lt"/>
                <a:ea typeface="Quattrocento Sans"/>
                <a:cs typeface="Quattrocento Sans"/>
                <a:sym typeface="Quattrocento Sans"/>
              </a:rPr>
              <a:t>Main </a:t>
            </a:r>
            <a:r>
              <a:rPr lang="en-IE" sz="3001" b="0" i="0" u="none" strike="noStrike" kern="1200" dirty="0">
                <a:solidFill>
                  <a:schemeClr val="bg1"/>
                </a:solidFill>
                <a:effectLst/>
                <a:latin typeface="+mn-lt"/>
                <a:ea typeface="+mn-ea"/>
                <a:cs typeface="+mn-cs"/>
              </a:rPr>
              <a:t>Text Body </a:t>
            </a:r>
            <a:endParaRPr lang="en-US" sz="3001" dirty="0"/>
          </a:p>
          <a:p>
            <a:pPr fontAlgn="base"/>
            <a:endParaRPr lang="en-IE" sz="3001" b="0" i="0" u="none" strike="noStrike" kern="1200" dirty="0">
              <a:solidFill>
                <a:schemeClr val="bg1"/>
              </a:solidFill>
              <a:effectLst/>
              <a:latin typeface="+mn-lt"/>
              <a:ea typeface="+mn-ea"/>
              <a:cs typeface="+mn-cs"/>
            </a:endParaRPr>
          </a:p>
        </p:txBody>
      </p:sp>
      <p:sp>
        <p:nvSpPr>
          <p:cNvPr id="9" name="Rectangle 8"/>
          <p:cNvSpPr/>
          <p:nvPr userDrawn="1"/>
        </p:nvSpPr>
        <p:spPr>
          <a:xfrm>
            <a:off x="424669" y="2883584"/>
            <a:ext cx="5845500"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Innovating Digitally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2" y="2503620"/>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1"/>
            <a:ext cx="12192000" cy="467436"/>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5"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 Point slide with photo">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49D70B79-694B-824F-A116-81DD49433E7A}"/>
              </a:ext>
            </a:extLst>
          </p:cNvPr>
          <p:cNvSpPr>
            <a:spLocks noGrp="1"/>
          </p:cNvSpPr>
          <p:nvPr>
            <p:ph type="pic" sz="quarter" idx="10"/>
          </p:nvPr>
        </p:nvSpPr>
        <p:spPr>
          <a:xfrm>
            <a:off x="880750" y="504447"/>
            <a:ext cx="4364967" cy="6353555"/>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Text Placeholder 17">
            <a:extLst>
              <a:ext uri="{FF2B5EF4-FFF2-40B4-BE49-F238E27FC236}">
                <a16:creationId xmlns:a16="http://schemas.microsoft.com/office/drawing/2014/main" id="{37EE0C87-2F58-774F-B876-50E0C2C421E4}"/>
              </a:ext>
            </a:extLst>
          </p:cNvPr>
          <p:cNvSpPr>
            <a:spLocks noGrp="1"/>
          </p:cNvSpPr>
          <p:nvPr>
            <p:ph type="body" sz="quarter" idx="19" hasCustomPrompt="1"/>
          </p:nvPr>
        </p:nvSpPr>
        <p:spPr>
          <a:xfrm>
            <a:off x="6913493" y="2024972"/>
            <a:ext cx="4329209" cy="1243180"/>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2" name="Text Placeholder 23">
            <a:extLst>
              <a:ext uri="{FF2B5EF4-FFF2-40B4-BE49-F238E27FC236}">
                <a16:creationId xmlns:a16="http://schemas.microsoft.com/office/drawing/2014/main" id="{17E59C58-DFC8-7F4F-86BE-8C41B0A98C7E}"/>
              </a:ext>
            </a:extLst>
          </p:cNvPr>
          <p:cNvSpPr>
            <a:spLocks noGrp="1"/>
          </p:cNvSpPr>
          <p:nvPr>
            <p:ph type="body" sz="quarter" idx="21" hasCustomPrompt="1"/>
          </p:nvPr>
        </p:nvSpPr>
        <p:spPr>
          <a:xfrm>
            <a:off x="6913491" y="781792"/>
            <a:ext cx="4342162" cy="1243180"/>
          </a:xfrm>
          <a:solidFill>
            <a:schemeClr val="bg1"/>
          </a:solidFill>
        </p:spPr>
        <p:txBody>
          <a:bodyPr anchor="t">
            <a:noAutofit/>
          </a:bodyPr>
          <a:lstStyle>
            <a:lvl1pPr marL="0" indent="0" algn="l">
              <a:lnSpc>
                <a:spcPts val="3340"/>
              </a:lnSpc>
              <a:spcBef>
                <a:spcPts val="601"/>
              </a:spcBef>
              <a:buNone/>
              <a:defRPr sz="3200" b="0" i="0">
                <a:solidFill>
                  <a:srgbClr val="1A1918"/>
                </a:solidFill>
                <a:latin typeface="+mn-lt"/>
              </a:defRPr>
            </a:lvl1pPr>
          </a:lstStyle>
          <a:p>
            <a:pPr lvl="0"/>
            <a:r>
              <a:rPr lang="en-US" dirty="0"/>
              <a:t>We are a great         creative team</a:t>
            </a:r>
          </a:p>
        </p:txBody>
      </p:sp>
      <p:sp>
        <p:nvSpPr>
          <p:cNvPr id="15" name="Rectangle 14">
            <a:extLst>
              <a:ext uri="{FF2B5EF4-FFF2-40B4-BE49-F238E27FC236}">
                <a16:creationId xmlns:a16="http://schemas.microsoft.com/office/drawing/2014/main" id="{354534B0-6ECC-594A-8F0D-4AF45A3CDAC6}"/>
              </a:ext>
            </a:extLst>
          </p:cNvPr>
          <p:cNvSpPr/>
          <p:nvPr userDrawn="1"/>
        </p:nvSpPr>
        <p:spPr>
          <a:xfrm flipH="1" flipV="1">
            <a:off x="10380668" y="504447"/>
            <a:ext cx="1853810" cy="4981955"/>
          </a:xfrm>
          <a:prstGeom prst="rect">
            <a:avLst/>
          </a:prstGeom>
          <a:solidFill>
            <a:srgbClr val="A82279">
              <a:alpha val="1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16" name="Rectangle 15">
            <a:extLst>
              <a:ext uri="{FF2B5EF4-FFF2-40B4-BE49-F238E27FC236}">
                <a16:creationId xmlns:a16="http://schemas.microsoft.com/office/drawing/2014/main" id="{7B49D326-FCBA-524D-8521-1510C2AD9BB9}"/>
              </a:ext>
            </a:extLst>
          </p:cNvPr>
          <p:cNvSpPr/>
          <p:nvPr userDrawn="1"/>
        </p:nvSpPr>
        <p:spPr>
          <a:xfrm flipH="1" flipV="1">
            <a:off x="-28003" y="-55417"/>
            <a:ext cx="925150" cy="4351372"/>
          </a:xfrm>
          <a:prstGeom prst="rect">
            <a:avLst/>
          </a:prstGeom>
          <a:solidFill>
            <a:srgbClr val="5B74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20" name="Text Placeholder 23">
            <a:extLst>
              <a:ext uri="{FF2B5EF4-FFF2-40B4-BE49-F238E27FC236}">
                <a16:creationId xmlns:a16="http://schemas.microsoft.com/office/drawing/2014/main" id="{F470EF2C-36E0-1949-BD99-CC528F7AAC39}"/>
              </a:ext>
            </a:extLst>
          </p:cNvPr>
          <p:cNvSpPr>
            <a:spLocks noGrp="1"/>
          </p:cNvSpPr>
          <p:nvPr>
            <p:ph type="body" sz="quarter" idx="23" hasCustomPrompt="1"/>
          </p:nvPr>
        </p:nvSpPr>
        <p:spPr>
          <a:xfrm>
            <a:off x="5578100" y="781793"/>
            <a:ext cx="1322441" cy="1243180"/>
          </a:xfrm>
          <a:noFill/>
        </p:spPr>
        <p:txBody>
          <a:bodyPr anchor="t">
            <a:noAutofit/>
          </a:bodyPr>
          <a:lstStyle>
            <a:lvl1pPr marL="0" indent="0" algn="l">
              <a:buNone/>
              <a:defRPr sz="7001" b="0" i="0">
                <a:solidFill>
                  <a:srgbClr val="A82279"/>
                </a:solidFill>
                <a:latin typeface="+mn-lt"/>
              </a:defRPr>
            </a:lvl1pPr>
          </a:lstStyle>
          <a:p>
            <a:pPr lvl="0"/>
            <a:r>
              <a:rPr lang="en-US" dirty="0"/>
              <a:t>01</a:t>
            </a:r>
          </a:p>
        </p:txBody>
      </p:sp>
      <p:sp>
        <p:nvSpPr>
          <p:cNvPr id="24" name="Text Placeholder 17">
            <a:extLst>
              <a:ext uri="{FF2B5EF4-FFF2-40B4-BE49-F238E27FC236}">
                <a16:creationId xmlns:a16="http://schemas.microsoft.com/office/drawing/2014/main" id="{A41A02D7-F7BA-714A-8421-B207ED9CA67B}"/>
              </a:ext>
            </a:extLst>
          </p:cNvPr>
          <p:cNvSpPr>
            <a:spLocks noGrp="1"/>
          </p:cNvSpPr>
          <p:nvPr>
            <p:ph type="body" sz="quarter" idx="24" hasCustomPrompt="1"/>
          </p:nvPr>
        </p:nvSpPr>
        <p:spPr>
          <a:xfrm>
            <a:off x="6935909" y="4578878"/>
            <a:ext cx="4329209" cy="1243180"/>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5" name="Text Placeholder 23">
            <a:extLst>
              <a:ext uri="{FF2B5EF4-FFF2-40B4-BE49-F238E27FC236}">
                <a16:creationId xmlns:a16="http://schemas.microsoft.com/office/drawing/2014/main" id="{193118E4-E7AF-944D-8867-EA98AB7A0654}"/>
              </a:ext>
            </a:extLst>
          </p:cNvPr>
          <p:cNvSpPr>
            <a:spLocks noGrp="1"/>
          </p:cNvSpPr>
          <p:nvPr>
            <p:ph type="body" sz="quarter" idx="25" hasCustomPrompt="1"/>
          </p:nvPr>
        </p:nvSpPr>
        <p:spPr>
          <a:xfrm>
            <a:off x="6935909" y="3335698"/>
            <a:ext cx="4342162" cy="1243180"/>
          </a:xfrm>
          <a:noFill/>
        </p:spPr>
        <p:txBody>
          <a:bodyPr anchor="t">
            <a:noAutofit/>
          </a:bodyPr>
          <a:lstStyle>
            <a:lvl1pPr marL="0" indent="0" algn="l">
              <a:lnSpc>
                <a:spcPts val="3340"/>
              </a:lnSpc>
              <a:spcBef>
                <a:spcPts val="601"/>
              </a:spcBef>
              <a:buNone/>
              <a:defRPr sz="3200" b="0" i="0">
                <a:solidFill>
                  <a:srgbClr val="1A1918"/>
                </a:solidFill>
                <a:latin typeface="+mn-lt"/>
              </a:defRPr>
            </a:lvl1pPr>
          </a:lstStyle>
          <a:p>
            <a:pPr lvl="0"/>
            <a:r>
              <a:rPr lang="en-US" dirty="0"/>
              <a:t>We are a great         creative team</a:t>
            </a:r>
          </a:p>
        </p:txBody>
      </p:sp>
      <p:sp>
        <p:nvSpPr>
          <p:cNvPr id="26" name="Text Placeholder 23">
            <a:extLst>
              <a:ext uri="{FF2B5EF4-FFF2-40B4-BE49-F238E27FC236}">
                <a16:creationId xmlns:a16="http://schemas.microsoft.com/office/drawing/2014/main" id="{039B8858-3D62-9546-9426-2A883DBF57E5}"/>
              </a:ext>
            </a:extLst>
          </p:cNvPr>
          <p:cNvSpPr>
            <a:spLocks noGrp="1"/>
          </p:cNvSpPr>
          <p:nvPr>
            <p:ph type="body" sz="quarter" idx="26" hasCustomPrompt="1"/>
          </p:nvPr>
        </p:nvSpPr>
        <p:spPr>
          <a:xfrm>
            <a:off x="5600518" y="3335699"/>
            <a:ext cx="1322441" cy="1243180"/>
          </a:xfrm>
          <a:noFill/>
        </p:spPr>
        <p:txBody>
          <a:bodyPr anchor="t">
            <a:noAutofit/>
          </a:bodyPr>
          <a:lstStyle>
            <a:lvl1pPr marL="0" indent="0" algn="l">
              <a:buNone/>
              <a:defRPr sz="7001" b="0" i="0">
                <a:solidFill>
                  <a:srgbClr val="A82279"/>
                </a:solidFill>
                <a:latin typeface="+mn-lt"/>
              </a:defRPr>
            </a:lvl1pPr>
          </a:lstStyle>
          <a:p>
            <a:pPr lvl="0"/>
            <a:r>
              <a:rPr lang="en-US" dirty="0"/>
              <a:t>02</a:t>
            </a:r>
          </a:p>
        </p:txBody>
      </p:sp>
      <p:sp>
        <p:nvSpPr>
          <p:cNvPr id="13" name="Text Placeholder 23">
            <a:extLst>
              <a:ext uri="{FF2B5EF4-FFF2-40B4-BE49-F238E27FC236}">
                <a16:creationId xmlns:a16="http://schemas.microsoft.com/office/drawing/2014/main" id="{09795E46-FE74-B24F-9775-42852DB7C2D5}"/>
              </a:ext>
            </a:extLst>
          </p:cNvPr>
          <p:cNvSpPr>
            <a:spLocks noGrp="1"/>
          </p:cNvSpPr>
          <p:nvPr>
            <p:ph type="body" sz="quarter" idx="22" hasCustomPrompt="1"/>
          </p:nvPr>
        </p:nvSpPr>
        <p:spPr>
          <a:xfrm rot="16200000">
            <a:off x="-1699624" y="1709922"/>
            <a:ext cx="4327128" cy="796450"/>
          </a:xfrm>
          <a:noFill/>
        </p:spPr>
        <p:txBody>
          <a:bodyPr anchor="ctr">
            <a:noAutofit/>
          </a:bodyPr>
          <a:lstStyle>
            <a:lvl1pPr marL="0" indent="0" algn="ctr">
              <a:buNone/>
              <a:defRPr sz="3001" b="0" i="0">
                <a:solidFill>
                  <a:schemeClr val="bg1"/>
                </a:solidFill>
                <a:latin typeface="+mn-lt"/>
              </a:defRPr>
            </a:lvl1pPr>
          </a:lstStyle>
          <a:p>
            <a:pPr lvl="0"/>
            <a:r>
              <a:rPr lang="en-US" dirty="0"/>
              <a:t>Our Creative Team</a:t>
            </a:r>
          </a:p>
        </p:txBody>
      </p:sp>
    </p:spTree>
    <p:extLst>
      <p:ext uri="{BB962C8B-B14F-4D97-AF65-F5344CB8AC3E}">
        <p14:creationId xmlns:p14="http://schemas.microsoft.com/office/powerpoint/2010/main" val="1996454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1 - purple">
    <p:spTree>
      <p:nvGrpSpPr>
        <p:cNvPr id="1" name=""/>
        <p:cNvGrpSpPr/>
        <p:nvPr/>
      </p:nvGrpSpPr>
      <p:grpSpPr>
        <a:xfrm>
          <a:off x="0" y="0"/>
          <a:ext cx="0" cy="0"/>
          <a:chOff x="0" y="0"/>
          <a:chExt cx="0" cy="0"/>
        </a:xfrm>
      </p:grpSpPr>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6096003" y="3256585"/>
            <a:ext cx="5647838" cy="2760047"/>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13" name="Text Placeholder 17">
            <a:extLst>
              <a:ext uri="{FF2B5EF4-FFF2-40B4-BE49-F238E27FC236}">
                <a16:creationId xmlns:a16="http://schemas.microsoft.com/office/drawing/2014/main" id="{3333EE0C-C40D-F34B-991A-191081D0246E}"/>
              </a:ext>
            </a:extLst>
          </p:cNvPr>
          <p:cNvSpPr>
            <a:spLocks noGrp="1"/>
          </p:cNvSpPr>
          <p:nvPr>
            <p:ph type="body" sz="quarter" idx="18" hasCustomPrompt="1"/>
          </p:nvPr>
        </p:nvSpPr>
        <p:spPr>
          <a:xfrm>
            <a:off x="538595" y="3256586"/>
            <a:ext cx="4397413" cy="251635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Rectangle 20">
            <a:extLst>
              <a:ext uri="{FF2B5EF4-FFF2-40B4-BE49-F238E27FC236}">
                <a16:creationId xmlns:a16="http://schemas.microsoft.com/office/drawing/2014/main" id="{4A678DE0-B701-6C4C-AC89-0F00355C8676}"/>
              </a:ext>
            </a:extLst>
          </p:cNvPr>
          <p:cNvSpPr/>
          <p:nvPr userDrawn="1"/>
        </p:nvSpPr>
        <p:spPr>
          <a:xfrm flipH="1" flipV="1">
            <a:off x="10589341" y="567110"/>
            <a:ext cx="1602658" cy="5716800"/>
          </a:xfrm>
          <a:prstGeom prst="rect">
            <a:avLst/>
          </a:prstGeom>
          <a:solidFill>
            <a:srgbClr val="A82279">
              <a:alpha val="1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22" name="TextBox 21">
            <a:extLst>
              <a:ext uri="{FF2B5EF4-FFF2-40B4-BE49-F238E27FC236}">
                <a16:creationId xmlns:a16="http://schemas.microsoft.com/office/drawing/2014/main" id="{62909CA8-A5E9-FD47-914D-91D6A3FF80EE}"/>
              </a:ext>
            </a:extLst>
          </p:cNvPr>
          <p:cNvSpPr txBox="1"/>
          <p:nvPr userDrawn="1"/>
        </p:nvSpPr>
        <p:spPr>
          <a:xfrm>
            <a:off x="459852" y="6245346"/>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24" name="Rectangle 23">
            <a:extLst>
              <a:ext uri="{FF2B5EF4-FFF2-40B4-BE49-F238E27FC236}">
                <a16:creationId xmlns:a16="http://schemas.microsoft.com/office/drawing/2014/main" id="{77523706-2891-AF4E-992D-AE6FBEA8DB19}"/>
              </a:ext>
            </a:extLst>
          </p:cNvPr>
          <p:cNvSpPr/>
          <p:nvPr userDrawn="1"/>
        </p:nvSpPr>
        <p:spPr>
          <a:xfrm>
            <a:off x="459849" y="574091"/>
            <a:ext cx="4071509" cy="2020368"/>
          </a:xfrm>
          <a:prstGeom prst="rect">
            <a:avLst/>
          </a:prstGeom>
          <a:no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6" name="Text Placeholder 23">
            <a:extLst>
              <a:ext uri="{FF2B5EF4-FFF2-40B4-BE49-F238E27FC236}">
                <a16:creationId xmlns:a16="http://schemas.microsoft.com/office/drawing/2014/main" id="{74ECEB91-4BC7-6B4C-B26C-BBEFE1C67616}"/>
              </a:ext>
            </a:extLst>
          </p:cNvPr>
          <p:cNvSpPr>
            <a:spLocks noGrp="1"/>
          </p:cNvSpPr>
          <p:nvPr>
            <p:ph type="body" sz="quarter" idx="21" hasCustomPrompt="1"/>
          </p:nvPr>
        </p:nvSpPr>
        <p:spPr>
          <a:xfrm>
            <a:off x="765897" y="911614"/>
            <a:ext cx="890568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pic>
        <p:nvPicPr>
          <p:cNvPr id="27" name="Picture 26">
            <a:extLst>
              <a:ext uri="{FF2B5EF4-FFF2-40B4-BE49-F238E27FC236}">
                <a16:creationId xmlns:a16="http://schemas.microsoft.com/office/drawing/2014/main" id="{55C2651C-097D-D349-A0DC-DA9348DFD884}"/>
              </a:ext>
            </a:extLst>
          </p:cNvPr>
          <p:cNvPicPr>
            <a:picLocks noChangeAspect="1"/>
          </p:cNvPicPr>
          <p:nvPr userDrawn="1"/>
        </p:nvPicPr>
        <p:blipFill>
          <a:blip r:embed="rId2"/>
          <a:stretch>
            <a:fillRect/>
          </a:stretch>
        </p:blipFill>
        <p:spPr>
          <a:xfrm>
            <a:off x="5988325" y="3165060"/>
            <a:ext cx="600076" cy="520900"/>
          </a:xfrm>
          <a:prstGeom prst="rect">
            <a:avLst/>
          </a:prstGeom>
        </p:spPr>
      </p:pic>
      <p:pic>
        <p:nvPicPr>
          <p:cNvPr id="28" name="Picture 27">
            <a:extLst>
              <a:ext uri="{FF2B5EF4-FFF2-40B4-BE49-F238E27FC236}">
                <a16:creationId xmlns:a16="http://schemas.microsoft.com/office/drawing/2014/main" id="{56094935-49C0-CC41-AB1A-F69FDB283D4E}"/>
              </a:ext>
            </a:extLst>
          </p:cNvPr>
          <p:cNvPicPr>
            <a:picLocks noChangeAspect="1"/>
          </p:cNvPicPr>
          <p:nvPr userDrawn="1"/>
        </p:nvPicPr>
        <p:blipFill>
          <a:blip r:embed="rId2"/>
          <a:stretch>
            <a:fillRect/>
          </a:stretch>
        </p:blipFill>
        <p:spPr>
          <a:xfrm rot="10800000">
            <a:off x="11143765" y="5488241"/>
            <a:ext cx="600076" cy="520900"/>
          </a:xfrm>
          <a:prstGeom prst="rect">
            <a:avLst/>
          </a:prstGeom>
        </p:spPr>
      </p:pic>
    </p:spTree>
    <p:extLst>
      <p:ext uri="{BB962C8B-B14F-4D97-AF65-F5344CB8AC3E}">
        <p14:creationId xmlns:p14="http://schemas.microsoft.com/office/powerpoint/2010/main" val="49209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slide 1 - light blue">
    <p:spTree>
      <p:nvGrpSpPr>
        <p:cNvPr id="1" name=""/>
        <p:cNvGrpSpPr/>
        <p:nvPr/>
      </p:nvGrpSpPr>
      <p:grpSpPr>
        <a:xfrm>
          <a:off x="0" y="0"/>
          <a:ext cx="0" cy="0"/>
          <a:chOff x="0" y="0"/>
          <a:chExt cx="0" cy="0"/>
        </a:xfrm>
      </p:grpSpPr>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6096003" y="3256585"/>
            <a:ext cx="5647838" cy="2760047"/>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13" name="Text Placeholder 17">
            <a:extLst>
              <a:ext uri="{FF2B5EF4-FFF2-40B4-BE49-F238E27FC236}">
                <a16:creationId xmlns:a16="http://schemas.microsoft.com/office/drawing/2014/main" id="{3333EE0C-C40D-F34B-991A-191081D0246E}"/>
              </a:ext>
            </a:extLst>
          </p:cNvPr>
          <p:cNvSpPr>
            <a:spLocks noGrp="1"/>
          </p:cNvSpPr>
          <p:nvPr>
            <p:ph type="body" sz="quarter" idx="18" hasCustomPrompt="1"/>
          </p:nvPr>
        </p:nvSpPr>
        <p:spPr>
          <a:xfrm>
            <a:off x="538595" y="3256586"/>
            <a:ext cx="4397413" cy="251635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Rectangle 20">
            <a:extLst>
              <a:ext uri="{FF2B5EF4-FFF2-40B4-BE49-F238E27FC236}">
                <a16:creationId xmlns:a16="http://schemas.microsoft.com/office/drawing/2014/main" id="{4A678DE0-B701-6C4C-AC89-0F00355C8676}"/>
              </a:ext>
            </a:extLst>
          </p:cNvPr>
          <p:cNvSpPr/>
          <p:nvPr userDrawn="1"/>
        </p:nvSpPr>
        <p:spPr>
          <a:xfrm flipH="1" flipV="1">
            <a:off x="10589341" y="567110"/>
            <a:ext cx="1602658" cy="5716800"/>
          </a:xfrm>
          <a:prstGeom prst="rect">
            <a:avLst/>
          </a:prstGeom>
          <a:solidFill>
            <a:srgbClr val="71CDDC">
              <a:alpha val="1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22" name="TextBox 21">
            <a:extLst>
              <a:ext uri="{FF2B5EF4-FFF2-40B4-BE49-F238E27FC236}">
                <a16:creationId xmlns:a16="http://schemas.microsoft.com/office/drawing/2014/main" id="{62909CA8-A5E9-FD47-914D-91D6A3FF80EE}"/>
              </a:ext>
            </a:extLst>
          </p:cNvPr>
          <p:cNvSpPr txBox="1"/>
          <p:nvPr userDrawn="1"/>
        </p:nvSpPr>
        <p:spPr>
          <a:xfrm>
            <a:off x="459852" y="6245346"/>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24" name="Rectangle 23">
            <a:extLst>
              <a:ext uri="{FF2B5EF4-FFF2-40B4-BE49-F238E27FC236}">
                <a16:creationId xmlns:a16="http://schemas.microsoft.com/office/drawing/2014/main" id="{77523706-2891-AF4E-992D-AE6FBEA8DB19}"/>
              </a:ext>
            </a:extLst>
          </p:cNvPr>
          <p:cNvSpPr/>
          <p:nvPr userDrawn="1"/>
        </p:nvSpPr>
        <p:spPr>
          <a:xfrm>
            <a:off x="459849" y="574091"/>
            <a:ext cx="4071509" cy="2020368"/>
          </a:xfrm>
          <a:prstGeom prst="rect">
            <a:avLst/>
          </a:prstGeom>
          <a:no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6" name="Text Placeholder 23">
            <a:extLst>
              <a:ext uri="{FF2B5EF4-FFF2-40B4-BE49-F238E27FC236}">
                <a16:creationId xmlns:a16="http://schemas.microsoft.com/office/drawing/2014/main" id="{74ECEB91-4BC7-6B4C-B26C-BBEFE1C67616}"/>
              </a:ext>
            </a:extLst>
          </p:cNvPr>
          <p:cNvSpPr>
            <a:spLocks noGrp="1"/>
          </p:cNvSpPr>
          <p:nvPr>
            <p:ph type="body" sz="quarter" idx="21" hasCustomPrompt="1"/>
          </p:nvPr>
        </p:nvSpPr>
        <p:spPr>
          <a:xfrm>
            <a:off x="765897" y="911614"/>
            <a:ext cx="890568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pic>
        <p:nvPicPr>
          <p:cNvPr id="12" name="Picture 11" descr="Icon&#10;&#10;Description automatically generated">
            <a:extLst>
              <a:ext uri="{FF2B5EF4-FFF2-40B4-BE49-F238E27FC236}">
                <a16:creationId xmlns:a16="http://schemas.microsoft.com/office/drawing/2014/main" id="{9BB696B5-58A5-214A-9FF0-859C32A88D08}"/>
              </a:ext>
            </a:extLst>
          </p:cNvPr>
          <p:cNvPicPr>
            <a:picLocks noChangeAspect="1"/>
          </p:cNvPicPr>
          <p:nvPr userDrawn="1"/>
        </p:nvPicPr>
        <p:blipFill>
          <a:blip r:embed="rId2"/>
          <a:stretch>
            <a:fillRect/>
          </a:stretch>
        </p:blipFill>
        <p:spPr>
          <a:xfrm>
            <a:off x="5981462" y="3165060"/>
            <a:ext cx="600076" cy="520900"/>
          </a:xfrm>
          <a:prstGeom prst="rect">
            <a:avLst/>
          </a:prstGeom>
        </p:spPr>
      </p:pic>
      <p:pic>
        <p:nvPicPr>
          <p:cNvPr id="14" name="Picture 13" descr="Icon&#10;&#10;Description automatically generated">
            <a:extLst>
              <a:ext uri="{FF2B5EF4-FFF2-40B4-BE49-F238E27FC236}">
                <a16:creationId xmlns:a16="http://schemas.microsoft.com/office/drawing/2014/main" id="{24740303-C9E5-654A-8515-080A311D4A0F}"/>
              </a:ext>
            </a:extLst>
          </p:cNvPr>
          <p:cNvPicPr>
            <a:picLocks noChangeAspect="1"/>
          </p:cNvPicPr>
          <p:nvPr userDrawn="1"/>
        </p:nvPicPr>
        <p:blipFill>
          <a:blip r:embed="rId2"/>
          <a:stretch>
            <a:fillRect/>
          </a:stretch>
        </p:blipFill>
        <p:spPr>
          <a:xfrm rot="10800000">
            <a:off x="11143761" y="5480749"/>
            <a:ext cx="600076" cy="520900"/>
          </a:xfrm>
          <a:prstGeom prst="rect">
            <a:avLst/>
          </a:prstGeom>
        </p:spPr>
      </p:pic>
    </p:spTree>
    <p:extLst>
      <p:ext uri="{BB962C8B-B14F-4D97-AF65-F5344CB8AC3E}">
        <p14:creationId xmlns:p14="http://schemas.microsoft.com/office/powerpoint/2010/main" val="28312177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slide 1 - blue">
    <p:spTree>
      <p:nvGrpSpPr>
        <p:cNvPr id="1" name=""/>
        <p:cNvGrpSpPr/>
        <p:nvPr/>
      </p:nvGrpSpPr>
      <p:grpSpPr>
        <a:xfrm>
          <a:off x="0" y="0"/>
          <a:ext cx="0" cy="0"/>
          <a:chOff x="0" y="0"/>
          <a:chExt cx="0" cy="0"/>
        </a:xfrm>
      </p:grpSpPr>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6096003" y="3256585"/>
            <a:ext cx="5647838" cy="2760047"/>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13" name="Text Placeholder 17">
            <a:extLst>
              <a:ext uri="{FF2B5EF4-FFF2-40B4-BE49-F238E27FC236}">
                <a16:creationId xmlns:a16="http://schemas.microsoft.com/office/drawing/2014/main" id="{3333EE0C-C40D-F34B-991A-191081D0246E}"/>
              </a:ext>
            </a:extLst>
          </p:cNvPr>
          <p:cNvSpPr>
            <a:spLocks noGrp="1"/>
          </p:cNvSpPr>
          <p:nvPr>
            <p:ph type="body" sz="quarter" idx="18" hasCustomPrompt="1"/>
          </p:nvPr>
        </p:nvSpPr>
        <p:spPr>
          <a:xfrm>
            <a:off x="538595" y="3256586"/>
            <a:ext cx="4397413" cy="251635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Rectangle 20">
            <a:extLst>
              <a:ext uri="{FF2B5EF4-FFF2-40B4-BE49-F238E27FC236}">
                <a16:creationId xmlns:a16="http://schemas.microsoft.com/office/drawing/2014/main" id="{4A678DE0-B701-6C4C-AC89-0F00355C8676}"/>
              </a:ext>
            </a:extLst>
          </p:cNvPr>
          <p:cNvSpPr/>
          <p:nvPr userDrawn="1"/>
        </p:nvSpPr>
        <p:spPr>
          <a:xfrm flipH="1" flipV="1">
            <a:off x="10589341" y="567110"/>
            <a:ext cx="1602658" cy="5716800"/>
          </a:xfrm>
          <a:prstGeom prst="rect">
            <a:avLst/>
          </a:prstGeom>
          <a:solidFill>
            <a:srgbClr val="5B74AF">
              <a:alpha val="1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22" name="TextBox 21">
            <a:extLst>
              <a:ext uri="{FF2B5EF4-FFF2-40B4-BE49-F238E27FC236}">
                <a16:creationId xmlns:a16="http://schemas.microsoft.com/office/drawing/2014/main" id="{62909CA8-A5E9-FD47-914D-91D6A3FF80EE}"/>
              </a:ext>
            </a:extLst>
          </p:cNvPr>
          <p:cNvSpPr txBox="1"/>
          <p:nvPr userDrawn="1"/>
        </p:nvSpPr>
        <p:spPr>
          <a:xfrm>
            <a:off x="459852" y="6245346"/>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24" name="Rectangle 23">
            <a:extLst>
              <a:ext uri="{FF2B5EF4-FFF2-40B4-BE49-F238E27FC236}">
                <a16:creationId xmlns:a16="http://schemas.microsoft.com/office/drawing/2014/main" id="{77523706-2891-AF4E-992D-AE6FBEA8DB19}"/>
              </a:ext>
            </a:extLst>
          </p:cNvPr>
          <p:cNvSpPr/>
          <p:nvPr userDrawn="1"/>
        </p:nvSpPr>
        <p:spPr>
          <a:xfrm>
            <a:off x="459849" y="574091"/>
            <a:ext cx="4071509" cy="2020368"/>
          </a:xfrm>
          <a:prstGeom prst="rect">
            <a:avLst/>
          </a:prstGeom>
          <a:no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6" name="Text Placeholder 23">
            <a:extLst>
              <a:ext uri="{FF2B5EF4-FFF2-40B4-BE49-F238E27FC236}">
                <a16:creationId xmlns:a16="http://schemas.microsoft.com/office/drawing/2014/main" id="{74ECEB91-4BC7-6B4C-B26C-BBEFE1C67616}"/>
              </a:ext>
            </a:extLst>
          </p:cNvPr>
          <p:cNvSpPr>
            <a:spLocks noGrp="1"/>
          </p:cNvSpPr>
          <p:nvPr>
            <p:ph type="body" sz="quarter" idx="21" hasCustomPrompt="1"/>
          </p:nvPr>
        </p:nvSpPr>
        <p:spPr>
          <a:xfrm>
            <a:off x="765897" y="911614"/>
            <a:ext cx="890568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pic>
        <p:nvPicPr>
          <p:cNvPr id="15" name="Picture 14">
            <a:extLst>
              <a:ext uri="{FF2B5EF4-FFF2-40B4-BE49-F238E27FC236}">
                <a16:creationId xmlns:a16="http://schemas.microsoft.com/office/drawing/2014/main" id="{DA861540-0DDD-7F4D-A60E-D52F22A3AC97}"/>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5951789" y="3120022"/>
            <a:ext cx="659422" cy="572415"/>
          </a:xfrm>
          <a:prstGeom prst="rect">
            <a:avLst/>
          </a:prstGeom>
        </p:spPr>
      </p:pic>
      <p:pic>
        <p:nvPicPr>
          <p:cNvPr id="16" name="Picture 15">
            <a:extLst>
              <a:ext uri="{FF2B5EF4-FFF2-40B4-BE49-F238E27FC236}">
                <a16:creationId xmlns:a16="http://schemas.microsoft.com/office/drawing/2014/main" id="{725239AE-858D-3244-82A4-4DA51E5540B6}"/>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10800000">
            <a:off x="11114088" y="5486732"/>
            <a:ext cx="659422" cy="572415"/>
          </a:xfrm>
          <a:prstGeom prst="rect">
            <a:avLst/>
          </a:prstGeom>
        </p:spPr>
      </p:pic>
    </p:spTree>
    <p:extLst>
      <p:ext uri="{BB962C8B-B14F-4D97-AF65-F5344CB8AC3E}">
        <p14:creationId xmlns:p14="http://schemas.microsoft.com/office/powerpoint/2010/main" val="20364638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 purple">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359BA04A-C37B-4344-9E86-E53745EB5943}"/>
              </a:ext>
            </a:extLst>
          </p:cNvPr>
          <p:cNvSpPr/>
          <p:nvPr userDrawn="1"/>
        </p:nvSpPr>
        <p:spPr>
          <a:xfrm>
            <a:off x="695422" y="634980"/>
            <a:ext cx="10837333" cy="5133424"/>
          </a:xfrm>
          <a:prstGeom prst="rect">
            <a:avLst/>
          </a:prstGeom>
          <a:no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 name="Rectangle 1">
            <a:extLst>
              <a:ext uri="{FF2B5EF4-FFF2-40B4-BE49-F238E27FC236}">
                <a16:creationId xmlns:a16="http://schemas.microsoft.com/office/drawing/2014/main" id="{D574950D-107D-D143-A1E4-0130B1FE3CA7}"/>
              </a:ext>
            </a:extLst>
          </p:cNvPr>
          <p:cNvSpPr/>
          <p:nvPr userDrawn="1"/>
        </p:nvSpPr>
        <p:spPr>
          <a:xfrm>
            <a:off x="372534" y="304802"/>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 name="Rectangle 36">
            <a:extLst>
              <a:ext uri="{FF2B5EF4-FFF2-40B4-BE49-F238E27FC236}">
                <a16:creationId xmlns:a16="http://schemas.microsoft.com/office/drawing/2014/main" id="{17E558F2-8B17-9049-B885-49FAD74AE55E}"/>
              </a:ext>
            </a:extLst>
          </p:cNvPr>
          <p:cNvSpPr/>
          <p:nvPr userDrawn="1"/>
        </p:nvSpPr>
        <p:spPr>
          <a:xfrm>
            <a:off x="9951381" y="4778387"/>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2" name="Text Placeholder 23">
            <a:extLst>
              <a:ext uri="{FF2B5EF4-FFF2-40B4-BE49-F238E27FC236}">
                <a16:creationId xmlns:a16="http://schemas.microsoft.com/office/drawing/2014/main" id="{AC84B5E8-12A2-3147-A8F9-2F032CA1F9BF}"/>
              </a:ext>
            </a:extLst>
          </p:cNvPr>
          <p:cNvSpPr>
            <a:spLocks noGrp="1"/>
          </p:cNvSpPr>
          <p:nvPr>
            <p:ph type="body" sz="quarter" idx="13" hasCustomPrompt="1"/>
          </p:nvPr>
        </p:nvSpPr>
        <p:spPr>
          <a:xfrm>
            <a:off x="695420" y="1168401"/>
            <a:ext cx="10721099" cy="4654842"/>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9" name="TextBox 8">
            <a:extLst>
              <a:ext uri="{FF2B5EF4-FFF2-40B4-BE49-F238E27FC236}">
                <a16:creationId xmlns:a16="http://schemas.microsoft.com/office/drawing/2014/main" id="{507C4C5D-EA28-C443-916D-609332154987}"/>
              </a:ext>
            </a:extLst>
          </p:cNvPr>
          <p:cNvSpPr txBox="1"/>
          <p:nvPr userDrawn="1"/>
        </p:nvSpPr>
        <p:spPr>
          <a:xfrm>
            <a:off x="480182" y="6284420"/>
            <a:ext cx="11425605"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17" name="Picture 16">
            <a:extLst>
              <a:ext uri="{FF2B5EF4-FFF2-40B4-BE49-F238E27FC236}">
                <a16:creationId xmlns:a16="http://schemas.microsoft.com/office/drawing/2014/main" id="{F7F5DDC1-53A7-F746-AB1C-444A2F53A015}"/>
              </a:ext>
            </a:extLst>
          </p:cNvPr>
          <p:cNvPicPr>
            <a:picLocks noChangeAspect="1"/>
          </p:cNvPicPr>
          <p:nvPr userDrawn="1"/>
        </p:nvPicPr>
        <p:blipFill>
          <a:blip r:embed="rId2"/>
          <a:stretch>
            <a:fillRect/>
          </a:stretch>
        </p:blipFill>
        <p:spPr>
          <a:xfrm>
            <a:off x="592097" y="426846"/>
            <a:ext cx="1177268" cy="1021934"/>
          </a:xfrm>
          <a:prstGeom prst="rect">
            <a:avLst/>
          </a:prstGeom>
        </p:spPr>
      </p:pic>
      <p:pic>
        <p:nvPicPr>
          <p:cNvPr id="18" name="Picture 17">
            <a:extLst>
              <a:ext uri="{FF2B5EF4-FFF2-40B4-BE49-F238E27FC236}">
                <a16:creationId xmlns:a16="http://schemas.microsoft.com/office/drawing/2014/main" id="{63393EA4-98EC-4F4D-9DAD-B882C1F9B72E}"/>
              </a:ext>
            </a:extLst>
          </p:cNvPr>
          <p:cNvPicPr>
            <a:picLocks noChangeAspect="1"/>
          </p:cNvPicPr>
          <p:nvPr userDrawn="1"/>
        </p:nvPicPr>
        <p:blipFill>
          <a:blip r:embed="rId2"/>
          <a:stretch>
            <a:fillRect/>
          </a:stretch>
        </p:blipFill>
        <p:spPr>
          <a:xfrm rot="10800000">
            <a:off x="10458813" y="5122551"/>
            <a:ext cx="1177268" cy="1021934"/>
          </a:xfrm>
          <a:prstGeom prst="rect">
            <a:avLst/>
          </a:prstGeom>
        </p:spPr>
      </p:pic>
    </p:spTree>
    <p:extLst>
      <p:ext uri="{BB962C8B-B14F-4D97-AF65-F5344CB8AC3E}">
        <p14:creationId xmlns:p14="http://schemas.microsoft.com/office/powerpoint/2010/main" val="4806024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slide - light blu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F88E38E-2DDE-C64A-B8F2-9FCAEC7C7DB5}"/>
              </a:ext>
            </a:extLst>
          </p:cNvPr>
          <p:cNvSpPr/>
          <p:nvPr userDrawn="1"/>
        </p:nvSpPr>
        <p:spPr>
          <a:xfrm>
            <a:off x="695422" y="634980"/>
            <a:ext cx="10837333" cy="5133424"/>
          </a:xfrm>
          <a:prstGeom prst="rect">
            <a:avLst/>
          </a:prstGeom>
          <a:no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 name="Rectangle 1">
            <a:extLst>
              <a:ext uri="{FF2B5EF4-FFF2-40B4-BE49-F238E27FC236}">
                <a16:creationId xmlns:a16="http://schemas.microsoft.com/office/drawing/2014/main" id="{D574950D-107D-D143-A1E4-0130B1FE3CA7}"/>
              </a:ext>
            </a:extLst>
          </p:cNvPr>
          <p:cNvSpPr/>
          <p:nvPr userDrawn="1"/>
        </p:nvSpPr>
        <p:spPr>
          <a:xfrm>
            <a:off x="372534" y="304802"/>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 name="Rectangle 36">
            <a:extLst>
              <a:ext uri="{FF2B5EF4-FFF2-40B4-BE49-F238E27FC236}">
                <a16:creationId xmlns:a16="http://schemas.microsoft.com/office/drawing/2014/main" id="{17E558F2-8B17-9049-B885-49FAD74AE55E}"/>
              </a:ext>
            </a:extLst>
          </p:cNvPr>
          <p:cNvSpPr/>
          <p:nvPr userDrawn="1"/>
        </p:nvSpPr>
        <p:spPr>
          <a:xfrm>
            <a:off x="9951381" y="4778387"/>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2" name="Text Placeholder 23">
            <a:extLst>
              <a:ext uri="{FF2B5EF4-FFF2-40B4-BE49-F238E27FC236}">
                <a16:creationId xmlns:a16="http://schemas.microsoft.com/office/drawing/2014/main" id="{AC84B5E8-12A2-3147-A8F9-2F032CA1F9BF}"/>
              </a:ext>
            </a:extLst>
          </p:cNvPr>
          <p:cNvSpPr>
            <a:spLocks noGrp="1"/>
          </p:cNvSpPr>
          <p:nvPr>
            <p:ph type="body" sz="quarter" idx="13" hasCustomPrompt="1"/>
          </p:nvPr>
        </p:nvSpPr>
        <p:spPr>
          <a:xfrm>
            <a:off x="695420" y="1168401"/>
            <a:ext cx="10721099" cy="4654842"/>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9" name="TextBox 8">
            <a:extLst>
              <a:ext uri="{FF2B5EF4-FFF2-40B4-BE49-F238E27FC236}">
                <a16:creationId xmlns:a16="http://schemas.microsoft.com/office/drawing/2014/main" id="{507C4C5D-EA28-C443-916D-609332154987}"/>
              </a:ext>
            </a:extLst>
          </p:cNvPr>
          <p:cNvSpPr txBox="1"/>
          <p:nvPr userDrawn="1"/>
        </p:nvSpPr>
        <p:spPr>
          <a:xfrm>
            <a:off x="480182" y="6284420"/>
            <a:ext cx="11425605"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12" name="Picture 11" descr="Icon&#10;&#10;Description automatically generated">
            <a:extLst>
              <a:ext uri="{FF2B5EF4-FFF2-40B4-BE49-F238E27FC236}">
                <a16:creationId xmlns:a16="http://schemas.microsoft.com/office/drawing/2014/main" id="{51FF0B5B-99ED-844C-8722-C347FA2C6A25}"/>
              </a:ext>
            </a:extLst>
          </p:cNvPr>
          <p:cNvPicPr>
            <a:picLocks noChangeAspect="1"/>
          </p:cNvPicPr>
          <p:nvPr userDrawn="1"/>
        </p:nvPicPr>
        <p:blipFill>
          <a:blip r:embed="rId2"/>
          <a:stretch>
            <a:fillRect/>
          </a:stretch>
        </p:blipFill>
        <p:spPr>
          <a:xfrm>
            <a:off x="695421" y="426849"/>
            <a:ext cx="1177268" cy="1021933"/>
          </a:xfrm>
          <a:prstGeom prst="rect">
            <a:avLst/>
          </a:prstGeom>
        </p:spPr>
      </p:pic>
      <p:pic>
        <p:nvPicPr>
          <p:cNvPr id="14" name="Picture 13" descr="Icon&#10;&#10;Description automatically generated">
            <a:extLst>
              <a:ext uri="{FF2B5EF4-FFF2-40B4-BE49-F238E27FC236}">
                <a16:creationId xmlns:a16="http://schemas.microsoft.com/office/drawing/2014/main" id="{6D8E91E1-9E02-3044-9602-988E6D01F038}"/>
              </a:ext>
            </a:extLst>
          </p:cNvPr>
          <p:cNvPicPr>
            <a:picLocks noChangeAspect="1"/>
          </p:cNvPicPr>
          <p:nvPr userDrawn="1"/>
        </p:nvPicPr>
        <p:blipFill>
          <a:blip r:embed="rId2"/>
          <a:stretch>
            <a:fillRect/>
          </a:stretch>
        </p:blipFill>
        <p:spPr>
          <a:xfrm rot="10800000">
            <a:off x="10438676" y="5358035"/>
            <a:ext cx="1177268" cy="1021933"/>
          </a:xfrm>
          <a:prstGeom prst="rect">
            <a:avLst/>
          </a:prstGeom>
        </p:spPr>
      </p:pic>
    </p:spTree>
    <p:extLst>
      <p:ext uri="{BB962C8B-B14F-4D97-AF65-F5344CB8AC3E}">
        <p14:creationId xmlns:p14="http://schemas.microsoft.com/office/powerpoint/2010/main" val="31309262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500C3BCB-30C7-064A-8548-5FD29048FA13}"/>
              </a:ext>
            </a:extLst>
          </p:cNvPr>
          <p:cNvSpPr/>
          <p:nvPr userDrawn="1"/>
        </p:nvSpPr>
        <p:spPr>
          <a:xfrm>
            <a:off x="695422" y="634980"/>
            <a:ext cx="10837333" cy="5133424"/>
          </a:xfrm>
          <a:prstGeom prst="rect">
            <a:avLst/>
          </a:prstGeom>
          <a:no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 name="Rectangle 1">
            <a:extLst>
              <a:ext uri="{FF2B5EF4-FFF2-40B4-BE49-F238E27FC236}">
                <a16:creationId xmlns:a16="http://schemas.microsoft.com/office/drawing/2014/main" id="{D574950D-107D-D143-A1E4-0130B1FE3CA7}"/>
              </a:ext>
            </a:extLst>
          </p:cNvPr>
          <p:cNvSpPr/>
          <p:nvPr userDrawn="1"/>
        </p:nvSpPr>
        <p:spPr>
          <a:xfrm>
            <a:off x="562445" y="361274"/>
            <a:ext cx="1598121" cy="15286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 name="Rectangle 36">
            <a:extLst>
              <a:ext uri="{FF2B5EF4-FFF2-40B4-BE49-F238E27FC236}">
                <a16:creationId xmlns:a16="http://schemas.microsoft.com/office/drawing/2014/main" id="{17E558F2-8B17-9049-B885-49FAD74AE55E}"/>
              </a:ext>
            </a:extLst>
          </p:cNvPr>
          <p:cNvSpPr/>
          <p:nvPr userDrawn="1"/>
        </p:nvSpPr>
        <p:spPr>
          <a:xfrm>
            <a:off x="9951381" y="4778387"/>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2" name="Text Placeholder 23">
            <a:extLst>
              <a:ext uri="{FF2B5EF4-FFF2-40B4-BE49-F238E27FC236}">
                <a16:creationId xmlns:a16="http://schemas.microsoft.com/office/drawing/2014/main" id="{AC84B5E8-12A2-3147-A8F9-2F032CA1F9BF}"/>
              </a:ext>
            </a:extLst>
          </p:cNvPr>
          <p:cNvSpPr>
            <a:spLocks noGrp="1"/>
          </p:cNvSpPr>
          <p:nvPr>
            <p:ph type="body" sz="quarter" idx="13" hasCustomPrompt="1"/>
          </p:nvPr>
        </p:nvSpPr>
        <p:spPr>
          <a:xfrm>
            <a:off x="695420" y="1168401"/>
            <a:ext cx="10721099" cy="4654842"/>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9" name="TextBox 8">
            <a:extLst>
              <a:ext uri="{FF2B5EF4-FFF2-40B4-BE49-F238E27FC236}">
                <a16:creationId xmlns:a16="http://schemas.microsoft.com/office/drawing/2014/main" id="{507C4C5D-EA28-C443-916D-609332154987}"/>
              </a:ext>
            </a:extLst>
          </p:cNvPr>
          <p:cNvSpPr txBox="1"/>
          <p:nvPr userDrawn="1"/>
        </p:nvSpPr>
        <p:spPr>
          <a:xfrm>
            <a:off x="480182" y="6284420"/>
            <a:ext cx="11425605"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11" name="Picture 10">
            <a:extLst>
              <a:ext uri="{FF2B5EF4-FFF2-40B4-BE49-F238E27FC236}">
                <a16:creationId xmlns:a16="http://schemas.microsoft.com/office/drawing/2014/main" id="{0C02F0A2-23BC-584C-937C-0D2E8850A05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695421" y="426846"/>
            <a:ext cx="1177268" cy="1021934"/>
          </a:xfrm>
          <a:prstGeom prst="rect">
            <a:avLst/>
          </a:prstGeom>
        </p:spPr>
      </p:pic>
      <p:pic>
        <p:nvPicPr>
          <p:cNvPr id="15" name="Picture 14">
            <a:extLst>
              <a:ext uri="{FF2B5EF4-FFF2-40B4-BE49-F238E27FC236}">
                <a16:creationId xmlns:a16="http://schemas.microsoft.com/office/drawing/2014/main" id="{BA05D0ED-C21B-BB4B-A36A-017456E3EEA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10800000">
            <a:off x="10458813" y="5384795"/>
            <a:ext cx="1177268" cy="1021934"/>
          </a:xfrm>
          <a:prstGeom prst="rect">
            <a:avLst/>
          </a:prstGeom>
        </p:spPr>
      </p:pic>
    </p:spTree>
    <p:extLst>
      <p:ext uri="{BB962C8B-B14F-4D97-AF65-F5344CB8AC3E}">
        <p14:creationId xmlns:p14="http://schemas.microsoft.com/office/powerpoint/2010/main" val="22090193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ote slide with photo - purple">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359BA04A-C37B-4344-9E86-E53745EB5943}"/>
              </a:ext>
            </a:extLst>
          </p:cNvPr>
          <p:cNvSpPr/>
          <p:nvPr userDrawn="1"/>
        </p:nvSpPr>
        <p:spPr>
          <a:xfrm>
            <a:off x="480179" y="609600"/>
            <a:ext cx="6750354" cy="5449336"/>
          </a:xfrm>
          <a:prstGeom prst="rect">
            <a:avLst/>
          </a:prstGeom>
          <a:no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 name="Rectangle 1">
            <a:extLst>
              <a:ext uri="{FF2B5EF4-FFF2-40B4-BE49-F238E27FC236}">
                <a16:creationId xmlns:a16="http://schemas.microsoft.com/office/drawing/2014/main" id="{D574950D-107D-D143-A1E4-0130B1FE3CA7}"/>
              </a:ext>
            </a:extLst>
          </p:cNvPr>
          <p:cNvSpPr/>
          <p:nvPr userDrawn="1"/>
        </p:nvSpPr>
        <p:spPr>
          <a:xfrm>
            <a:off x="372534" y="304802"/>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 name="Rectangle 36">
            <a:extLst>
              <a:ext uri="{FF2B5EF4-FFF2-40B4-BE49-F238E27FC236}">
                <a16:creationId xmlns:a16="http://schemas.microsoft.com/office/drawing/2014/main" id="{17E558F2-8B17-9049-B885-49FAD74AE55E}"/>
              </a:ext>
            </a:extLst>
          </p:cNvPr>
          <p:cNvSpPr/>
          <p:nvPr userDrawn="1"/>
        </p:nvSpPr>
        <p:spPr>
          <a:xfrm>
            <a:off x="5732671" y="4939390"/>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2" name="Text Placeholder 23">
            <a:extLst>
              <a:ext uri="{FF2B5EF4-FFF2-40B4-BE49-F238E27FC236}">
                <a16:creationId xmlns:a16="http://schemas.microsoft.com/office/drawing/2014/main" id="{AC84B5E8-12A2-3147-A8F9-2F032CA1F9BF}"/>
              </a:ext>
            </a:extLst>
          </p:cNvPr>
          <p:cNvSpPr>
            <a:spLocks noGrp="1"/>
          </p:cNvSpPr>
          <p:nvPr>
            <p:ph type="body" sz="quarter" idx="13" hasCustomPrompt="1"/>
          </p:nvPr>
        </p:nvSpPr>
        <p:spPr>
          <a:xfrm>
            <a:off x="677333" y="1202267"/>
            <a:ext cx="6535111" cy="4138374"/>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8" name="Picture Placeholder 17">
            <a:extLst>
              <a:ext uri="{FF2B5EF4-FFF2-40B4-BE49-F238E27FC236}">
                <a16:creationId xmlns:a16="http://schemas.microsoft.com/office/drawing/2014/main" id="{A6028443-184B-F442-A753-83263545DE01}"/>
              </a:ext>
            </a:extLst>
          </p:cNvPr>
          <p:cNvSpPr>
            <a:spLocks noGrp="1"/>
          </p:cNvSpPr>
          <p:nvPr>
            <p:ph type="pic" sz="quarter" idx="10"/>
          </p:nvPr>
        </p:nvSpPr>
        <p:spPr>
          <a:xfrm>
            <a:off x="7825500" y="33792"/>
            <a:ext cx="4381131" cy="682420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TextBox 10">
            <a:extLst>
              <a:ext uri="{FF2B5EF4-FFF2-40B4-BE49-F238E27FC236}">
                <a16:creationId xmlns:a16="http://schemas.microsoft.com/office/drawing/2014/main" id="{D11455EE-60BC-8047-BEC8-6BAD7334519A}"/>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14" name="Picture 13">
            <a:extLst>
              <a:ext uri="{FF2B5EF4-FFF2-40B4-BE49-F238E27FC236}">
                <a16:creationId xmlns:a16="http://schemas.microsoft.com/office/drawing/2014/main" id="{2F267307-7E81-3242-BB83-2C7020002E91}"/>
              </a:ext>
            </a:extLst>
          </p:cNvPr>
          <p:cNvPicPr>
            <a:picLocks noChangeAspect="1"/>
          </p:cNvPicPr>
          <p:nvPr userDrawn="1"/>
        </p:nvPicPr>
        <p:blipFill>
          <a:blip r:embed="rId2"/>
          <a:stretch>
            <a:fillRect/>
          </a:stretch>
        </p:blipFill>
        <p:spPr>
          <a:xfrm>
            <a:off x="880132" y="634979"/>
            <a:ext cx="1177268" cy="1021934"/>
          </a:xfrm>
          <a:prstGeom prst="rect">
            <a:avLst/>
          </a:prstGeom>
        </p:spPr>
      </p:pic>
      <p:pic>
        <p:nvPicPr>
          <p:cNvPr id="15" name="Picture 14">
            <a:extLst>
              <a:ext uri="{FF2B5EF4-FFF2-40B4-BE49-F238E27FC236}">
                <a16:creationId xmlns:a16="http://schemas.microsoft.com/office/drawing/2014/main" id="{C47403B7-55D6-5445-8A80-32E9A99B8F81}"/>
              </a:ext>
            </a:extLst>
          </p:cNvPr>
          <p:cNvPicPr>
            <a:picLocks noChangeAspect="1"/>
          </p:cNvPicPr>
          <p:nvPr userDrawn="1"/>
        </p:nvPicPr>
        <p:blipFill>
          <a:blip r:embed="rId2"/>
          <a:stretch>
            <a:fillRect/>
          </a:stretch>
        </p:blipFill>
        <p:spPr>
          <a:xfrm rot="10800000">
            <a:off x="6205666" y="5339226"/>
            <a:ext cx="1177268" cy="1021934"/>
          </a:xfrm>
          <a:prstGeom prst="rect">
            <a:avLst/>
          </a:prstGeom>
        </p:spPr>
      </p:pic>
    </p:spTree>
    <p:extLst>
      <p:ext uri="{BB962C8B-B14F-4D97-AF65-F5344CB8AC3E}">
        <p14:creationId xmlns:p14="http://schemas.microsoft.com/office/powerpoint/2010/main" val="41910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Quote slide with photo - light blue">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359BA04A-C37B-4344-9E86-E53745EB5943}"/>
              </a:ext>
            </a:extLst>
          </p:cNvPr>
          <p:cNvSpPr/>
          <p:nvPr userDrawn="1"/>
        </p:nvSpPr>
        <p:spPr>
          <a:xfrm>
            <a:off x="480179" y="609600"/>
            <a:ext cx="6750354" cy="5449336"/>
          </a:xfrm>
          <a:prstGeom prst="rect">
            <a:avLst/>
          </a:prstGeom>
          <a:no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 name="Rectangle 1">
            <a:extLst>
              <a:ext uri="{FF2B5EF4-FFF2-40B4-BE49-F238E27FC236}">
                <a16:creationId xmlns:a16="http://schemas.microsoft.com/office/drawing/2014/main" id="{D574950D-107D-D143-A1E4-0130B1FE3CA7}"/>
              </a:ext>
            </a:extLst>
          </p:cNvPr>
          <p:cNvSpPr/>
          <p:nvPr userDrawn="1"/>
        </p:nvSpPr>
        <p:spPr>
          <a:xfrm>
            <a:off x="372534" y="304802"/>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 name="Rectangle 36">
            <a:extLst>
              <a:ext uri="{FF2B5EF4-FFF2-40B4-BE49-F238E27FC236}">
                <a16:creationId xmlns:a16="http://schemas.microsoft.com/office/drawing/2014/main" id="{17E558F2-8B17-9049-B885-49FAD74AE55E}"/>
              </a:ext>
            </a:extLst>
          </p:cNvPr>
          <p:cNvSpPr/>
          <p:nvPr userDrawn="1"/>
        </p:nvSpPr>
        <p:spPr>
          <a:xfrm>
            <a:off x="5732671" y="4939390"/>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2" name="Text Placeholder 23">
            <a:extLst>
              <a:ext uri="{FF2B5EF4-FFF2-40B4-BE49-F238E27FC236}">
                <a16:creationId xmlns:a16="http://schemas.microsoft.com/office/drawing/2014/main" id="{AC84B5E8-12A2-3147-A8F9-2F032CA1F9BF}"/>
              </a:ext>
            </a:extLst>
          </p:cNvPr>
          <p:cNvSpPr>
            <a:spLocks noGrp="1"/>
          </p:cNvSpPr>
          <p:nvPr>
            <p:ph type="body" sz="quarter" idx="13" hasCustomPrompt="1"/>
          </p:nvPr>
        </p:nvSpPr>
        <p:spPr>
          <a:xfrm>
            <a:off x="677333" y="1202267"/>
            <a:ext cx="6535111" cy="4138374"/>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8" name="Picture Placeholder 17">
            <a:extLst>
              <a:ext uri="{FF2B5EF4-FFF2-40B4-BE49-F238E27FC236}">
                <a16:creationId xmlns:a16="http://schemas.microsoft.com/office/drawing/2014/main" id="{A6028443-184B-F442-A753-83263545DE01}"/>
              </a:ext>
            </a:extLst>
          </p:cNvPr>
          <p:cNvSpPr>
            <a:spLocks noGrp="1"/>
          </p:cNvSpPr>
          <p:nvPr>
            <p:ph type="pic" sz="quarter" idx="10"/>
          </p:nvPr>
        </p:nvSpPr>
        <p:spPr>
          <a:xfrm>
            <a:off x="7825500" y="33792"/>
            <a:ext cx="4381131" cy="682420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TextBox 10">
            <a:extLst>
              <a:ext uri="{FF2B5EF4-FFF2-40B4-BE49-F238E27FC236}">
                <a16:creationId xmlns:a16="http://schemas.microsoft.com/office/drawing/2014/main" id="{D11455EE-60BC-8047-BEC8-6BAD7334519A}"/>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13" name="Picture 12" descr="Icon&#10;&#10;Description automatically generated">
            <a:extLst>
              <a:ext uri="{FF2B5EF4-FFF2-40B4-BE49-F238E27FC236}">
                <a16:creationId xmlns:a16="http://schemas.microsoft.com/office/drawing/2014/main" id="{BA881868-1CA1-3E41-92E1-A0FDD867B4F3}"/>
              </a:ext>
            </a:extLst>
          </p:cNvPr>
          <p:cNvPicPr>
            <a:picLocks noChangeAspect="1"/>
          </p:cNvPicPr>
          <p:nvPr userDrawn="1"/>
        </p:nvPicPr>
        <p:blipFill>
          <a:blip r:embed="rId2"/>
          <a:stretch>
            <a:fillRect/>
          </a:stretch>
        </p:blipFill>
        <p:spPr>
          <a:xfrm>
            <a:off x="880132" y="642174"/>
            <a:ext cx="1177268" cy="1021933"/>
          </a:xfrm>
          <a:prstGeom prst="rect">
            <a:avLst/>
          </a:prstGeom>
        </p:spPr>
      </p:pic>
      <p:pic>
        <p:nvPicPr>
          <p:cNvPr id="16" name="Picture 15" descr="Icon&#10;&#10;Description automatically generated">
            <a:extLst>
              <a:ext uri="{FF2B5EF4-FFF2-40B4-BE49-F238E27FC236}">
                <a16:creationId xmlns:a16="http://schemas.microsoft.com/office/drawing/2014/main" id="{E792AE3B-79DA-0948-B6B1-D45C416B8599}"/>
              </a:ext>
            </a:extLst>
          </p:cNvPr>
          <p:cNvPicPr>
            <a:picLocks noChangeAspect="1"/>
          </p:cNvPicPr>
          <p:nvPr userDrawn="1"/>
        </p:nvPicPr>
        <p:blipFill>
          <a:blip r:embed="rId2"/>
          <a:stretch>
            <a:fillRect/>
          </a:stretch>
        </p:blipFill>
        <p:spPr>
          <a:xfrm rot="10800000">
            <a:off x="6183457" y="5339229"/>
            <a:ext cx="1177268" cy="1021933"/>
          </a:xfrm>
          <a:prstGeom prst="rect">
            <a:avLst/>
          </a:prstGeom>
        </p:spPr>
      </p:pic>
    </p:spTree>
    <p:extLst>
      <p:ext uri="{BB962C8B-B14F-4D97-AF65-F5344CB8AC3E}">
        <p14:creationId xmlns:p14="http://schemas.microsoft.com/office/powerpoint/2010/main" val="15280876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slide with photo - blue">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359BA04A-C37B-4344-9E86-E53745EB5943}"/>
              </a:ext>
            </a:extLst>
          </p:cNvPr>
          <p:cNvSpPr/>
          <p:nvPr userDrawn="1"/>
        </p:nvSpPr>
        <p:spPr>
          <a:xfrm>
            <a:off x="480179" y="609600"/>
            <a:ext cx="6750354" cy="5449336"/>
          </a:xfrm>
          <a:prstGeom prst="rect">
            <a:avLst/>
          </a:prstGeom>
          <a:no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 name="Rectangle 1">
            <a:extLst>
              <a:ext uri="{FF2B5EF4-FFF2-40B4-BE49-F238E27FC236}">
                <a16:creationId xmlns:a16="http://schemas.microsoft.com/office/drawing/2014/main" id="{D574950D-107D-D143-A1E4-0130B1FE3CA7}"/>
              </a:ext>
            </a:extLst>
          </p:cNvPr>
          <p:cNvSpPr/>
          <p:nvPr userDrawn="1"/>
        </p:nvSpPr>
        <p:spPr>
          <a:xfrm>
            <a:off x="372534" y="304802"/>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 name="Rectangle 36">
            <a:extLst>
              <a:ext uri="{FF2B5EF4-FFF2-40B4-BE49-F238E27FC236}">
                <a16:creationId xmlns:a16="http://schemas.microsoft.com/office/drawing/2014/main" id="{17E558F2-8B17-9049-B885-49FAD74AE55E}"/>
              </a:ext>
            </a:extLst>
          </p:cNvPr>
          <p:cNvSpPr/>
          <p:nvPr userDrawn="1"/>
        </p:nvSpPr>
        <p:spPr>
          <a:xfrm>
            <a:off x="5732671" y="4939390"/>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2" name="Text Placeholder 23">
            <a:extLst>
              <a:ext uri="{FF2B5EF4-FFF2-40B4-BE49-F238E27FC236}">
                <a16:creationId xmlns:a16="http://schemas.microsoft.com/office/drawing/2014/main" id="{AC84B5E8-12A2-3147-A8F9-2F032CA1F9BF}"/>
              </a:ext>
            </a:extLst>
          </p:cNvPr>
          <p:cNvSpPr>
            <a:spLocks noGrp="1"/>
          </p:cNvSpPr>
          <p:nvPr>
            <p:ph type="body" sz="quarter" idx="13" hasCustomPrompt="1"/>
          </p:nvPr>
        </p:nvSpPr>
        <p:spPr>
          <a:xfrm>
            <a:off x="677333" y="1202267"/>
            <a:ext cx="6535111" cy="4138374"/>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8" name="Picture Placeholder 17">
            <a:extLst>
              <a:ext uri="{FF2B5EF4-FFF2-40B4-BE49-F238E27FC236}">
                <a16:creationId xmlns:a16="http://schemas.microsoft.com/office/drawing/2014/main" id="{A6028443-184B-F442-A753-83263545DE01}"/>
              </a:ext>
            </a:extLst>
          </p:cNvPr>
          <p:cNvSpPr>
            <a:spLocks noGrp="1"/>
          </p:cNvSpPr>
          <p:nvPr>
            <p:ph type="pic" sz="quarter" idx="10"/>
          </p:nvPr>
        </p:nvSpPr>
        <p:spPr>
          <a:xfrm>
            <a:off x="7825500" y="33792"/>
            <a:ext cx="4381131" cy="682420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TextBox 10">
            <a:extLst>
              <a:ext uri="{FF2B5EF4-FFF2-40B4-BE49-F238E27FC236}">
                <a16:creationId xmlns:a16="http://schemas.microsoft.com/office/drawing/2014/main" id="{D11455EE-60BC-8047-BEC8-6BAD7334519A}"/>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13" name="Picture 12">
            <a:extLst>
              <a:ext uri="{FF2B5EF4-FFF2-40B4-BE49-F238E27FC236}">
                <a16:creationId xmlns:a16="http://schemas.microsoft.com/office/drawing/2014/main" id="{E88F904F-D6BF-3646-AA92-7FE13FF4D987}"/>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15380" y="653697"/>
            <a:ext cx="1177268" cy="1021934"/>
          </a:xfrm>
          <a:prstGeom prst="rect">
            <a:avLst/>
          </a:prstGeom>
        </p:spPr>
      </p:pic>
      <p:pic>
        <p:nvPicPr>
          <p:cNvPr id="16" name="Picture 15">
            <a:extLst>
              <a:ext uri="{FF2B5EF4-FFF2-40B4-BE49-F238E27FC236}">
                <a16:creationId xmlns:a16="http://schemas.microsoft.com/office/drawing/2014/main" id="{E6442B2F-4217-DF40-A4C4-7590545A24C0}"/>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10800000">
            <a:off x="6198349" y="5339227"/>
            <a:ext cx="1177268" cy="1021934"/>
          </a:xfrm>
          <a:prstGeom prst="rect">
            <a:avLst/>
          </a:prstGeom>
        </p:spPr>
      </p:pic>
    </p:spTree>
    <p:extLst>
      <p:ext uri="{BB962C8B-B14F-4D97-AF65-F5344CB8AC3E}">
        <p14:creationId xmlns:p14="http://schemas.microsoft.com/office/powerpoint/2010/main" val="3034593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Icons">
    <p:spTree>
      <p:nvGrpSpPr>
        <p:cNvPr id="1" name=""/>
        <p:cNvGrpSpPr/>
        <p:nvPr/>
      </p:nvGrpSpPr>
      <p:grpSpPr>
        <a:xfrm>
          <a:off x="0" y="0"/>
          <a:ext cx="0" cy="0"/>
          <a:chOff x="0" y="0"/>
          <a:chExt cx="0" cy="0"/>
        </a:xfrm>
      </p:grpSpPr>
      <p:sp>
        <p:nvSpPr>
          <p:cNvPr id="5" name="Rectangle 4"/>
          <p:cNvSpPr/>
          <p:nvPr userDrawn="1"/>
        </p:nvSpPr>
        <p:spPr>
          <a:xfrm>
            <a:off x="0" y="-1"/>
            <a:ext cx="12192000" cy="6858001"/>
          </a:xfrm>
          <a:prstGeom prst="rect">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6" name="Rectangle 5"/>
          <p:cNvSpPr/>
          <p:nvPr userDrawn="1"/>
        </p:nvSpPr>
        <p:spPr>
          <a:xfrm>
            <a:off x="586902" y="491138"/>
            <a:ext cx="4309564" cy="4708981"/>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Innovating Digitally</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i="1" baseline="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 sz="2400" dirty="0">
                <a:solidFill>
                  <a:schemeClr val="bg1"/>
                </a:solidFill>
                <a:latin typeface="+mn-lt"/>
                <a:ea typeface="Quattrocento Sans"/>
                <a:cs typeface="Quattrocento Sans"/>
                <a:sym typeface="Quattrocento Sans"/>
              </a:rPr>
              <a:t>Isn’t that nice? :)</a:t>
            </a:r>
          </a:p>
        </p:txBody>
      </p:sp>
      <p:sp>
        <p:nvSpPr>
          <p:cNvPr id="7" name="Rectangle 6"/>
          <p:cNvSpPr/>
          <p:nvPr userDrawn="1"/>
        </p:nvSpPr>
        <p:spPr>
          <a:xfrm>
            <a:off x="0" y="5968371"/>
            <a:ext cx="12192000" cy="467436"/>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8" name="Straight Connector 7"/>
          <p:cNvCxnSpPr/>
          <p:nvPr userDrawn="1"/>
        </p:nvCxnSpPr>
        <p:spPr>
          <a:xfrm flipH="1">
            <a:off x="5"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145819"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438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D68D46C-A46D-E144-8FE4-DE6FC20A4971}"/>
              </a:ext>
            </a:extLst>
          </p:cNvPr>
          <p:cNvSpPr/>
          <p:nvPr userDrawn="1"/>
        </p:nvSpPr>
        <p:spPr>
          <a:xfrm>
            <a:off x="480182" y="435429"/>
            <a:ext cx="11231643" cy="5623954"/>
          </a:xfrm>
          <a:prstGeom prst="rect">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3" name="Text Placeholder 23">
            <a:extLst>
              <a:ext uri="{FF2B5EF4-FFF2-40B4-BE49-F238E27FC236}">
                <a16:creationId xmlns:a16="http://schemas.microsoft.com/office/drawing/2014/main" id="{CCF97420-7853-164F-9664-945DE8ED6C85}"/>
              </a:ext>
            </a:extLst>
          </p:cNvPr>
          <p:cNvSpPr>
            <a:spLocks noGrp="1"/>
          </p:cNvSpPr>
          <p:nvPr>
            <p:ph type="body" sz="quarter" idx="16" hasCustomPrompt="1"/>
          </p:nvPr>
        </p:nvSpPr>
        <p:spPr>
          <a:xfrm>
            <a:off x="2236173" y="982018"/>
            <a:ext cx="3457243" cy="582221"/>
          </a:xfrm>
        </p:spPr>
        <p:txBody>
          <a:bodyPr>
            <a:normAutofit/>
          </a:bodyPr>
          <a:lstStyle>
            <a:lvl1pPr marL="0" indent="0" algn="l">
              <a:buNone/>
              <a:defRPr sz="4800" b="0" i="0">
                <a:solidFill>
                  <a:schemeClr val="bg1"/>
                </a:solidFill>
                <a:latin typeface="+mn-lt"/>
              </a:defRPr>
            </a:lvl1pPr>
          </a:lstStyle>
          <a:p>
            <a:pPr lvl="0"/>
            <a:r>
              <a:rPr lang="en-US" dirty="0"/>
              <a:t>Divider</a:t>
            </a:r>
          </a:p>
        </p:txBody>
      </p:sp>
      <p:sp>
        <p:nvSpPr>
          <p:cNvPr id="24" name="Text Placeholder 23">
            <a:extLst>
              <a:ext uri="{FF2B5EF4-FFF2-40B4-BE49-F238E27FC236}">
                <a16:creationId xmlns:a16="http://schemas.microsoft.com/office/drawing/2014/main" id="{5467446E-2247-0749-BF76-1BEEC4C6AAE2}"/>
              </a:ext>
            </a:extLst>
          </p:cNvPr>
          <p:cNvSpPr>
            <a:spLocks noGrp="1"/>
          </p:cNvSpPr>
          <p:nvPr>
            <p:ph type="body" sz="quarter" idx="17" hasCustomPrompt="1"/>
          </p:nvPr>
        </p:nvSpPr>
        <p:spPr>
          <a:xfrm>
            <a:off x="791621" y="982018"/>
            <a:ext cx="904551" cy="582221"/>
          </a:xfrm>
        </p:spPr>
        <p:txBody>
          <a:bodyPr>
            <a:normAutofit/>
          </a:bodyPr>
          <a:lstStyle>
            <a:lvl1pPr marL="0" indent="0" algn="l">
              <a:buNone/>
              <a:defRPr sz="4800" b="0" i="0">
                <a:solidFill>
                  <a:schemeClr val="bg1"/>
                </a:solidFill>
                <a:latin typeface="+mn-lt"/>
              </a:defRPr>
            </a:lvl1pPr>
          </a:lstStyle>
          <a:p>
            <a:pPr lvl="0"/>
            <a:r>
              <a:rPr lang="en-US" dirty="0"/>
              <a:t>01</a:t>
            </a:r>
          </a:p>
        </p:txBody>
      </p:sp>
      <p:sp>
        <p:nvSpPr>
          <p:cNvPr id="25" name="Rectangle 24">
            <a:extLst>
              <a:ext uri="{FF2B5EF4-FFF2-40B4-BE49-F238E27FC236}">
                <a16:creationId xmlns:a16="http://schemas.microsoft.com/office/drawing/2014/main" id="{109FFD20-F186-1F4E-A81F-8BF071E61B72}"/>
              </a:ext>
            </a:extLst>
          </p:cNvPr>
          <p:cNvSpPr/>
          <p:nvPr userDrawn="1"/>
        </p:nvSpPr>
        <p:spPr>
          <a:xfrm rot="5400000" flipV="1">
            <a:off x="1462171" y="1258238"/>
            <a:ext cx="1008000" cy="36000"/>
          </a:xfrm>
          <a:prstGeom prst="rect">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rgbClr val="EF5655"/>
              </a:solidFill>
              <a:latin typeface="Montserrat Light" charset="0"/>
            </a:endParaRPr>
          </a:p>
        </p:txBody>
      </p:sp>
      <p:pic>
        <p:nvPicPr>
          <p:cNvPr id="10" name="Picture 9" descr="A picture containing kitchenware&#10;&#10;Description automatically generated">
            <a:extLst>
              <a:ext uri="{FF2B5EF4-FFF2-40B4-BE49-F238E27FC236}">
                <a16:creationId xmlns:a16="http://schemas.microsoft.com/office/drawing/2014/main" id="{9A5D1BED-C8A7-6B4C-855D-78EA41D74D16}"/>
              </a:ext>
            </a:extLst>
          </p:cNvPr>
          <p:cNvPicPr/>
          <p:nvPr userDrawn="1"/>
        </p:nvPicPr>
        <p:blipFill rotWithShape="1">
          <a:blip r:embed="rId2">
            <a:extLst>
              <a:ext uri="{28A0092B-C50C-407E-A947-70E740481C1C}">
                <a14:useLocalDpi xmlns:a14="http://schemas.microsoft.com/office/drawing/2010/main" val="0"/>
              </a:ext>
            </a:extLst>
          </a:blip>
          <a:srcRect l="63" t="33294" r="25374" b="-5421"/>
          <a:stretch/>
        </p:blipFill>
        <p:spPr>
          <a:xfrm>
            <a:off x="5733467" y="435430"/>
            <a:ext cx="5942354" cy="5623954"/>
          </a:xfrm>
          <a:prstGeom prst="rect">
            <a:avLst/>
          </a:prstGeom>
        </p:spPr>
      </p:pic>
      <p:sp>
        <p:nvSpPr>
          <p:cNvPr id="11" name="TextBox 10">
            <a:extLst>
              <a:ext uri="{FF2B5EF4-FFF2-40B4-BE49-F238E27FC236}">
                <a16:creationId xmlns:a16="http://schemas.microsoft.com/office/drawing/2014/main" id="{510D4E66-4630-3C48-AAB8-E48F31E5831D}"/>
              </a:ext>
            </a:extLst>
          </p:cNvPr>
          <p:cNvSpPr txBox="1"/>
          <p:nvPr userDrawn="1"/>
        </p:nvSpPr>
        <p:spPr>
          <a:xfrm>
            <a:off x="286220" y="6291768"/>
            <a:ext cx="11425605" cy="261610"/>
          </a:xfrm>
          <a:prstGeom prst="rect">
            <a:avLst/>
          </a:prstGeom>
          <a:noFill/>
        </p:spPr>
        <p:txBody>
          <a:bodyPr wrap="square" rtlCol="0">
            <a:spAutoFit/>
          </a:bodyPr>
          <a:lstStyle/>
          <a:p>
            <a:pPr algn="r"/>
            <a:r>
              <a:rPr lang="en-US" sz="1100"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2204121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90E5374-E031-0E47-8502-A65E00D76229}"/>
              </a:ext>
            </a:extLst>
          </p:cNvPr>
          <p:cNvSpPr/>
          <p:nvPr userDrawn="1"/>
        </p:nvSpPr>
        <p:spPr>
          <a:xfrm>
            <a:off x="480182" y="435429"/>
            <a:ext cx="11231643" cy="5623954"/>
          </a:xfrm>
          <a:prstGeom prst="rect">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8" name="TextBox 7">
            <a:extLst>
              <a:ext uri="{FF2B5EF4-FFF2-40B4-BE49-F238E27FC236}">
                <a16:creationId xmlns:a16="http://schemas.microsoft.com/office/drawing/2014/main" id="{610EC541-8DBF-3340-BE6B-04CEC3251F72}"/>
              </a:ext>
            </a:extLst>
          </p:cNvPr>
          <p:cNvSpPr txBox="1"/>
          <p:nvPr userDrawn="1"/>
        </p:nvSpPr>
        <p:spPr>
          <a:xfrm>
            <a:off x="286220" y="6291768"/>
            <a:ext cx="11425605" cy="261610"/>
          </a:xfrm>
          <a:prstGeom prst="rect">
            <a:avLst/>
          </a:prstGeom>
          <a:noFill/>
        </p:spPr>
        <p:txBody>
          <a:bodyPr wrap="square" rtlCol="0">
            <a:spAutoFit/>
          </a:bodyPr>
          <a:lstStyle/>
          <a:p>
            <a:pPr algn="r"/>
            <a:r>
              <a:rPr lang="en-US" sz="1100"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9" name="Text Placeholder 23">
            <a:extLst>
              <a:ext uri="{FF2B5EF4-FFF2-40B4-BE49-F238E27FC236}">
                <a16:creationId xmlns:a16="http://schemas.microsoft.com/office/drawing/2014/main" id="{E29CC7BC-8BE2-CA42-8A7F-EE588B36F504}"/>
              </a:ext>
            </a:extLst>
          </p:cNvPr>
          <p:cNvSpPr>
            <a:spLocks noGrp="1"/>
          </p:cNvSpPr>
          <p:nvPr>
            <p:ph type="body" sz="quarter" idx="16" hasCustomPrompt="1"/>
          </p:nvPr>
        </p:nvSpPr>
        <p:spPr>
          <a:xfrm>
            <a:off x="2236173" y="982018"/>
            <a:ext cx="3457243" cy="582221"/>
          </a:xfrm>
        </p:spPr>
        <p:txBody>
          <a:bodyPr>
            <a:normAutofit/>
          </a:bodyPr>
          <a:lstStyle>
            <a:lvl1pPr marL="0" indent="0" algn="l">
              <a:buNone/>
              <a:defRPr sz="4800" b="0" i="0">
                <a:solidFill>
                  <a:schemeClr val="bg1"/>
                </a:solidFill>
                <a:latin typeface="+mn-lt"/>
              </a:defRPr>
            </a:lvl1pPr>
          </a:lstStyle>
          <a:p>
            <a:pPr lvl="0"/>
            <a:r>
              <a:rPr lang="en-US" dirty="0"/>
              <a:t>Divider</a:t>
            </a:r>
          </a:p>
        </p:txBody>
      </p:sp>
      <p:sp>
        <p:nvSpPr>
          <p:cNvPr id="10" name="Text Placeholder 23">
            <a:extLst>
              <a:ext uri="{FF2B5EF4-FFF2-40B4-BE49-F238E27FC236}">
                <a16:creationId xmlns:a16="http://schemas.microsoft.com/office/drawing/2014/main" id="{1E2C7CDC-88F7-0641-95A4-C344BC623C73}"/>
              </a:ext>
            </a:extLst>
          </p:cNvPr>
          <p:cNvSpPr>
            <a:spLocks noGrp="1"/>
          </p:cNvSpPr>
          <p:nvPr>
            <p:ph type="body" sz="quarter" idx="17" hasCustomPrompt="1"/>
          </p:nvPr>
        </p:nvSpPr>
        <p:spPr>
          <a:xfrm>
            <a:off x="791621" y="982018"/>
            <a:ext cx="904551" cy="582221"/>
          </a:xfrm>
        </p:spPr>
        <p:txBody>
          <a:bodyPr>
            <a:normAutofit/>
          </a:bodyPr>
          <a:lstStyle>
            <a:lvl1pPr marL="0" indent="0" algn="l">
              <a:buNone/>
              <a:defRPr sz="4800" b="0" i="0">
                <a:solidFill>
                  <a:schemeClr val="bg1"/>
                </a:solidFill>
                <a:latin typeface="+mn-lt"/>
              </a:defRPr>
            </a:lvl1pPr>
          </a:lstStyle>
          <a:p>
            <a:pPr lvl="0"/>
            <a:r>
              <a:rPr lang="en-US" dirty="0"/>
              <a:t>01</a:t>
            </a:r>
          </a:p>
        </p:txBody>
      </p:sp>
      <p:sp>
        <p:nvSpPr>
          <p:cNvPr id="11" name="Rectangle 10">
            <a:extLst>
              <a:ext uri="{FF2B5EF4-FFF2-40B4-BE49-F238E27FC236}">
                <a16:creationId xmlns:a16="http://schemas.microsoft.com/office/drawing/2014/main" id="{1314D364-3A61-7E42-AB14-8AA435396CAA}"/>
              </a:ext>
            </a:extLst>
          </p:cNvPr>
          <p:cNvSpPr/>
          <p:nvPr userDrawn="1"/>
        </p:nvSpPr>
        <p:spPr>
          <a:xfrm rot="5400000" flipV="1">
            <a:off x="1462171" y="1258238"/>
            <a:ext cx="1008000" cy="36000"/>
          </a:xfrm>
          <a:prstGeom prst="rect">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rgbClr val="EF5655"/>
              </a:solidFill>
              <a:latin typeface="Montserrat Light" charset="0"/>
            </a:endParaRPr>
          </a:p>
        </p:txBody>
      </p:sp>
      <p:pic>
        <p:nvPicPr>
          <p:cNvPr id="12" name="Picture 11" descr="A picture containing kitchenware&#10;&#10;Description automatically generated">
            <a:extLst>
              <a:ext uri="{FF2B5EF4-FFF2-40B4-BE49-F238E27FC236}">
                <a16:creationId xmlns:a16="http://schemas.microsoft.com/office/drawing/2014/main" id="{95AD1E6C-AAF0-3D4B-B6A1-CF0C6676647E}"/>
              </a:ext>
            </a:extLst>
          </p:cNvPr>
          <p:cNvPicPr/>
          <p:nvPr userDrawn="1"/>
        </p:nvPicPr>
        <p:blipFill rotWithShape="1">
          <a:blip r:embed="rId2">
            <a:extLst>
              <a:ext uri="{28A0092B-C50C-407E-A947-70E740481C1C}">
                <a14:useLocalDpi xmlns:a14="http://schemas.microsoft.com/office/drawing/2010/main" val="0"/>
              </a:ext>
            </a:extLst>
          </a:blip>
          <a:srcRect l="63" t="33294" r="25374" b="-5421"/>
          <a:stretch/>
        </p:blipFill>
        <p:spPr>
          <a:xfrm>
            <a:off x="5733467" y="435430"/>
            <a:ext cx="5942354" cy="5623954"/>
          </a:xfrm>
          <a:prstGeom prst="rect">
            <a:avLst/>
          </a:prstGeom>
        </p:spPr>
      </p:pic>
    </p:spTree>
    <p:extLst>
      <p:ext uri="{BB962C8B-B14F-4D97-AF65-F5344CB8AC3E}">
        <p14:creationId xmlns:p14="http://schemas.microsoft.com/office/powerpoint/2010/main" val="35339404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vider light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2D9C31B-317B-C94B-BE9F-F0ACA18D4DC9}"/>
              </a:ext>
            </a:extLst>
          </p:cNvPr>
          <p:cNvSpPr/>
          <p:nvPr userDrawn="1"/>
        </p:nvSpPr>
        <p:spPr>
          <a:xfrm>
            <a:off x="480182" y="435429"/>
            <a:ext cx="11231643" cy="5623954"/>
          </a:xfrm>
          <a:prstGeom prst="rect">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9" name="Text Placeholder 23">
            <a:extLst>
              <a:ext uri="{FF2B5EF4-FFF2-40B4-BE49-F238E27FC236}">
                <a16:creationId xmlns:a16="http://schemas.microsoft.com/office/drawing/2014/main" id="{653FB95E-AA3A-AD44-871C-E74A1381BA84}"/>
              </a:ext>
            </a:extLst>
          </p:cNvPr>
          <p:cNvSpPr>
            <a:spLocks noGrp="1"/>
          </p:cNvSpPr>
          <p:nvPr>
            <p:ph type="body" sz="quarter" idx="16" hasCustomPrompt="1"/>
          </p:nvPr>
        </p:nvSpPr>
        <p:spPr>
          <a:xfrm>
            <a:off x="2236173" y="982018"/>
            <a:ext cx="3457243" cy="582221"/>
          </a:xfrm>
        </p:spPr>
        <p:txBody>
          <a:bodyPr>
            <a:normAutofit/>
          </a:bodyPr>
          <a:lstStyle>
            <a:lvl1pPr marL="0" indent="0" algn="l">
              <a:buNone/>
              <a:defRPr sz="4800" b="0" i="0">
                <a:solidFill>
                  <a:schemeClr val="bg1"/>
                </a:solidFill>
                <a:latin typeface="+mn-lt"/>
              </a:defRPr>
            </a:lvl1pPr>
          </a:lstStyle>
          <a:p>
            <a:pPr lvl="0"/>
            <a:r>
              <a:rPr lang="en-US" dirty="0"/>
              <a:t>Divider</a:t>
            </a:r>
          </a:p>
        </p:txBody>
      </p:sp>
      <p:sp>
        <p:nvSpPr>
          <p:cNvPr id="10" name="Text Placeholder 23">
            <a:extLst>
              <a:ext uri="{FF2B5EF4-FFF2-40B4-BE49-F238E27FC236}">
                <a16:creationId xmlns:a16="http://schemas.microsoft.com/office/drawing/2014/main" id="{E009B2C9-6835-3B42-9598-5530F3308FFC}"/>
              </a:ext>
            </a:extLst>
          </p:cNvPr>
          <p:cNvSpPr>
            <a:spLocks noGrp="1"/>
          </p:cNvSpPr>
          <p:nvPr>
            <p:ph type="body" sz="quarter" idx="17" hasCustomPrompt="1"/>
          </p:nvPr>
        </p:nvSpPr>
        <p:spPr>
          <a:xfrm>
            <a:off x="791621" y="982018"/>
            <a:ext cx="904551" cy="582221"/>
          </a:xfrm>
        </p:spPr>
        <p:txBody>
          <a:bodyPr>
            <a:normAutofit/>
          </a:bodyPr>
          <a:lstStyle>
            <a:lvl1pPr marL="0" indent="0" algn="l">
              <a:buNone/>
              <a:defRPr sz="4800" b="0" i="0">
                <a:solidFill>
                  <a:schemeClr val="bg1"/>
                </a:solidFill>
                <a:latin typeface="+mn-lt"/>
              </a:defRPr>
            </a:lvl1pPr>
          </a:lstStyle>
          <a:p>
            <a:pPr lvl="0"/>
            <a:r>
              <a:rPr lang="en-US" dirty="0"/>
              <a:t>01</a:t>
            </a:r>
          </a:p>
        </p:txBody>
      </p:sp>
      <p:sp>
        <p:nvSpPr>
          <p:cNvPr id="11" name="Rectangle 10">
            <a:extLst>
              <a:ext uri="{FF2B5EF4-FFF2-40B4-BE49-F238E27FC236}">
                <a16:creationId xmlns:a16="http://schemas.microsoft.com/office/drawing/2014/main" id="{DDC26501-AE5C-1A47-9669-5776C20376E7}"/>
              </a:ext>
            </a:extLst>
          </p:cNvPr>
          <p:cNvSpPr/>
          <p:nvPr userDrawn="1"/>
        </p:nvSpPr>
        <p:spPr>
          <a:xfrm rot="5400000" flipV="1">
            <a:off x="1462171" y="1258238"/>
            <a:ext cx="1008000" cy="36000"/>
          </a:xfrm>
          <a:prstGeom prst="rect">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rgbClr val="EF5655"/>
              </a:solidFill>
              <a:latin typeface="Montserrat Light" charset="0"/>
            </a:endParaRPr>
          </a:p>
        </p:txBody>
      </p:sp>
      <p:pic>
        <p:nvPicPr>
          <p:cNvPr id="12" name="Picture 11" descr="A picture containing kitchenware&#10;&#10;Description automatically generated">
            <a:extLst>
              <a:ext uri="{FF2B5EF4-FFF2-40B4-BE49-F238E27FC236}">
                <a16:creationId xmlns:a16="http://schemas.microsoft.com/office/drawing/2014/main" id="{1211900E-B933-3D4D-A5E2-867DFA08B251}"/>
              </a:ext>
            </a:extLst>
          </p:cNvPr>
          <p:cNvPicPr/>
          <p:nvPr userDrawn="1"/>
        </p:nvPicPr>
        <p:blipFill rotWithShape="1">
          <a:blip r:embed="rId2">
            <a:extLst>
              <a:ext uri="{28A0092B-C50C-407E-A947-70E740481C1C}">
                <a14:useLocalDpi xmlns:a14="http://schemas.microsoft.com/office/drawing/2010/main" val="0"/>
              </a:ext>
            </a:extLst>
          </a:blip>
          <a:srcRect l="63" t="33294" r="25374" b="-5421"/>
          <a:stretch/>
        </p:blipFill>
        <p:spPr>
          <a:xfrm>
            <a:off x="5733467" y="435430"/>
            <a:ext cx="5942354" cy="5623954"/>
          </a:xfrm>
          <a:prstGeom prst="rect">
            <a:avLst/>
          </a:prstGeom>
        </p:spPr>
      </p:pic>
      <p:sp>
        <p:nvSpPr>
          <p:cNvPr id="14" name="TextBox 13">
            <a:extLst>
              <a:ext uri="{FF2B5EF4-FFF2-40B4-BE49-F238E27FC236}">
                <a16:creationId xmlns:a16="http://schemas.microsoft.com/office/drawing/2014/main" id="{259C2D45-6062-DF42-B89A-62F97F4FB854}"/>
              </a:ext>
            </a:extLst>
          </p:cNvPr>
          <p:cNvSpPr txBox="1"/>
          <p:nvPr userDrawn="1"/>
        </p:nvSpPr>
        <p:spPr>
          <a:xfrm>
            <a:off x="286220" y="6291768"/>
            <a:ext cx="11425605" cy="261610"/>
          </a:xfrm>
          <a:prstGeom prst="rect">
            <a:avLst/>
          </a:prstGeom>
          <a:noFill/>
        </p:spPr>
        <p:txBody>
          <a:bodyPr wrap="square" rtlCol="0">
            <a:spAutoFit/>
          </a:bodyPr>
          <a:lstStyle/>
          <a:p>
            <a:pPr algn="r"/>
            <a:r>
              <a:rPr lang="en-US" sz="1100"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1170271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Slide with Photo  -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1356636" y="-2"/>
            <a:ext cx="5495429" cy="6892757"/>
          </a:xfrm>
          <a:prstGeom prst="rect">
            <a:avLst/>
          </a:prstGeom>
          <a:solidFill>
            <a:srgbClr val="A822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6852065" y="554881"/>
            <a:ext cx="5339938" cy="564967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9" name="Rectangle 8">
            <a:extLst>
              <a:ext uri="{FF2B5EF4-FFF2-40B4-BE49-F238E27FC236}">
                <a16:creationId xmlns:a16="http://schemas.microsoft.com/office/drawing/2014/main" id="{6AE9C558-DC09-D04A-A3B6-840480A05B0A}"/>
              </a:ext>
            </a:extLst>
          </p:cNvPr>
          <p:cNvSpPr/>
          <p:nvPr userDrawn="1"/>
        </p:nvSpPr>
        <p:spPr>
          <a:xfrm>
            <a:off x="777900" y="550976"/>
            <a:ext cx="4041125" cy="2020368"/>
          </a:xfrm>
          <a:prstGeom prst="rect">
            <a:avLst/>
          </a:prstGeom>
          <a:no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0" name="Text Placeholder 23">
            <a:extLst>
              <a:ext uri="{FF2B5EF4-FFF2-40B4-BE49-F238E27FC236}">
                <a16:creationId xmlns:a16="http://schemas.microsoft.com/office/drawing/2014/main" id="{A73D7FB4-6492-0D4A-AB30-13CFE978CDFC}"/>
              </a:ext>
            </a:extLst>
          </p:cNvPr>
          <p:cNvSpPr>
            <a:spLocks noGrp="1"/>
          </p:cNvSpPr>
          <p:nvPr>
            <p:ph type="body" sz="quarter" idx="20" hasCustomPrompt="1"/>
          </p:nvPr>
        </p:nvSpPr>
        <p:spPr>
          <a:xfrm>
            <a:off x="1650938" y="820767"/>
            <a:ext cx="4041125" cy="1480787"/>
          </a:xfrm>
          <a:solidFill>
            <a:srgbClr val="A82279"/>
          </a:solidFill>
        </p:spPr>
        <p:txBody>
          <a:bodyPr anchor="ctr">
            <a:noAutofit/>
          </a:bodyPr>
          <a:lstStyle>
            <a:lvl1pPr marL="0" indent="0" algn="l">
              <a:buNone/>
              <a:defRPr sz="3600" b="0" i="0">
                <a:solidFill>
                  <a:schemeClr val="bg1"/>
                </a:solidFill>
                <a:latin typeface="+mn-lt"/>
              </a:defRPr>
            </a:lvl1pPr>
          </a:lstStyle>
          <a:p>
            <a:pPr lvl="0"/>
            <a:r>
              <a:rPr lang="en-US" dirty="0"/>
              <a:t>We are the greatest &amp; creative team</a:t>
            </a:r>
          </a:p>
        </p:txBody>
      </p:sp>
      <p:sp>
        <p:nvSpPr>
          <p:cNvPr id="12" name="TextBox 11">
            <a:extLst>
              <a:ext uri="{FF2B5EF4-FFF2-40B4-BE49-F238E27FC236}">
                <a16:creationId xmlns:a16="http://schemas.microsoft.com/office/drawing/2014/main" id="{30F0CD1A-2F95-664B-B47C-C261D3205C0F}"/>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13" name="Text Placeholder 17">
            <a:extLst>
              <a:ext uri="{FF2B5EF4-FFF2-40B4-BE49-F238E27FC236}">
                <a16:creationId xmlns:a16="http://schemas.microsoft.com/office/drawing/2014/main" id="{B27E77D1-9F7E-7444-9CA6-F13D72442B5D}"/>
              </a:ext>
            </a:extLst>
          </p:cNvPr>
          <p:cNvSpPr>
            <a:spLocks noGrp="1"/>
          </p:cNvSpPr>
          <p:nvPr>
            <p:ph type="body" sz="quarter" idx="18" hasCustomPrompt="1"/>
          </p:nvPr>
        </p:nvSpPr>
        <p:spPr>
          <a:xfrm>
            <a:off x="1698590" y="3174882"/>
            <a:ext cx="4397413" cy="3029673"/>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1447053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Slide with Photo -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1356636" y="-2"/>
            <a:ext cx="5495429" cy="6892757"/>
          </a:xfrm>
          <a:prstGeom prst="rect">
            <a:avLst/>
          </a:prstGeom>
          <a:solidFill>
            <a:srgbClr val="5B74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6852065" y="554881"/>
            <a:ext cx="5339938" cy="564967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9" name="Rectangle 8">
            <a:extLst>
              <a:ext uri="{FF2B5EF4-FFF2-40B4-BE49-F238E27FC236}">
                <a16:creationId xmlns:a16="http://schemas.microsoft.com/office/drawing/2014/main" id="{6AE9C558-DC09-D04A-A3B6-840480A05B0A}"/>
              </a:ext>
            </a:extLst>
          </p:cNvPr>
          <p:cNvSpPr/>
          <p:nvPr userDrawn="1"/>
        </p:nvSpPr>
        <p:spPr>
          <a:xfrm>
            <a:off x="777900" y="550976"/>
            <a:ext cx="4041125" cy="2020368"/>
          </a:xfrm>
          <a:prstGeom prst="rect">
            <a:avLst/>
          </a:prstGeom>
          <a:no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0" name="Text Placeholder 23">
            <a:extLst>
              <a:ext uri="{FF2B5EF4-FFF2-40B4-BE49-F238E27FC236}">
                <a16:creationId xmlns:a16="http://schemas.microsoft.com/office/drawing/2014/main" id="{A73D7FB4-6492-0D4A-AB30-13CFE978CDFC}"/>
              </a:ext>
            </a:extLst>
          </p:cNvPr>
          <p:cNvSpPr>
            <a:spLocks noGrp="1"/>
          </p:cNvSpPr>
          <p:nvPr>
            <p:ph type="body" sz="quarter" idx="20" hasCustomPrompt="1"/>
          </p:nvPr>
        </p:nvSpPr>
        <p:spPr>
          <a:xfrm>
            <a:off x="1650938" y="820767"/>
            <a:ext cx="4041125" cy="1480787"/>
          </a:xfrm>
          <a:solidFill>
            <a:srgbClr val="5B74AF"/>
          </a:solidFill>
        </p:spPr>
        <p:txBody>
          <a:bodyPr anchor="ctr">
            <a:noAutofit/>
          </a:bodyPr>
          <a:lstStyle>
            <a:lvl1pPr marL="0" indent="0" algn="l">
              <a:buNone/>
              <a:defRPr sz="3600" b="0" i="0">
                <a:solidFill>
                  <a:schemeClr val="bg1"/>
                </a:solidFill>
                <a:latin typeface="+mn-lt"/>
              </a:defRPr>
            </a:lvl1pPr>
          </a:lstStyle>
          <a:p>
            <a:pPr lvl="0"/>
            <a:r>
              <a:rPr lang="en-US" dirty="0"/>
              <a:t>We are the greatest &amp; creative team</a:t>
            </a:r>
          </a:p>
        </p:txBody>
      </p:sp>
      <p:sp>
        <p:nvSpPr>
          <p:cNvPr id="12" name="TextBox 11">
            <a:extLst>
              <a:ext uri="{FF2B5EF4-FFF2-40B4-BE49-F238E27FC236}">
                <a16:creationId xmlns:a16="http://schemas.microsoft.com/office/drawing/2014/main" id="{30F0CD1A-2F95-664B-B47C-C261D3205C0F}"/>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13" name="Text Placeholder 17">
            <a:extLst>
              <a:ext uri="{FF2B5EF4-FFF2-40B4-BE49-F238E27FC236}">
                <a16:creationId xmlns:a16="http://schemas.microsoft.com/office/drawing/2014/main" id="{B27E77D1-9F7E-7444-9CA6-F13D72442B5D}"/>
              </a:ext>
            </a:extLst>
          </p:cNvPr>
          <p:cNvSpPr>
            <a:spLocks noGrp="1"/>
          </p:cNvSpPr>
          <p:nvPr>
            <p:ph type="body" sz="quarter" idx="18" hasCustomPrompt="1"/>
          </p:nvPr>
        </p:nvSpPr>
        <p:spPr>
          <a:xfrm>
            <a:off x="1698590" y="3174882"/>
            <a:ext cx="4397413" cy="3029673"/>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22122970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Slide with Photo - light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1356636" y="-2"/>
            <a:ext cx="5495429" cy="6892757"/>
          </a:xfrm>
          <a:prstGeom prst="rect">
            <a:avLst/>
          </a:prstGeom>
          <a:solidFill>
            <a:srgbClr val="71CDD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6852065" y="554881"/>
            <a:ext cx="5339938" cy="564967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9" name="Rectangle 8">
            <a:extLst>
              <a:ext uri="{FF2B5EF4-FFF2-40B4-BE49-F238E27FC236}">
                <a16:creationId xmlns:a16="http://schemas.microsoft.com/office/drawing/2014/main" id="{6AE9C558-DC09-D04A-A3B6-840480A05B0A}"/>
              </a:ext>
            </a:extLst>
          </p:cNvPr>
          <p:cNvSpPr/>
          <p:nvPr userDrawn="1"/>
        </p:nvSpPr>
        <p:spPr>
          <a:xfrm>
            <a:off x="777900" y="550976"/>
            <a:ext cx="4041125" cy="2020368"/>
          </a:xfrm>
          <a:prstGeom prst="rect">
            <a:avLst/>
          </a:prstGeom>
          <a:no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0" name="Text Placeholder 23">
            <a:extLst>
              <a:ext uri="{FF2B5EF4-FFF2-40B4-BE49-F238E27FC236}">
                <a16:creationId xmlns:a16="http://schemas.microsoft.com/office/drawing/2014/main" id="{A73D7FB4-6492-0D4A-AB30-13CFE978CDFC}"/>
              </a:ext>
            </a:extLst>
          </p:cNvPr>
          <p:cNvSpPr>
            <a:spLocks noGrp="1"/>
          </p:cNvSpPr>
          <p:nvPr>
            <p:ph type="body" sz="quarter" idx="20" hasCustomPrompt="1"/>
          </p:nvPr>
        </p:nvSpPr>
        <p:spPr>
          <a:xfrm>
            <a:off x="1650938" y="820767"/>
            <a:ext cx="4041125" cy="1480787"/>
          </a:xfrm>
          <a:solidFill>
            <a:srgbClr val="71CDDC"/>
          </a:solidFill>
        </p:spPr>
        <p:txBody>
          <a:bodyPr anchor="ctr">
            <a:noAutofit/>
          </a:bodyPr>
          <a:lstStyle>
            <a:lvl1pPr marL="0" indent="0" algn="l">
              <a:buNone/>
              <a:defRPr sz="3600" b="0" i="0">
                <a:solidFill>
                  <a:schemeClr val="bg1"/>
                </a:solidFill>
                <a:latin typeface="+mn-lt"/>
              </a:defRPr>
            </a:lvl1pPr>
          </a:lstStyle>
          <a:p>
            <a:pPr lvl="0"/>
            <a:r>
              <a:rPr lang="en-US" dirty="0"/>
              <a:t>We are the greatest &amp; creative team</a:t>
            </a:r>
          </a:p>
        </p:txBody>
      </p:sp>
      <p:sp>
        <p:nvSpPr>
          <p:cNvPr id="12" name="TextBox 11">
            <a:extLst>
              <a:ext uri="{FF2B5EF4-FFF2-40B4-BE49-F238E27FC236}">
                <a16:creationId xmlns:a16="http://schemas.microsoft.com/office/drawing/2014/main" id="{30F0CD1A-2F95-664B-B47C-C261D3205C0F}"/>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13" name="Text Placeholder 17">
            <a:extLst>
              <a:ext uri="{FF2B5EF4-FFF2-40B4-BE49-F238E27FC236}">
                <a16:creationId xmlns:a16="http://schemas.microsoft.com/office/drawing/2014/main" id="{B27E77D1-9F7E-7444-9CA6-F13D72442B5D}"/>
              </a:ext>
            </a:extLst>
          </p:cNvPr>
          <p:cNvSpPr>
            <a:spLocks noGrp="1"/>
          </p:cNvSpPr>
          <p:nvPr>
            <p:ph type="body" sz="quarter" idx="18" hasCustomPrompt="1"/>
          </p:nvPr>
        </p:nvSpPr>
        <p:spPr>
          <a:xfrm>
            <a:off x="1698590" y="3174882"/>
            <a:ext cx="4397413" cy="3029673"/>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13218774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 Slide with text - purple">
    <p:spTree>
      <p:nvGrpSpPr>
        <p:cNvPr id="1" name=""/>
        <p:cNvGrpSpPr/>
        <p:nvPr/>
      </p:nvGrpSpPr>
      <p:grpSpPr>
        <a:xfrm>
          <a:off x="0" y="0"/>
          <a:ext cx="0" cy="0"/>
          <a:chOff x="0" y="0"/>
          <a:chExt cx="0" cy="0"/>
        </a:xfrm>
      </p:grpSpPr>
      <p:sp>
        <p:nvSpPr>
          <p:cNvPr id="14" name="Picture Placeholder 17">
            <a:extLst>
              <a:ext uri="{FF2B5EF4-FFF2-40B4-BE49-F238E27FC236}">
                <a16:creationId xmlns:a16="http://schemas.microsoft.com/office/drawing/2014/main" id="{51437F97-A714-BA4E-86C2-B5AFBA0061E8}"/>
              </a:ext>
            </a:extLst>
          </p:cNvPr>
          <p:cNvSpPr>
            <a:spLocks noGrp="1"/>
          </p:cNvSpPr>
          <p:nvPr>
            <p:ph type="pic" sz="quarter" idx="10"/>
          </p:nvPr>
        </p:nvSpPr>
        <p:spPr>
          <a:xfrm>
            <a:off x="694517" y="2"/>
            <a:ext cx="5548466" cy="6857987"/>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4CA7736D-49F3-1646-98AF-4946FF89300F}"/>
              </a:ext>
            </a:extLst>
          </p:cNvPr>
          <p:cNvSpPr>
            <a:spLocks noGrp="1"/>
          </p:cNvSpPr>
          <p:nvPr>
            <p:ph type="body" sz="quarter" idx="18" hasCustomPrompt="1"/>
          </p:nvPr>
        </p:nvSpPr>
        <p:spPr>
          <a:xfrm>
            <a:off x="6934204" y="3429002"/>
            <a:ext cx="4397413" cy="302967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B30B2EA7-6F50-764D-9D0C-326E1B7C847C}"/>
              </a:ext>
            </a:extLst>
          </p:cNvPr>
          <p:cNvSpPr>
            <a:spLocks noGrp="1"/>
          </p:cNvSpPr>
          <p:nvPr>
            <p:ph type="body" sz="quarter" idx="16" hasCustomPrompt="1"/>
          </p:nvPr>
        </p:nvSpPr>
        <p:spPr>
          <a:xfrm>
            <a:off x="7103536" y="845184"/>
            <a:ext cx="4084892" cy="1480787"/>
          </a:xfrm>
        </p:spPr>
        <p:txBody>
          <a:bodyPr>
            <a:noAutofit/>
          </a:bodyPr>
          <a:lstStyle>
            <a:lvl1pPr marL="0" indent="0" algn="ctr">
              <a:buNone/>
              <a:defRPr sz="3600" b="0" i="0">
                <a:solidFill>
                  <a:srgbClr val="1A1918"/>
                </a:solidFill>
                <a:latin typeface="+mn-lt"/>
              </a:defRPr>
            </a:lvl1pPr>
          </a:lstStyle>
          <a:p>
            <a:pPr lvl="0"/>
            <a:r>
              <a:rPr lang="en-US" dirty="0"/>
              <a:t>We are the greatest &amp; creative team</a:t>
            </a:r>
          </a:p>
        </p:txBody>
      </p:sp>
      <p:cxnSp>
        <p:nvCxnSpPr>
          <p:cNvPr id="5" name="Straight Connector 4">
            <a:extLst>
              <a:ext uri="{FF2B5EF4-FFF2-40B4-BE49-F238E27FC236}">
                <a16:creationId xmlns:a16="http://schemas.microsoft.com/office/drawing/2014/main" id="{A4B1AE29-E768-A646-8C26-FEBF3695F103}"/>
              </a:ext>
            </a:extLst>
          </p:cNvPr>
          <p:cNvCxnSpPr/>
          <p:nvPr userDrawn="1"/>
        </p:nvCxnSpPr>
        <p:spPr>
          <a:xfrm>
            <a:off x="7927879" y="16936"/>
            <a:ext cx="0" cy="595510"/>
          </a:xfrm>
          <a:prstGeom prst="line">
            <a:avLst/>
          </a:prstGeom>
          <a:ln w="76200">
            <a:solidFill>
              <a:srgbClr val="A8227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0157DEC-B09D-D64C-9272-F746BDDE5F44}"/>
              </a:ext>
            </a:extLst>
          </p:cNvPr>
          <p:cNvCxnSpPr/>
          <p:nvPr userDrawn="1"/>
        </p:nvCxnSpPr>
        <p:spPr>
          <a:xfrm>
            <a:off x="10587952" y="16936"/>
            <a:ext cx="0" cy="595510"/>
          </a:xfrm>
          <a:prstGeom prst="line">
            <a:avLst/>
          </a:prstGeom>
          <a:ln w="76200">
            <a:solidFill>
              <a:srgbClr val="A82279"/>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268DF049-3C1A-F941-8B48-3CA6887F9F2F}"/>
              </a:ext>
            </a:extLst>
          </p:cNvPr>
          <p:cNvGrpSpPr/>
          <p:nvPr userDrawn="1"/>
        </p:nvGrpSpPr>
        <p:grpSpPr>
          <a:xfrm>
            <a:off x="7899601" y="2225393"/>
            <a:ext cx="2688354" cy="595510"/>
            <a:chOff x="7730264" y="2833490"/>
            <a:chExt cx="2688353" cy="595510"/>
          </a:xfrm>
        </p:grpSpPr>
        <p:cxnSp>
          <p:nvCxnSpPr>
            <p:cNvPr id="22" name="Straight Connector 21">
              <a:extLst>
                <a:ext uri="{FF2B5EF4-FFF2-40B4-BE49-F238E27FC236}">
                  <a16:creationId xmlns:a16="http://schemas.microsoft.com/office/drawing/2014/main" id="{F90D1166-4098-4F4E-BC1F-C8224454CCFE}"/>
                </a:ext>
              </a:extLst>
            </p:cNvPr>
            <p:cNvCxnSpPr/>
            <p:nvPr userDrawn="1"/>
          </p:nvCxnSpPr>
          <p:spPr>
            <a:xfrm>
              <a:off x="7758544" y="2833490"/>
              <a:ext cx="0" cy="595510"/>
            </a:xfrm>
            <a:prstGeom prst="line">
              <a:avLst/>
            </a:prstGeom>
            <a:ln w="76200">
              <a:solidFill>
                <a:srgbClr val="A8227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16557E0-B4DD-F544-95B0-0B3C9AF6567D}"/>
                </a:ext>
              </a:extLst>
            </p:cNvPr>
            <p:cNvCxnSpPr/>
            <p:nvPr userDrawn="1"/>
          </p:nvCxnSpPr>
          <p:spPr>
            <a:xfrm>
              <a:off x="10418617" y="2833490"/>
              <a:ext cx="0" cy="595510"/>
            </a:xfrm>
            <a:prstGeom prst="line">
              <a:avLst/>
            </a:prstGeom>
            <a:ln w="76200">
              <a:solidFill>
                <a:srgbClr val="A8227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7B82856-00D5-2842-81AC-DFFD3C71D171}"/>
                </a:ext>
              </a:extLst>
            </p:cNvPr>
            <p:cNvCxnSpPr>
              <a:cxnSpLocks/>
            </p:cNvCxnSpPr>
            <p:nvPr userDrawn="1"/>
          </p:nvCxnSpPr>
          <p:spPr>
            <a:xfrm>
              <a:off x="7730264" y="3389917"/>
              <a:ext cx="2688353" cy="0"/>
            </a:xfrm>
            <a:prstGeom prst="line">
              <a:avLst/>
            </a:prstGeom>
            <a:ln w="76200">
              <a:solidFill>
                <a:srgbClr val="A82279"/>
              </a:solidFil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6662FE81-361C-7946-AF37-BE9A397F195E}"/>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8942738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 Slide with text - light blue">
    <p:spTree>
      <p:nvGrpSpPr>
        <p:cNvPr id="1" name=""/>
        <p:cNvGrpSpPr/>
        <p:nvPr/>
      </p:nvGrpSpPr>
      <p:grpSpPr>
        <a:xfrm>
          <a:off x="0" y="0"/>
          <a:ext cx="0" cy="0"/>
          <a:chOff x="0" y="0"/>
          <a:chExt cx="0" cy="0"/>
        </a:xfrm>
      </p:grpSpPr>
      <p:sp>
        <p:nvSpPr>
          <p:cNvPr id="14" name="Picture Placeholder 17">
            <a:extLst>
              <a:ext uri="{FF2B5EF4-FFF2-40B4-BE49-F238E27FC236}">
                <a16:creationId xmlns:a16="http://schemas.microsoft.com/office/drawing/2014/main" id="{51437F97-A714-BA4E-86C2-B5AFBA0061E8}"/>
              </a:ext>
            </a:extLst>
          </p:cNvPr>
          <p:cNvSpPr>
            <a:spLocks noGrp="1"/>
          </p:cNvSpPr>
          <p:nvPr>
            <p:ph type="pic" sz="quarter" idx="10"/>
          </p:nvPr>
        </p:nvSpPr>
        <p:spPr>
          <a:xfrm>
            <a:off x="694517" y="2"/>
            <a:ext cx="5548466" cy="6857987"/>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4CA7736D-49F3-1646-98AF-4946FF89300F}"/>
              </a:ext>
            </a:extLst>
          </p:cNvPr>
          <p:cNvSpPr>
            <a:spLocks noGrp="1"/>
          </p:cNvSpPr>
          <p:nvPr>
            <p:ph type="body" sz="quarter" idx="18" hasCustomPrompt="1"/>
          </p:nvPr>
        </p:nvSpPr>
        <p:spPr>
          <a:xfrm>
            <a:off x="6934204" y="3429002"/>
            <a:ext cx="4397413" cy="302967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B30B2EA7-6F50-764D-9D0C-326E1B7C847C}"/>
              </a:ext>
            </a:extLst>
          </p:cNvPr>
          <p:cNvSpPr>
            <a:spLocks noGrp="1"/>
          </p:cNvSpPr>
          <p:nvPr>
            <p:ph type="body" sz="quarter" idx="16" hasCustomPrompt="1"/>
          </p:nvPr>
        </p:nvSpPr>
        <p:spPr>
          <a:xfrm>
            <a:off x="7103536" y="845184"/>
            <a:ext cx="4084892" cy="1480787"/>
          </a:xfrm>
        </p:spPr>
        <p:txBody>
          <a:bodyPr>
            <a:noAutofit/>
          </a:bodyPr>
          <a:lstStyle>
            <a:lvl1pPr marL="0" indent="0" algn="ctr">
              <a:buNone/>
              <a:defRPr sz="3600" b="0" i="0">
                <a:solidFill>
                  <a:srgbClr val="1A1918"/>
                </a:solidFill>
                <a:latin typeface="+mn-lt"/>
              </a:defRPr>
            </a:lvl1pPr>
          </a:lstStyle>
          <a:p>
            <a:pPr lvl="0"/>
            <a:r>
              <a:rPr lang="en-US" dirty="0"/>
              <a:t>We are the greatest &amp; creative team</a:t>
            </a:r>
          </a:p>
        </p:txBody>
      </p:sp>
      <p:cxnSp>
        <p:nvCxnSpPr>
          <p:cNvPr id="5" name="Straight Connector 4">
            <a:extLst>
              <a:ext uri="{FF2B5EF4-FFF2-40B4-BE49-F238E27FC236}">
                <a16:creationId xmlns:a16="http://schemas.microsoft.com/office/drawing/2014/main" id="{A4B1AE29-E768-A646-8C26-FEBF3695F103}"/>
              </a:ext>
            </a:extLst>
          </p:cNvPr>
          <p:cNvCxnSpPr/>
          <p:nvPr userDrawn="1"/>
        </p:nvCxnSpPr>
        <p:spPr>
          <a:xfrm>
            <a:off x="7927879" y="16936"/>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0157DEC-B09D-D64C-9272-F746BDDE5F44}"/>
              </a:ext>
            </a:extLst>
          </p:cNvPr>
          <p:cNvCxnSpPr/>
          <p:nvPr userDrawn="1"/>
        </p:nvCxnSpPr>
        <p:spPr>
          <a:xfrm>
            <a:off x="10587952" y="16936"/>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268DF049-3C1A-F941-8B48-3CA6887F9F2F}"/>
              </a:ext>
            </a:extLst>
          </p:cNvPr>
          <p:cNvGrpSpPr/>
          <p:nvPr userDrawn="1"/>
        </p:nvGrpSpPr>
        <p:grpSpPr>
          <a:xfrm>
            <a:off x="7899601" y="2225393"/>
            <a:ext cx="2688354" cy="595510"/>
            <a:chOff x="7730264" y="2833490"/>
            <a:chExt cx="2688353" cy="595510"/>
          </a:xfrm>
        </p:grpSpPr>
        <p:cxnSp>
          <p:nvCxnSpPr>
            <p:cNvPr id="22" name="Straight Connector 21">
              <a:extLst>
                <a:ext uri="{FF2B5EF4-FFF2-40B4-BE49-F238E27FC236}">
                  <a16:creationId xmlns:a16="http://schemas.microsoft.com/office/drawing/2014/main" id="{F90D1166-4098-4F4E-BC1F-C8224454CCFE}"/>
                </a:ext>
              </a:extLst>
            </p:cNvPr>
            <p:cNvCxnSpPr/>
            <p:nvPr userDrawn="1"/>
          </p:nvCxnSpPr>
          <p:spPr>
            <a:xfrm>
              <a:off x="7758544" y="283349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16557E0-B4DD-F544-95B0-0B3C9AF6567D}"/>
                </a:ext>
              </a:extLst>
            </p:cNvPr>
            <p:cNvCxnSpPr/>
            <p:nvPr userDrawn="1"/>
          </p:nvCxnSpPr>
          <p:spPr>
            <a:xfrm>
              <a:off x="10418617" y="283349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7B82856-00D5-2842-81AC-DFFD3C71D171}"/>
                </a:ext>
              </a:extLst>
            </p:cNvPr>
            <p:cNvCxnSpPr>
              <a:cxnSpLocks/>
            </p:cNvCxnSpPr>
            <p:nvPr userDrawn="1"/>
          </p:nvCxnSpPr>
          <p:spPr>
            <a:xfrm>
              <a:off x="7730264" y="3389917"/>
              <a:ext cx="2688353" cy="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6662FE81-361C-7946-AF37-BE9A397F195E}"/>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31354268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 Slide with text - blue">
    <p:spTree>
      <p:nvGrpSpPr>
        <p:cNvPr id="1" name=""/>
        <p:cNvGrpSpPr/>
        <p:nvPr/>
      </p:nvGrpSpPr>
      <p:grpSpPr>
        <a:xfrm>
          <a:off x="0" y="0"/>
          <a:ext cx="0" cy="0"/>
          <a:chOff x="0" y="0"/>
          <a:chExt cx="0" cy="0"/>
        </a:xfrm>
      </p:grpSpPr>
      <p:sp>
        <p:nvSpPr>
          <p:cNvPr id="14" name="Picture Placeholder 17">
            <a:extLst>
              <a:ext uri="{FF2B5EF4-FFF2-40B4-BE49-F238E27FC236}">
                <a16:creationId xmlns:a16="http://schemas.microsoft.com/office/drawing/2014/main" id="{51437F97-A714-BA4E-86C2-B5AFBA0061E8}"/>
              </a:ext>
            </a:extLst>
          </p:cNvPr>
          <p:cNvSpPr>
            <a:spLocks noGrp="1"/>
          </p:cNvSpPr>
          <p:nvPr>
            <p:ph type="pic" sz="quarter" idx="10"/>
          </p:nvPr>
        </p:nvSpPr>
        <p:spPr>
          <a:xfrm>
            <a:off x="694517" y="2"/>
            <a:ext cx="5548466" cy="6857987"/>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4CA7736D-49F3-1646-98AF-4946FF89300F}"/>
              </a:ext>
            </a:extLst>
          </p:cNvPr>
          <p:cNvSpPr>
            <a:spLocks noGrp="1"/>
          </p:cNvSpPr>
          <p:nvPr>
            <p:ph type="body" sz="quarter" idx="18" hasCustomPrompt="1"/>
          </p:nvPr>
        </p:nvSpPr>
        <p:spPr>
          <a:xfrm>
            <a:off x="6934204" y="3429002"/>
            <a:ext cx="4397413" cy="302967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B30B2EA7-6F50-764D-9D0C-326E1B7C847C}"/>
              </a:ext>
            </a:extLst>
          </p:cNvPr>
          <p:cNvSpPr>
            <a:spLocks noGrp="1"/>
          </p:cNvSpPr>
          <p:nvPr>
            <p:ph type="body" sz="quarter" idx="16" hasCustomPrompt="1"/>
          </p:nvPr>
        </p:nvSpPr>
        <p:spPr>
          <a:xfrm>
            <a:off x="7103536" y="845184"/>
            <a:ext cx="4084892" cy="1480787"/>
          </a:xfrm>
        </p:spPr>
        <p:txBody>
          <a:bodyPr>
            <a:noAutofit/>
          </a:bodyPr>
          <a:lstStyle>
            <a:lvl1pPr marL="0" indent="0" algn="ctr">
              <a:buNone/>
              <a:defRPr sz="3600" b="0" i="0">
                <a:solidFill>
                  <a:srgbClr val="1A1918"/>
                </a:solidFill>
                <a:latin typeface="+mn-lt"/>
              </a:defRPr>
            </a:lvl1pPr>
          </a:lstStyle>
          <a:p>
            <a:pPr lvl="0"/>
            <a:r>
              <a:rPr lang="en-US" dirty="0"/>
              <a:t>We are the greatest &amp; creative team</a:t>
            </a:r>
          </a:p>
        </p:txBody>
      </p:sp>
      <p:cxnSp>
        <p:nvCxnSpPr>
          <p:cNvPr id="5" name="Straight Connector 4">
            <a:extLst>
              <a:ext uri="{FF2B5EF4-FFF2-40B4-BE49-F238E27FC236}">
                <a16:creationId xmlns:a16="http://schemas.microsoft.com/office/drawing/2014/main" id="{A4B1AE29-E768-A646-8C26-FEBF3695F103}"/>
              </a:ext>
            </a:extLst>
          </p:cNvPr>
          <p:cNvCxnSpPr/>
          <p:nvPr userDrawn="1"/>
        </p:nvCxnSpPr>
        <p:spPr>
          <a:xfrm>
            <a:off x="7927879" y="16936"/>
            <a:ext cx="0" cy="595510"/>
          </a:xfrm>
          <a:prstGeom prst="line">
            <a:avLst/>
          </a:prstGeom>
          <a:ln w="76200">
            <a:solidFill>
              <a:srgbClr val="5B74AF"/>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0157DEC-B09D-D64C-9272-F746BDDE5F44}"/>
              </a:ext>
            </a:extLst>
          </p:cNvPr>
          <p:cNvCxnSpPr/>
          <p:nvPr userDrawn="1"/>
        </p:nvCxnSpPr>
        <p:spPr>
          <a:xfrm>
            <a:off x="10587952" y="16936"/>
            <a:ext cx="0" cy="595510"/>
          </a:xfrm>
          <a:prstGeom prst="line">
            <a:avLst/>
          </a:prstGeom>
          <a:ln w="76200">
            <a:solidFill>
              <a:srgbClr val="5B74AF"/>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268DF049-3C1A-F941-8B48-3CA6887F9F2F}"/>
              </a:ext>
            </a:extLst>
          </p:cNvPr>
          <p:cNvGrpSpPr/>
          <p:nvPr userDrawn="1"/>
        </p:nvGrpSpPr>
        <p:grpSpPr>
          <a:xfrm>
            <a:off x="7899601" y="2225393"/>
            <a:ext cx="2688354" cy="595510"/>
            <a:chOff x="7730264" y="2833490"/>
            <a:chExt cx="2688353" cy="595510"/>
          </a:xfrm>
        </p:grpSpPr>
        <p:cxnSp>
          <p:nvCxnSpPr>
            <p:cNvPr id="22" name="Straight Connector 21">
              <a:extLst>
                <a:ext uri="{FF2B5EF4-FFF2-40B4-BE49-F238E27FC236}">
                  <a16:creationId xmlns:a16="http://schemas.microsoft.com/office/drawing/2014/main" id="{F90D1166-4098-4F4E-BC1F-C8224454CCFE}"/>
                </a:ext>
              </a:extLst>
            </p:cNvPr>
            <p:cNvCxnSpPr/>
            <p:nvPr userDrawn="1"/>
          </p:nvCxnSpPr>
          <p:spPr>
            <a:xfrm>
              <a:off x="7758544" y="2833490"/>
              <a:ext cx="0" cy="595510"/>
            </a:xfrm>
            <a:prstGeom prst="line">
              <a:avLst/>
            </a:prstGeom>
            <a:ln w="76200">
              <a:solidFill>
                <a:srgbClr val="5B74AF"/>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16557E0-B4DD-F544-95B0-0B3C9AF6567D}"/>
                </a:ext>
              </a:extLst>
            </p:cNvPr>
            <p:cNvCxnSpPr/>
            <p:nvPr userDrawn="1"/>
          </p:nvCxnSpPr>
          <p:spPr>
            <a:xfrm>
              <a:off x="10418617" y="2833490"/>
              <a:ext cx="0" cy="595510"/>
            </a:xfrm>
            <a:prstGeom prst="line">
              <a:avLst/>
            </a:prstGeom>
            <a:ln w="76200">
              <a:solidFill>
                <a:srgbClr val="5B74AF"/>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7B82856-00D5-2842-81AC-DFFD3C71D171}"/>
                </a:ext>
              </a:extLst>
            </p:cNvPr>
            <p:cNvCxnSpPr>
              <a:cxnSpLocks/>
            </p:cNvCxnSpPr>
            <p:nvPr userDrawn="1"/>
          </p:nvCxnSpPr>
          <p:spPr>
            <a:xfrm>
              <a:off x="7730264" y="3389917"/>
              <a:ext cx="2688353" cy="0"/>
            </a:xfrm>
            <a:prstGeom prst="line">
              <a:avLst/>
            </a:prstGeom>
            <a:ln w="76200">
              <a:solidFill>
                <a:srgbClr val="5B74AF"/>
              </a:solidFil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6662FE81-361C-7946-AF37-BE9A397F195E}"/>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11184167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hoto Slide with text 2 - purple">
    <p:spTree>
      <p:nvGrpSpPr>
        <p:cNvPr id="1" name=""/>
        <p:cNvGrpSpPr/>
        <p:nvPr/>
      </p:nvGrpSpPr>
      <p:grpSpPr>
        <a:xfrm>
          <a:off x="0" y="0"/>
          <a:ext cx="0" cy="0"/>
          <a:chOff x="0" y="0"/>
          <a:chExt cx="0" cy="0"/>
        </a:xfrm>
      </p:grpSpPr>
      <p:sp>
        <p:nvSpPr>
          <p:cNvPr id="15" name="Picture Placeholder 17">
            <a:extLst>
              <a:ext uri="{FF2B5EF4-FFF2-40B4-BE49-F238E27FC236}">
                <a16:creationId xmlns:a16="http://schemas.microsoft.com/office/drawing/2014/main" id="{20FE5FE9-A960-314B-913E-D04EB24DC3B4}"/>
              </a:ext>
            </a:extLst>
          </p:cNvPr>
          <p:cNvSpPr>
            <a:spLocks noGrp="1"/>
          </p:cNvSpPr>
          <p:nvPr>
            <p:ph type="pic" sz="quarter" idx="10"/>
          </p:nvPr>
        </p:nvSpPr>
        <p:spPr>
          <a:xfrm>
            <a:off x="638597" y="1"/>
            <a:ext cx="5604389" cy="3796496"/>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7" name="Picture Placeholder 17">
            <a:extLst>
              <a:ext uri="{FF2B5EF4-FFF2-40B4-BE49-F238E27FC236}">
                <a16:creationId xmlns:a16="http://schemas.microsoft.com/office/drawing/2014/main" id="{98FA60E7-5826-8646-A538-A64C0C6BF99F}"/>
              </a:ext>
            </a:extLst>
          </p:cNvPr>
          <p:cNvSpPr>
            <a:spLocks noGrp="1"/>
          </p:cNvSpPr>
          <p:nvPr>
            <p:ph type="pic" sz="quarter" idx="11"/>
          </p:nvPr>
        </p:nvSpPr>
        <p:spPr>
          <a:xfrm>
            <a:off x="6697454" y="2768278"/>
            <a:ext cx="4855950" cy="408972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4D1A84E8-3B23-AC49-92F6-76E44419E186}"/>
              </a:ext>
            </a:extLst>
          </p:cNvPr>
          <p:cNvSpPr>
            <a:spLocks noGrp="1"/>
          </p:cNvSpPr>
          <p:nvPr>
            <p:ph type="body" sz="quarter" idx="18" hasCustomPrompt="1"/>
          </p:nvPr>
        </p:nvSpPr>
        <p:spPr>
          <a:xfrm>
            <a:off x="6697455" y="894144"/>
            <a:ext cx="4855948" cy="1582838"/>
          </a:xfrm>
        </p:spPr>
        <p:txBody>
          <a:bodyPr/>
          <a:lstStyle>
            <a:lvl1pPr marL="11113" indent="-11113">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9" name="Rectangle 18">
            <a:extLst>
              <a:ext uri="{FF2B5EF4-FFF2-40B4-BE49-F238E27FC236}">
                <a16:creationId xmlns:a16="http://schemas.microsoft.com/office/drawing/2014/main" id="{87F3B054-E8E2-9C41-AF82-24C06E005026}"/>
              </a:ext>
            </a:extLst>
          </p:cNvPr>
          <p:cNvSpPr/>
          <p:nvPr userDrawn="1"/>
        </p:nvSpPr>
        <p:spPr>
          <a:xfrm>
            <a:off x="2338090" y="4342413"/>
            <a:ext cx="1898249" cy="2093111"/>
          </a:xfrm>
          <a:prstGeom prst="rect">
            <a:avLst/>
          </a:prstGeom>
          <a:solidFill>
            <a:schemeClr val="bg1"/>
          </a:solid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0" name="Text Placeholder 23">
            <a:extLst>
              <a:ext uri="{FF2B5EF4-FFF2-40B4-BE49-F238E27FC236}">
                <a16:creationId xmlns:a16="http://schemas.microsoft.com/office/drawing/2014/main" id="{E1DED433-4AD4-EE4D-A901-288889B7C098}"/>
              </a:ext>
            </a:extLst>
          </p:cNvPr>
          <p:cNvSpPr>
            <a:spLocks noGrp="1"/>
          </p:cNvSpPr>
          <p:nvPr>
            <p:ph type="body" sz="quarter" idx="20" hasCustomPrompt="1"/>
          </p:nvPr>
        </p:nvSpPr>
        <p:spPr>
          <a:xfrm>
            <a:off x="766915" y="4813797"/>
            <a:ext cx="5476068" cy="1150342"/>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Our Great Creative Team</a:t>
            </a:r>
          </a:p>
        </p:txBody>
      </p:sp>
      <p:sp>
        <p:nvSpPr>
          <p:cNvPr id="8" name="TextBox 7">
            <a:extLst>
              <a:ext uri="{FF2B5EF4-FFF2-40B4-BE49-F238E27FC236}">
                <a16:creationId xmlns:a16="http://schemas.microsoft.com/office/drawing/2014/main" id="{FEF22212-44EA-124F-8F20-C697D457C18D}"/>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16605677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1">
    <p:spTree>
      <p:nvGrpSpPr>
        <p:cNvPr id="1" name=""/>
        <p:cNvGrpSpPr/>
        <p:nvPr/>
      </p:nvGrpSpPr>
      <p:grpSpPr>
        <a:xfrm>
          <a:off x="0" y="0"/>
          <a:ext cx="0" cy="0"/>
          <a:chOff x="0" y="0"/>
          <a:chExt cx="0" cy="0"/>
        </a:xfrm>
      </p:grpSpPr>
      <p:pic>
        <p:nvPicPr>
          <p:cNvPr id="11" name="Picture 10" descr="A picture containing web&#10;&#10;Description automatically generated">
            <a:extLst>
              <a:ext uri="{FF2B5EF4-FFF2-40B4-BE49-F238E27FC236}">
                <a16:creationId xmlns:a16="http://schemas.microsoft.com/office/drawing/2014/main" id="{2537F0EE-190E-F14F-BFA8-94F65E753C1E}"/>
              </a:ext>
            </a:extLst>
          </p:cNvPr>
          <p:cNvPicPr/>
          <p:nvPr userDrawn="1"/>
        </p:nvPicPr>
        <p:blipFill rotWithShape="1">
          <a:blip r:embed="rId2">
            <a:extLst>
              <a:ext uri="{28A0092B-C50C-407E-A947-70E740481C1C}">
                <a14:useLocalDpi xmlns:a14="http://schemas.microsoft.com/office/drawing/2010/main" val="0"/>
              </a:ext>
            </a:extLst>
          </a:blip>
          <a:srcRect l="-21909" t="38611" r="30198" b="-33347"/>
          <a:stretch/>
        </p:blipFill>
        <p:spPr>
          <a:xfrm>
            <a:off x="5413248" y="0"/>
            <a:ext cx="6778752" cy="6858000"/>
          </a:xfrm>
          <a:prstGeom prst="rect">
            <a:avLst/>
          </a:prstGeom>
        </p:spPr>
      </p:pic>
      <p:pic>
        <p:nvPicPr>
          <p:cNvPr id="10" name="Picture 9" descr="A picture containing text&#10;&#10;Description automatically generated">
            <a:extLst>
              <a:ext uri="{FF2B5EF4-FFF2-40B4-BE49-F238E27FC236}">
                <a16:creationId xmlns:a16="http://schemas.microsoft.com/office/drawing/2014/main" id="{8A648607-A878-FA44-90E8-74E826BAC90B}"/>
              </a:ext>
            </a:extLst>
          </p:cNvPr>
          <p:cNvPicPr>
            <a:picLocks noChangeAspect="1"/>
          </p:cNvPicPr>
          <p:nvPr userDrawn="1"/>
        </p:nvPicPr>
        <p:blipFill>
          <a:blip r:embed="rId3"/>
          <a:stretch>
            <a:fillRect/>
          </a:stretch>
        </p:blipFill>
        <p:spPr>
          <a:xfrm>
            <a:off x="662414" y="292608"/>
            <a:ext cx="4286037" cy="3856240"/>
          </a:xfrm>
          <a:prstGeom prst="rect">
            <a:avLst/>
          </a:prstGeom>
        </p:spPr>
      </p:pic>
      <p:grpSp>
        <p:nvGrpSpPr>
          <p:cNvPr id="12" name="Group 11">
            <a:extLst>
              <a:ext uri="{FF2B5EF4-FFF2-40B4-BE49-F238E27FC236}">
                <a16:creationId xmlns:a16="http://schemas.microsoft.com/office/drawing/2014/main" id="{B3C63E6F-5241-5747-92E8-EE2118FF82C9}"/>
              </a:ext>
            </a:extLst>
          </p:cNvPr>
          <p:cNvGrpSpPr/>
          <p:nvPr userDrawn="1"/>
        </p:nvGrpSpPr>
        <p:grpSpPr>
          <a:xfrm>
            <a:off x="411655" y="5753951"/>
            <a:ext cx="2735993" cy="679345"/>
            <a:chOff x="0" y="0"/>
            <a:chExt cx="2301694" cy="571500"/>
          </a:xfrm>
        </p:grpSpPr>
        <p:sp>
          <p:nvSpPr>
            <p:cNvPr id="13" name="Rectangle 12">
              <a:extLst>
                <a:ext uri="{FF2B5EF4-FFF2-40B4-BE49-F238E27FC236}">
                  <a16:creationId xmlns:a16="http://schemas.microsoft.com/office/drawing/2014/main" id="{E9197A1B-46AC-804C-B454-039BEA20B978}"/>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1801"/>
            </a:p>
          </p:txBody>
        </p:sp>
        <p:pic>
          <p:nvPicPr>
            <p:cNvPr id="15" name="Picture 14">
              <a:extLst>
                <a:ext uri="{FF2B5EF4-FFF2-40B4-BE49-F238E27FC236}">
                  <a16:creationId xmlns:a16="http://schemas.microsoft.com/office/drawing/2014/main" id="{80A72624-0D87-E341-B458-0788F518238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16" name="Rectangle 15">
            <a:extLst>
              <a:ext uri="{FF2B5EF4-FFF2-40B4-BE49-F238E27FC236}">
                <a16:creationId xmlns:a16="http://schemas.microsoft.com/office/drawing/2014/main" id="{A401FA8B-F57E-EC40-AE34-AA2DA10757F1}"/>
              </a:ext>
            </a:extLst>
          </p:cNvPr>
          <p:cNvSpPr/>
          <p:nvPr userDrawn="1"/>
        </p:nvSpPr>
        <p:spPr>
          <a:xfrm>
            <a:off x="6266827" y="3580915"/>
            <a:ext cx="5278651" cy="2833315"/>
          </a:xfrm>
          <a:prstGeom prst="rect">
            <a:avLst/>
          </a:prstGeom>
          <a:noFill/>
          <a:ln w="76200">
            <a:solidFill>
              <a:srgbClr val="1A19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1" name="Text Placeholder 23">
            <a:extLst>
              <a:ext uri="{FF2B5EF4-FFF2-40B4-BE49-F238E27FC236}">
                <a16:creationId xmlns:a16="http://schemas.microsoft.com/office/drawing/2014/main" id="{6F25EE14-9699-3D4A-9E94-D019617E0210}"/>
              </a:ext>
            </a:extLst>
          </p:cNvPr>
          <p:cNvSpPr>
            <a:spLocks noGrp="1"/>
          </p:cNvSpPr>
          <p:nvPr>
            <p:ph type="body" sz="quarter" idx="15" hasCustomPrompt="1"/>
          </p:nvPr>
        </p:nvSpPr>
        <p:spPr>
          <a:xfrm>
            <a:off x="5861131" y="5172655"/>
            <a:ext cx="5919214" cy="792449"/>
          </a:xfrm>
          <a:solidFill>
            <a:schemeClr val="bg1"/>
          </a:solidFill>
        </p:spPr>
        <p:txBody>
          <a:bodyPr>
            <a:noAutofit/>
          </a:bodyPr>
          <a:lstStyle>
            <a:lvl1pPr marL="0" indent="0" algn="ctr">
              <a:buNone/>
              <a:defRPr sz="4800" b="1" baseline="0">
                <a:solidFill>
                  <a:srgbClr val="1A1918"/>
                </a:solidFill>
                <a:latin typeface="+mn-lt"/>
              </a:defRPr>
            </a:lvl1pPr>
          </a:lstStyle>
          <a:p>
            <a:pPr lvl="0"/>
            <a:r>
              <a:rPr lang="en-US" dirty="0"/>
              <a:t>POWERPIONT</a:t>
            </a:r>
          </a:p>
        </p:txBody>
      </p:sp>
      <p:sp>
        <p:nvSpPr>
          <p:cNvPr id="22" name="Text Placeholder 23">
            <a:extLst>
              <a:ext uri="{FF2B5EF4-FFF2-40B4-BE49-F238E27FC236}">
                <a16:creationId xmlns:a16="http://schemas.microsoft.com/office/drawing/2014/main" id="{32B31140-837E-014C-9F0A-8C50552F494F}"/>
              </a:ext>
            </a:extLst>
          </p:cNvPr>
          <p:cNvSpPr>
            <a:spLocks noGrp="1"/>
          </p:cNvSpPr>
          <p:nvPr>
            <p:ph type="body" sz="quarter" idx="16" hasCustomPrompt="1"/>
          </p:nvPr>
        </p:nvSpPr>
        <p:spPr>
          <a:xfrm>
            <a:off x="5861133" y="4623082"/>
            <a:ext cx="5919214" cy="552610"/>
          </a:xfrm>
          <a:solidFill>
            <a:schemeClr val="bg1"/>
          </a:solidFill>
        </p:spPr>
        <p:txBody>
          <a:bodyPr>
            <a:normAutofit/>
          </a:bodyPr>
          <a:lstStyle>
            <a:lvl1pPr marL="0" indent="0" algn="ctr">
              <a:buNone/>
              <a:defRPr sz="3600" b="0" i="0">
                <a:solidFill>
                  <a:srgbClr val="1A1918"/>
                </a:solidFill>
                <a:latin typeface="+mn-lt"/>
              </a:defRPr>
            </a:lvl1pPr>
          </a:lstStyle>
          <a:p>
            <a:pPr lvl="0"/>
            <a:r>
              <a:rPr lang="en-US" dirty="0"/>
              <a:t>Cover Design 1</a:t>
            </a:r>
          </a:p>
        </p:txBody>
      </p:sp>
    </p:spTree>
    <p:extLst>
      <p:ext uri="{BB962C8B-B14F-4D97-AF65-F5344CB8AC3E}">
        <p14:creationId xmlns:p14="http://schemas.microsoft.com/office/powerpoint/2010/main" val="42208650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hoto Slide with text 2 - light blue">
    <p:spTree>
      <p:nvGrpSpPr>
        <p:cNvPr id="1" name=""/>
        <p:cNvGrpSpPr/>
        <p:nvPr/>
      </p:nvGrpSpPr>
      <p:grpSpPr>
        <a:xfrm>
          <a:off x="0" y="0"/>
          <a:ext cx="0" cy="0"/>
          <a:chOff x="0" y="0"/>
          <a:chExt cx="0" cy="0"/>
        </a:xfrm>
      </p:grpSpPr>
      <p:sp>
        <p:nvSpPr>
          <p:cNvPr id="15" name="Picture Placeholder 17">
            <a:extLst>
              <a:ext uri="{FF2B5EF4-FFF2-40B4-BE49-F238E27FC236}">
                <a16:creationId xmlns:a16="http://schemas.microsoft.com/office/drawing/2014/main" id="{20FE5FE9-A960-314B-913E-D04EB24DC3B4}"/>
              </a:ext>
            </a:extLst>
          </p:cNvPr>
          <p:cNvSpPr>
            <a:spLocks noGrp="1"/>
          </p:cNvSpPr>
          <p:nvPr>
            <p:ph type="pic" sz="quarter" idx="10"/>
          </p:nvPr>
        </p:nvSpPr>
        <p:spPr>
          <a:xfrm>
            <a:off x="638597" y="1"/>
            <a:ext cx="5604389" cy="3796496"/>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7" name="Picture Placeholder 17">
            <a:extLst>
              <a:ext uri="{FF2B5EF4-FFF2-40B4-BE49-F238E27FC236}">
                <a16:creationId xmlns:a16="http://schemas.microsoft.com/office/drawing/2014/main" id="{98FA60E7-5826-8646-A538-A64C0C6BF99F}"/>
              </a:ext>
            </a:extLst>
          </p:cNvPr>
          <p:cNvSpPr>
            <a:spLocks noGrp="1"/>
          </p:cNvSpPr>
          <p:nvPr>
            <p:ph type="pic" sz="quarter" idx="11"/>
          </p:nvPr>
        </p:nvSpPr>
        <p:spPr>
          <a:xfrm>
            <a:off x="6697454" y="2768278"/>
            <a:ext cx="4855950" cy="408972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4D1A84E8-3B23-AC49-92F6-76E44419E186}"/>
              </a:ext>
            </a:extLst>
          </p:cNvPr>
          <p:cNvSpPr>
            <a:spLocks noGrp="1"/>
          </p:cNvSpPr>
          <p:nvPr>
            <p:ph type="body" sz="quarter" idx="18" hasCustomPrompt="1"/>
          </p:nvPr>
        </p:nvSpPr>
        <p:spPr>
          <a:xfrm>
            <a:off x="6697455" y="894144"/>
            <a:ext cx="4855948" cy="1582838"/>
          </a:xfrm>
        </p:spPr>
        <p:txBody>
          <a:bodyPr/>
          <a:lstStyle>
            <a:lvl1pPr marL="11113" indent="-11113">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9" name="Rectangle 18">
            <a:extLst>
              <a:ext uri="{FF2B5EF4-FFF2-40B4-BE49-F238E27FC236}">
                <a16:creationId xmlns:a16="http://schemas.microsoft.com/office/drawing/2014/main" id="{87F3B054-E8E2-9C41-AF82-24C06E005026}"/>
              </a:ext>
            </a:extLst>
          </p:cNvPr>
          <p:cNvSpPr/>
          <p:nvPr userDrawn="1"/>
        </p:nvSpPr>
        <p:spPr>
          <a:xfrm>
            <a:off x="2338090" y="4342413"/>
            <a:ext cx="1898249" cy="2093111"/>
          </a:xfrm>
          <a:prstGeom prst="rect">
            <a:avLst/>
          </a:prstGeom>
          <a:solidFill>
            <a:schemeClr val="bg1"/>
          </a:solid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0" name="Text Placeholder 23">
            <a:extLst>
              <a:ext uri="{FF2B5EF4-FFF2-40B4-BE49-F238E27FC236}">
                <a16:creationId xmlns:a16="http://schemas.microsoft.com/office/drawing/2014/main" id="{E1DED433-4AD4-EE4D-A901-288889B7C098}"/>
              </a:ext>
            </a:extLst>
          </p:cNvPr>
          <p:cNvSpPr>
            <a:spLocks noGrp="1"/>
          </p:cNvSpPr>
          <p:nvPr>
            <p:ph type="body" sz="quarter" idx="20" hasCustomPrompt="1"/>
          </p:nvPr>
        </p:nvSpPr>
        <p:spPr>
          <a:xfrm>
            <a:off x="1552766" y="4813797"/>
            <a:ext cx="3468889" cy="1150342"/>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Our Great Creative Team</a:t>
            </a:r>
          </a:p>
        </p:txBody>
      </p:sp>
      <p:sp>
        <p:nvSpPr>
          <p:cNvPr id="8" name="TextBox 7">
            <a:extLst>
              <a:ext uri="{FF2B5EF4-FFF2-40B4-BE49-F238E27FC236}">
                <a16:creationId xmlns:a16="http://schemas.microsoft.com/office/drawing/2014/main" id="{FEF22212-44EA-124F-8F20-C697D457C18D}"/>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39292609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hoto Slide with text 2 - blue">
    <p:spTree>
      <p:nvGrpSpPr>
        <p:cNvPr id="1" name=""/>
        <p:cNvGrpSpPr/>
        <p:nvPr/>
      </p:nvGrpSpPr>
      <p:grpSpPr>
        <a:xfrm>
          <a:off x="0" y="0"/>
          <a:ext cx="0" cy="0"/>
          <a:chOff x="0" y="0"/>
          <a:chExt cx="0" cy="0"/>
        </a:xfrm>
      </p:grpSpPr>
      <p:sp>
        <p:nvSpPr>
          <p:cNvPr id="15" name="Picture Placeholder 17">
            <a:extLst>
              <a:ext uri="{FF2B5EF4-FFF2-40B4-BE49-F238E27FC236}">
                <a16:creationId xmlns:a16="http://schemas.microsoft.com/office/drawing/2014/main" id="{20FE5FE9-A960-314B-913E-D04EB24DC3B4}"/>
              </a:ext>
            </a:extLst>
          </p:cNvPr>
          <p:cNvSpPr>
            <a:spLocks noGrp="1"/>
          </p:cNvSpPr>
          <p:nvPr>
            <p:ph type="pic" sz="quarter" idx="10"/>
          </p:nvPr>
        </p:nvSpPr>
        <p:spPr>
          <a:xfrm>
            <a:off x="638597" y="1"/>
            <a:ext cx="5604389" cy="3796496"/>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7" name="Picture Placeholder 17">
            <a:extLst>
              <a:ext uri="{FF2B5EF4-FFF2-40B4-BE49-F238E27FC236}">
                <a16:creationId xmlns:a16="http://schemas.microsoft.com/office/drawing/2014/main" id="{98FA60E7-5826-8646-A538-A64C0C6BF99F}"/>
              </a:ext>
            </a:extLst>
          </p:cNvPr>
          <p:cNvSpPr>
            <a:spLocks noGrp="1"/>
          </p:cNvSpPr>
          <p:nvPr>
            <p:ph type="pic" sz="quarter" idx="11"/>
          </p:nvPr>
        </p:nvSpPr>
        <p:spPr>
          <a:xfrm>
            <a:off x="6697454" y="2768278"/>
            <a:ext cx="4855950" cy="408972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4D1A84E8-3B23-AC49-92F6-76E44419E186}"/>
              </a:ext>
            </a:extLst>
          </p:cNvPr>
          <p:cNvSpPr>
            <a:spLocks noGrp="1"/>
          </p:cNvSpPr>
          <p:nvPr>
            <p:ph type="body" sz="quarter" idx="18" hasCustomPrompt="1"/>
          </p:nvPr>
        </p:nvSpPr>
        <p:spPr>
          <a:xfrm>
            <a:off x="6697455" y="894144"/>
            <a:ext cx="4855948" cy="1582838"/>
          </a:xfrm>
        </p:spPr>
        <p:txBody>
          <a:bodyPr/>
          <a:lstStyle>
            <a:lvl1pPr marL="11113" indent="-11113">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9" name="Rectangle 18">
            <a:extLst>
              <a:ext uri="{FF2B5EF4-FFF2-40B4-BE49-F238E27FC236}">
                <a16:creationId xmlns:a16="http://schemas.microsoft.com/office/drawing/2014/main" id="{87F3B054-E8E2-9C41-AF82-24C06E005026}"/>
              </a:ext>
            </a:extLst>
          </p:cNvPr>
          <p:cNvSpPr/>
          <p:nvPr userDrawn="1"/>
        </p:nvSpPr>
        <p:spPr>
          <a:xfrm>
            <a:off x="2338090" y="4342413"/>
            <a:ext cx="1898249" cy="2093111"/>
          </a:xfrm>
          <a:prstGeom prst="rect">
            <a:avLst/>
          </a:prstGeom>
          <a:solidFill>
            <a:schemeClr val="bg1"/>
          </a:solid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0" name="Text Placeholder 23">
            <a:extLst>
              <a:ext uri="{FF2B5EF4-FFF2-40B4-BE49-F238E27FC236}">
                <a16:creationId xmlns:a16="http://schemas.microsoft.com/office/drawing/2014/main" id="{E1DED433-4AD4-EE4D-A901-288889B7C098}"/>
              </a:ext>
            </a:extLst>
          </p:cNvPr>
          <p:cNvSpPr>
            <a:spLocks noGrp="1"/>
          </p:cNvSpPr>
          <p:nvPr>
            <p:ph type="body" sz="quarter" idx="20" hasCustomPrompt="1"/>
          </p:nvPr>
        </p:nvSpPr>
        <p:spPr>
          <a:xfrm>
            <a:off x="1552766" y="4813797"/>
            <a:ext cx="3468889" cy="1150342"/>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Our Great Creative Team</a:t>
            </a:r>
          </a:p>
        </p:txBody>
      </p:sp>
      <p:sp>
        <p:nvSpPr>
          <p:cNvPr id="8" name="TextBox 7">
            <a:extLst>
              <a:ext uri="{FF2B5EF4-FFF2-40B4-BE49-F238E27FC236}">
                <a16:creationId xmlns:a16="http://schemas.microsoft.com/office/drawing/2014/main" id="{FEF22212-44EA-124F-8F20-C697D457C18D}"/>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5388157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hoto Slide with text 4 - purp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118746A-AF73-994B-B17B-172627EA4008}"/>
              </a:ext>
            </a:extLst>
          </p:cNvPr>
          <p:cNvSpPr/>
          <p:nvPr userDrawn="1"/>
        </p:nvSpPr>
        <p:spPr>
          <a:xfrm>
            <a:off x="8540718" y="438767"/>
            <a:ext cx="2251445" cy="5950457"/>
          </a:xfrm>
          <a:prstGeom prst="rect">
            <a:avLst/>
          </a:prstGeom>
          <a:solidFill>
            <a:schemeClr val="bg1"/>
          </a:solid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6" name="Picture Placeholder 17">
            <a:extLst>
              <a:ext uri="{FF2B5EF4-FFF2-40B4-BE49-F238E27FC236}">
                <a16:creationId xmlns:a16="http://schemas.microsoft.com/office/drawing/2014/main" id="{531F1105-F55F-C04B-9138-416A354DC3AA}"/>
              </a:ext>
            </a:extLst>
          </p:cNvPr>
          <p:cNvSpPr>
            <a:spLocks noGrp="1"/>
          </p:cNvSpPr>
          <p:nvPr>
            <p:ph type="pic" sz="quarter" idx="10"/>
          </p:nvPr>
        </p:nvSpPr>
        <p:spPr>
          <a:xfrm>
            <a:off x="746297" y="438767"/>
            <a:ext cx="3192853" cy="354185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7" name="Picture Placeholder 17">
            <a:extLst>
              <a:ext uri="{FF2B5EF4-FFF2-40B4-BE49-F238E27FC236}">
                <a16:creationId xmlns:a16="http://schemas.microsoft.com/office/drawing/2014/main" id="{0EF79A66-8C83-F042-8445-FC8020F8DAFD}"/>
              </a:ext>
            </a:extLst>
          </p:cNvPr>
          <p:cNvSpPr>
            <a:spLocks noGrp="1"/>
          </p:cNvSpPr>
          <p:nvPr>
            <p:ph type="pic" sz="quarter" idx="21"/>
          </p:nvPr>
        </p:nvSpPr>
        <p:spPr>
          <a:xfrm>
            <a:off x="780164" y="4237193"/>
            <a:ext cx="3192853" cy="218568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r>
              <a:rPr lang="en-US" dirty="0"/>
              <a:t>Click to add photo</a:t>
            </a:r>
          </a:p>
        </p:txBody>
      </p:sp>
      <p:sp>
        <p:nvSpPr>
          <p:cNvPr id="18" name="Picture Placeholder 17">
            <a:extLst>
              <a:ext uri="{FF2B5EF4-FFF2-40B4-BE49-F238E27FC236}">
                <a16:creationId xmlns:a16="http://schemas.microsoft.com/office/drawing/2014/main" id="{0099E121-B7A5-F940-A9DB-55426107CC0E}"/>
              </a:ext>
            </a:extLst>
          </p:cNvPr>
          <p:cNvSpPr>
            <a:spLocks noGrp="1"/>
          </p:cNvSpPr>
          <p:nvPr>
            <p:ph type="pic" sz="quarter" idx="22"/>
          </p:nvPr>
        </p:nvSpPr>
        <p:spPr>
          <a:xfrm>
            <a:off x="4232206" y="2881025"/>
            <a:ext cx="3192853" cy="354185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Picture Placeholder 17">
            <a:extLst>
              <a:ext uri="{FF2B5EF4-FFF2-40B4-BE49-F238E27FC236}">
                <a16:creationId xmlns:a16="http://schemas.microsoft.com/office/drawing/2014/main" id="{A22B7FD1-94AF-7945-B285-46A203DDB320}"/>
              </a:ext>
            </a:extLst>
          </p:cNvPr>
          <p:cNvSpPr>
            <a:spLocks noGrp="1"/>
          </p:cNvSpPr>
          <p:nvPr>
            <p:ph type="pic" sz="quarter" idx="23"/>
          </p:nvPr>
        </p:nvSpPr>
        <p:spPr>
          <a:xfrm>
            <a:off x="4232206" y="438767"/>
            <a:ext cx="3192853" cy="218568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r>
              <a:rPr lang="en-US" dirty="0"/>
              <a:t>Click to add photo</a:t>
            </a:r>
          </a:p>
        </p:txBody>
      </p:sp>
      <p:sp>
        <p:nvSpPr>
          <p:cNvPr id="20" name="Rectangle 19">
            <a:extLst>
              <a:ext uri="{FF2B5EF4-FFF2-40B4-BE49-F238E27FC236}">
                <a16:creationId xmlns:a16="http://schemas.microsoft.com/office/drawing/2014/main" id="{5D3B4D9A-B80C-7D49-9B18-7AF453CC31D6}"/>
              </a:ext>
            </a:extLst>
          </p:cNvPr>
          <p:cNvSpPr/>
          <p:nvPr userDrawn="1"/>
        </p:nvSpPr>
        <p:spPr>
          <a:xfrm>
            <a:off x="7748188" y="1203767"/>
            <a:ext cx="3707929" cy="4717365"/>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3" name="Text Placeholder 23">
            <a:extLst>
              <a:ext uri="{FF2B5EF4-FFF2-40B4-BE49-F238E27FC236}">
                <a16:creationId xmlns:a16="http://schemas.microsoft.com/office/drawing/2014/main" id="{0AD56BEA-B243-1345-B50F-8100117A2DDA}"/>
              </a:ext>
            </a:extLst>
          </p:cNvPr>
          <p:cNvSpPr>
            <a:spLocks noGrp="1"/>
          </p:cNvSpPr>
          <p:nvPr>
            <p:ph type="body" sz="quarter" idx="20" hasCustomPrompt="1"/>
          </p:nvPr>
        </p:nvSpPr>
        <p:spPr>
          <a:xfrm>
            <a:off x="7882688" y="1499268"/>
            <a:ext cx="3820715" cy="1480787"/>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We are the greatest &amp;          creative team</a:t>
            </a:r>
          </a:p>
        </p:txBody>
      </p:sp>
      <p:sp>
        <p:nvSpPr>
          <p:cNvPr id="21" name="Text Placeholder 17">
            <a:extLst>
              <a:ext uri="{FF2B5EF4-FFF2-40B4-BE49-F238E27FC236}">
                <a16:creationId xmlns:a16="http://schemas.microsoft.com/office/drawing/2014/main" id="{6C60D09B-B46C-124C-BBCF-7AD451D4D73D}"/>
              </a:ext>
            </a:extLst>
          </p:cNvPr>
          <p:cNvSpPr>
            <a:spLocks noGrp="1"/>
          </p:cNvSpPr>
          <p:nvPr>
            <p:ph type="body" sz="quarter" idx="18" hasCustomPrompt="1"/>
          </p:nvPr>
        </p:nvSpPr>
        <p:spPr>
          <a:xfrm>
            <a:off x="7883655" y="3288229"/>
            <a:ext cx="3802997" cy="2382939"/>
          </a:xfrm>
        </p:spPr>
        <p:txBody>
          <a:bodyPr/>
          <a:lstStyle>
            <a:lvl1pPr marL="11113" indent="-11113" algn="ctr">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Box 10">
            <a:extLst>
              <a:ext uri="{FF2B5EF4-FFF2-40B4-BE49-F238E27FC236}">
                <a16:creationId xmlns:a16="http://schemas.microsoft.com/office/drawing/2014/main" id="{6CFF197B-84AA-9A4D-89EF-3022247F12C1}"/>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25630638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hoto Slide with text 4 - light blu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118746A-AF73-994B-B17B-172627EA4008}"/>
              </a:ext>
            </a:extLst>
          </p:cNvPr>
          <p:cNvSpPr/>
          <p:nvPr userDrawn="1"/>
        </p:nvSpPr>
        <p:spPr>
          <a:xfrm>
            <a:off x="8540718" y="438767"/>
            <a:ext cx="2251445" cy="5950457"/>
          </a:xfrm>
          <a:prstGeom prst="rect">
            <a:avLst/>
          </a:prstGeom>
          <a:solidFill>
            <a:schemeClr val="bg1"/>
          </a:solid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6" name="Picture Placeholder 17">
            <a:extLst>
              <a:ext uri="{FF2B5EF4-FFF2-40B4-BE49-F238E27FC236}">
                <a16:creationId xmlns:a16="http://schemas.microsoft.com/office/drawing/2014/main" id="{531F1105-F55F-C04B-9138-416A354DC3AA}"/>
              </a:ext>
            </a:extLst>
          </p:cNvPr>
          <p:cNvSpPr>
            <a:spLocks noGrp="1"/>
          </p:cNvSpPr>
          <p:nvPr>
            <p:ph type="pic" sz="quarter" idx="10"/>
          </p:nvPr>
        </p:nvSpPr>
        <p:spPr>
          <a:xfrm>
            <a:off x="746297" y="438767"/>
            <a:ext cx="3192853" cy="354185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7" name="Picture Placeholder 17">
            <a:extLst>
              <a:ext uri="{FF2B5EF4-FFF2-40B4-BE49-F238E27FC236}">
                <a16:creationId xmlns:a16="http://schemas.microsoft.com/office/drawing/2014/main" id="{0EF79A66-8C83-F042-8445-FC8020F8DAFD}"/>
              </a:ext>
            </a:extLst>
          </p:cNvPr>
          <p:cNvSpPr>
            <a:spLocks noGrp="1"/>
          </p:cNvSpPr>
          <p:nvPr>
            <p:ph type="pic" sz="quarter" idx="21"/>
          </p:nvPr>
        </p:nvSpPr>
        <p:spPr>
          <a:xfrm>
            <a:off x="780164" y="4237193"/>
            <a:ext cx="3192853" cy="218568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r>
              <a:rPr lang="en-US" dirty="0"/>
              <a:t>Click to add photo</a:t>
            </a:r>
          </a:p>
        </p:txBody>
      </p:sp>
      <p:sp>
        <p:nvSpPr>
          <p:cNvPr id="18" name="Picture Placeholder 17">
            <a:extLst>
              <a:ext uri="{FF2B5EF4-FFF2-40B4-BE49-F238E27FC236}">
                <a16:creationId xmlns:a16="http://schemas.microsoft.com/office/drawing/2014/main" id="{0099E121-B7A5-F940-A9DB-55426107CC0E}"/>
              </a:ext>
            </a:extLst>
          </p:cNvPr>
          <p:cNvSpPr>
            <a:spLocks noGrp="1"/>
          </p:cNvSpPr>
          <p:nvPr>
            <p:ph type="pic" sz="quarter" idx="22"/>
          </p:nvPr>
        </p:nvSpPr>
        <p:spPr>
          <a:xfrm>
            <a:off x="4232206" y="2881025"/>
            <a:ext cx="3192853" cy="354185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Picture Placeholder 17">
            <a:extLst>
              <a:ext uri="{FF2B5EF4-FFF2-40B4-BE49-F238E27FC236}">
                <a16:creationId xmlns:a16="http://schemas.microsoft.com/office/drawing/2014/main" id="{A22B7FD1-94AF-7945-B285-46A203DDB320}"/>
              </a:ext>
            </a:extLst>
          </p:cNvPr>
          <p:cNvSpPr>
            <a:spLocks noGrp="1"/>
          </p:cNvSpPr>
          <p:nvPr>
            <p:ph type="pic" sz="quarter" idx="23"/>
          </p:nvPr>
        </p:nvSpPr>
        <p:spPr>
          <a:xfrm>
            <a:off x="4232206" y="438767"/>
            <a:ext cx="3192853" cy="218568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r>
              <a:rPr lang="en-US" dirty="0"/>
              <a:t>Click to add photo</a:t>
            </a:r>
          </a:p>
        </p:txBody>
      </p:sp>
      <p:sp>
        <p:nvSpPr>
          <p:cNvPr id="20" name="Rectangle 19">
            <a:extLst>
              <a:ext uri="{FF2B5EF4-FFF2-40B4-BE49-F238E27FC236}">
                <a16:creationId xmlns:a16="http://schemas.microsoft.com/office/drawing/2014/main" id="{5D3B4D9A-B80C-7D49-9B18-7AF453CC31D6}"/>
              </a:ext>
            </a:extLst>
          </p:cNvPr>
          <p:cNvSpPr/>
          <p:nvPr userDrawn="1"/>
        </p:nvSpPr>
        <p:spPr>
          <a:xfrm>
            <a:off x="7748188" y="1203767"/>
            <a:ext cx="3707929" cy="4717365"/>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3" name="Text Placeholder 23">
            <a:extLst>
              <a:ext uri="{FF2B5EF4-FFF2-40B4-BE49-F238E27FC236}">
                <a16:creationId xmlns:a16="http://schemas.microsoft.com/office/drawing/2014/main" id="{0AD56BEA-B243-1345-B50F-8100117A2DDA}"/>
              </a:ext>
            </a:extLst>
          </p:cNvPr>
          <p:cNvSpPr>
            <a:spLocks noGrp="1"/>
          </p:cNvSpPr>
          <p:nvPr>
            <p:ph type="body" sz="quarter" idx="20" hasCustomPrompt="1"/>
          </p:nvPr>
        </p:nvSpPr>
        <p:spPr>
          <a:xfrm>
            <a:off x="7882688" y="1499268"/>
            <a:ext cx="3820715" cy="1480787"/>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We are the greatest &amp;          creative team</a:t>
            </a:r>
          </a:p>
        </p:txBody>
      </p:sp>
      <p:sp>
        <p:nvSpPr>
          <p:cNvPr id="21" name="Text Placeholder 17">
            <a:extLst>
              <a:ext uri="{FF2B5EF4-FFF2-40B4-BE49-F238E27FC236}">
                <a16:creationId xmlns:a16="http://schemas.microsoft.com/office/drawing/2014/main" id="{6C60D09B-B46C-124C-BBCF-7AD451D4D73D}"/>
              </a:ext>
            </a:extLst>
          </p:cNvPr>
          <p:cNvSpPr>
            <a:spLocks noGrp="1"/>
          </p:cNvSpPr>
          <p:nvPr>
            <p:ph type="body" sz="quarter" idx="18" hasCustomPrompt="1"/>
          </p:nvPr>
        </p:nvSpPr>
        <p:spPr>
          <a:xfrm>
            <a:off x="7883655" y="3288229"/>
            <a:ext cx="3802997" cy="2382939"/>
          </a:xfrm>
        </p:spPr>
        <p:txBody>
          <a:bodyPr/>
          <a:lstStyle>
            <a:lvl1pPr marL="11113" indent="-11113" algn="ctr">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Box 10">
            <a:extLst>
              <a:ext uri="{FF2B5EF4-FFF2-40B4-BE49-F238E27FC236}">
                <a16:creationId xmlns:a16="http://schemas.microsoft.com/office/drawing/2014/main" id="{6CFF197B-84AA-9A4D-89EF-3022247F12C1}"/>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25635487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hoto Slide with text 4 - blu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118746A-AF73-994B-B17B-172627EA4008}"/>
              </a:ext>
            </a:extLst>
          </p:cNvPr>
          <p:cNvSpPr/>
          <p:nvPr userDrawn="1"/>
        </p:nvSpPr>
        <p:spPr>
          <a:xfrm>
            <a:off x="8540718" y="438767"/>
            <a:ext cx="2251445" cy="5950457"/>
          </a:xfrm>
          <a:prstGeom prst="rect">
            <a:avLst/>
          </a:prstGeom>
          <a:solidFill>
            <a:schemeClr val="bg1"/>
          </a:solid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6" name="Picture Placeholder 17">
            <a:extLst>
              <a:ext uri="{FF2B5EF4-FFF2-40B4-BE49-F238E27FC236}">
                <a16:creationId xmlns:a16="http://schemas.microsoft.com/office/drawing/2014/main" id="{531F1105-F55F-C04B-9138-416A354DC3AA}"/>
              </a:ext>
            </a:extLst>
          </p:cNvPr>
          <p:cNvSpPr>
            <a:spLocks noGrp="1"/>
          </p:cNvSpPr>
          <p:nvPr>
            <p:ph type="pic" sz="quarter" idx="10"/>
          </p:nvPr>
        </p:nvSpPr>
        <p:spPr>
          <a:xfrm>
            <a:off x="746297" y="438767"/>
            <a:ext cx="3192853" cy="354185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7" name="Picture Placeholder 17">
            <a:extLst>
              <a:ext uri="{FF2B5EF4-FFF2-40B4-BE49-F238E27FC236}">
                <a16:creationId xmlns:a16="http://schemas.microsoft.com/office/drawing/2014/main" id="{0EF79A66-8C83-F042-8445-FC8020F8DAFD}"/>
              </a:ext>
            </a:extLst>
          </p:cNvPr>
          <p:cNvSpPr>
            <a:spLocks noGrp="1"/>
          </p:cNvSpPr>
          <p:nvPr>
            <p:ph type="pic" sz="quarter" idx="21"/>
          </p:nvPr>
        </p:nvSpPr>
        <p:spPr>
          <a:xfrm>
            <a:off x="780164" y="4237193"/>
            <a:ext cx="3192853" cy="218568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r>
              <a:rPr lang="en-US" dirty="0"/>
              <a:t>Click to add photo</a:t>
            </a:r>
          </a:p>
        </p:txBody>
      </p:sp>
      <p:sp>
        <p:nvSpPr>
          <p:cNvPr id="18" name="Picture Placeholder 17">
            <a:extLst>
              <a:ext uri="{FF2B5EF4-FFF2-40B4-BE49-F238E27FC236}">
                <a16:creationId xmlns:a16="http://schemas.microsoft.com/office/drawing/2014/main" id="{0099E121-B7A5-F940-A9DB-55426107CC0E}"/>
              </a:ext>
            </a:extLst>
          </p:cNvPr>
          <p:cNvSpPr>
            <a:spLocks noGrp="1"/>
          </p:cNvSpPr>
          <p:nvPr>
            <p:ph type="pic" sz="quarter" idx="22"/>
          </p:nvPr>
        </p:nvSpPr>
        <p:spPr>
          <a:xfrm>
            <a:off x="4232206" y="2881025"/>
            <a:ext cx="3192853" cy="354185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Picture Placeholder 17">
            <a:extLst>
              <a:ext uri="{FF2B5EF4-FFF2-40B4-BE49-F238E27FC236}">
                <a16:creationId xmlns:a16="http://schemas.microsoft.com/office/drawing/2014/main" id="{A22B7FD1-94AF-7945-B285-46A203DDB320}"/>
              </a:ext>
            </a:extLst>
          </p:cNvPr>
          <p:cNvSpPr>
            <a:spLocks noGrp="1"/>
          </p:cNvSpPr>
          <p:nvPr>
            <p:ph type="pic" sz="quarter" idx="23"/>
          </p:nvPr>
        </p:nvSpPr>
        <p:spPr>
          <a:xfrm>
            <a:off x="4232206" y="438767"/>
            <a:ext cx="3192853" cy="218568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r>
              <a:rPr lang="en-US" dirty="0"/>
              <a:t>Click to add photo</a:t>
            </a:r>
          </a:p>
        </p:txBody>
      </p:sp>
      <p:sp>
        <p:nvSpPr>
          <p:cNvPr id="20" name="Rectangle 19">
            <a:extLst>
              <a:ext uri="{FF2B5EF4-FFF2-40B4-BE49-F238E27FC236}">
                <a16:creationId xmlns:a16="http://schemas.microsoft.com/office/drawing/2014/main" id="{5D3B4D9A-B80C-7D49-9B18-7AF453CC31D6}"/>
              </a:ext>
            </a:extLst>
          </p:cNvPr>
          <p:cNvSpPr/>
          <p:nvPr userDrawn="1"/>
        </p:nvSpPr>
        <p:spPr>
          <a:xfrm>
            <a:off x="7748188" y="1203767"/>
            <a:ext cx="3707929" cy="4717365"/>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3" name="Text Placeholder 23">
            <a:extLst>
              <a:ext uri="{FF2B5EF4-FFF2-40B4-BE49-F238E27FC236}">
                <a16:creationId xmlns:a16="http://schemas.microsoft.com/office/drawing/2014/main" id="{0AD56BEA-B243-1345-B50F-8100117A2DDA}"/>
              </a:ext>
            </a:extLst>
          </p:cNvPr>
          <p:cNvSpPr>
            <a:spLocks noGrp="1"/>
          </p:cNvSpPr>
          <p:nvPr>
            <p:ph type="body" sz="quarter" idx="20" hasCustomPrompt="1"/>
          </p:nvPr>
        </p:nvSpPr>
        <p:spPr>
          <a:xfrm>
            <a:off x="7882688" y="1499268"/>
            <a:ext cx="3820715" cy="1480787"/>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We are the greatest &amp;          creative team</a:t>
            </a:r>
          </a:p>
        </p:txBody>
      </p:sp>
      <p:sp>
        <p:nvSpPr>
          <p:cNvPr id="21" name="Text Placeholder 17">
            <a:extLst>
              <a:ext uri="{FF2B5EF4-FFF2-40B4-BE49-F238E27FC236}">
                <a16:creationId xmlns:a16="http://schemas.microsoft.com/office/drawing/2014/main" id="{6C60D09B-B46C-124C-BBCF-7AD451D4D73D}"/>
              </a:ext>
            </a:extLst>
          </p:cNvPr>
          <p:cNvSpPr>
            <a:spLocks noGrp="1"/>
          </p:cNvSpPr>
          <p:nvPr>
            <p:ph type="body" sz="quarter" idx="18" hasCustomPrompt="1"/>
          </p:nvPr>
        </p:nvSpPr>
        <p:spPr>
          <a:xfrm>
            <a:off x="7883655" y="3288229"/>
            <a:ext cx="3802997" cy="2382939"/>
          </a:xfrm>
        </p:spPr>
        <p:txBody>
          <a:bodyPr/>
          <a:lstStyle>
            <a:lvl1pPr marL="11113" indent="-11113" algn="ctr">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Box 10">
            <a:extLst>
              <a:ext uri="{FF2B5EF4-FFF2-40B4-BE49-F238E27FC236}">
                <a16:creationId xmlns:a16="http://schemas.microsoft.com/office/drawing/2014/main" id="{6CFF197B-84AA-9A4D-89EF-3022247F12C1}"/>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26860585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hoto Slide with text 5 - purple">
    <p:spTree>
      <p:nvGrpSpPr>
        <p:cNvPr id="1" name=""/>
        <p:cNvGrpSpPr/>
        <p:nvPr/>
      </p:nvGrpSpPr>
      <p:grpSpPr>
        <a:xfrm>
          <a:off x="0" y="0"/>
          <a:ext cx="0" cy="0"/>
          <a:chOff x="0" y="0"/>
          <a:chExt cx="0" cy="0"/>
        </a:xfrm>
      </p:grpSpPr>
      <p:sp>
        <p:nvSpPr>
          <p:cNvPr id="17" name="Text Placeholder 17">
            <a:extLst>
              <a:ext uri="{FF2B5EF4-FFF2-40B4-BE49-F238E27FC236}">
                <a16:creationId xmlns:a16="http://schemas.microsoft.com/office/drawing/2014/main" id="{1893A2AF-E508-E94A-9B41-845C86AFED84}"/>
              </a:ext>
            </a:extLst>
          </p:cNvPr>
          <p:cNvSpPr>
            <a:spLocks noGrp="1"/>
          </p:cNvSpPr>
          <p:nvPr>
            <p:ph type="body" sz="quarter" idx="19" hasCustomPrompt="1"/>
          </p:nvPr>
        </p:nvSpPr>
        <p:spPr>
          <a:xfrm>
            <a:off x="609602" y="3209366"/>
            <a:ext cx="5960533" cy="2903568"/>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8" name="Picture Placeholder 17">
            <a:extLst>
              <a:ext uri="{FF2B5EF4-FFF2-40B4-BE49-F238E27FC236}">
                <a16:creationId xmlns:a16="http://schemas.microsoft.com/office/drawing/2014/main" id="{8E3776EE-C5EA-AC47-A7E0-9670EF81B7FD}"/>
              </a:ext>
            </a:extLst>
          </p:cNvPr>
          <p:cNvSpPr>
            <a:spLocks noGrp="1"/>
          </p:cNvSpPr>
          <p:nvPr>
            <p:ph type="pic" sz="quarter" idx="10"/>
          </p:nvPr>
        </p:nvSpPr>
        <p:spPr>
          <a:xfrm>
            <a:off x="7315202" y="0"/>
            <a:ext cx="4876800" cy="68580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Rectangle 18">
            <a:extLst>
              <a:ext uri="{FF2B5EF4-FFF2-40B4-BE49-F238E27FC236}">
                <a16:creationId xmlns:a16="http://schemas.microsoft.com/office/drawing/2014/main" id="{2E56013C-9B68-754F-BBEB-B4E768F7FC5E}"/>
              </a:ext>
            </a:extLst>
          </p:cNvPr>
          <p:cNvSpPr/>
          <p:nvPr userDrawn="1"/>
        </p:nvSpPr>
        <p:spPr>
          <a:xfrm>
            <a:off x="609602" y="609601"/>
            <a:ext cx="4071509" cy="2020368"/>
          </a:xfrm>
          <a:prstGeom prst="rect">
            <a:avLst/>
          </a:prstGeom>
          <a:no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0" name="Text Placeholder 23">
            <a:extLst>
              <a:ext uri="{FF2B5EF4-FFF2-40B4-BE49-F238E27FC236}">
                <a16:creationId xmlns:a16="http://schemas.microsoft.com/office/drawing/2014/main" id="{CFFDE17F-6F19-9B4B-B015-99E498C62644}"/>
              </a:ext>
            </a:extLst>
          </p:cNvPr>
          <p:cNvSpPr>
            <a:spLocks noGrp="1"/>
          </p:cNvSpPr>
          <p:nvPr>
            <p:ph type="body" sz="quarter" idx="21" hasCustomPrompt="1"/>
          </p:nvPr>
        </p:nvSpPr>
        <p:spPr>
          <a:xfrm>
            <a:off x="915653" y="947126"/>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Tree>
    <p:extLst>
      <p:ext uri="{BB962C8B-B14F-4D97-AF65-F5344CB8AC3E}">
        <p14:creationId xmlns:p14="http://schemas.microsoft.com/office/powerpoint/2010/main" val="390046653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hoto Slide with text 5 - light blue">
    <p:spTree>
      <p:nvGrpSpPr>
        <p:cNvPr id="1" name=""/>
        <p:cNvGrpSpPr/>
        <p:nvPr/>
      </p:nvGrpSpPr>
      <p:grpSpPr>
        <a:xfrm>
          <a:off x="0" y="0"/>
          <a:ext cx="0" cy="0"/>
          <a:chOff x="0" y="0"/>
          <a:chExt cx="0" cy="0"/>
        </a:xfrm>
      </p:grpSpPr>
      <p:sp>
        <p:nvSpPr>
          <p:cNvPr id="9" name="Text Placeholder 17">
            <a:extLst>
              <a:ext uri="{FF2B5EF4-FFF2-40B4-BE49-F238E27FC236}">
                <a16:creationId xmlns:a16="http://schemas.microsoft.com/office/drawing/2014/main" id="{1B505C27-BD7D-B94A-9535-1D2272A3BE85}"/>
              </a:ext>
            </a:extLst>
          </p:cNvPr>
          <p:cNvSpPr>
            <a:spLocks noGrp="1"/>
          </p:cNvSpPr>
          <p:nvPr>
            <p:ph type="body" sz="quarter" idx="19" hasCustomPrompt="1"/>
          </p:nvPr>
        </p:nvSpPr>
        <p:spPr>
          <a:xfrm>
            <a:off x="609602" y="3209366"/>
            <a:ext cx="5960533" cy="2903568"/>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Picture Placeholder 17">
            <a:extLst>
              <a:ext uri="{FF2B5EF4-FFF2-40B4-BE49-F238E27FC236}">
                <a16:creationId xmlns:a16="http://schemas.microsoft.com/office/drawing/2014/main" id="{49E7ECA3-AAAA-6449-9F68-C23127C00916}"/>
              </a:ext>
            </a:extLst>
          </p:cNvPr>
          <p:cNvSpPr>
            <a:spLocks noGrp="1"/>
          </p:cNvSpPr>
          <p:nvPr>
            <p:ph type="pic" sz="quarter" idx="10"/>
          </p:nvPr>
        </p:nvSpPr>
        <p:spPr>
          <a:xfrm>
            <a:off x="7315202" y="0"/>
            <a:ext cx="4876800" cy="68580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Rectangle 10">
            <a:extLst>
              <a:ext uri="{FF2B5EF4-FFF2-40B4-BE49-F238E27FC236}">
                <a16:creationId xmlns:a16="http://schemas.microsoft.com/office/drawing/2014/main" id="{E6554259-9322-A94E-98A8-76DBF8E67884}"/>
              </a:ext>
            </a:extLst>
          </p:cNvPr>
          <p:cNvSpPr/>
          <p:nvPr userDrawn="1"/>
        </p:nvSpPr>
        <p:spPr>
          <a:xfrm>
            <a:off x="609602" y="609601"/>
            <a:ext cx="4071509" cy="2020368"/>
          </a:xfrm>
          <a:prstGeom prst="rect">
            <a:avLst/>
          </a:prstGeom>
          <a:no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2" name="Text Placeholder 23">
            <a:extLst>
              <a:ext uri="{FF2B5EF4-FFF2-40B4-BE49-F238E27FC236}">
                <a16:creationId xmlns:a16="http://schemas.microsoft.com/office/drawing/2014/main" id="{3F49BBB2-D6C1-4F43-B2F9-EFED9804AAD6}"/>
              </a:ext>
            </a:extLst>
          </p:cNvPr>
          <p:cNvSpPr>
            <a:spLocks noGrp="1"/>
          </p:cNvSpPr>
          <p:nvPr>
            <p:ph type="body" sz="quarter" idx="21" hasCustomPrompt="1"/>
          </p:nvPr>
        </p:nvSpPr>
        <p:spPr>
          <a:xfrm>
            <a:off x="915653" y="947126"/>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Tree>
    <p:extLst>
      <p:ext uri="{BB962C8B-B14F-4D97-AF65-F5344CB8AC3E}">
        <p14:creationId xmlns:p14="http://schemas.microsoft.com/office/powerpoint/2010/main" val="35862342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hoto Slide with text 5 - blue">
    <p:spTree>
      <p:nvGrpSpPr>
        <p:cNvPr id="1" name=""/>
        <p:cNvGrpSpPr/>
        <p:nvPr/>
      </p:nvGrpSpPr>
      <p:grpSpPr>
        <a:xfrm>
          <a:off x="0" y="0"/>
          <a:ext cx="0" cy="0"/>
          <a:chOff x="0" y="0"/>
          <a:chExt cx="0" cy="0"/>
        </a:xfrm>
      </p:grpSpPr>
      <p:sp>
        <p:nvSpPr>
          <p:cNvPr id="9" name="Text Placeholder 17">
            <a:extLst>
              <a:ext uri="{FF2B5EF4-FFF2-40B4-BE49-F238E27FC236}">
                <a16:creationId xmlns:a16="http://schemas.microsoft.com/office/drawing/2014/main" id="{ECD0588B-1DBE-7944-9AC1-FF4C5EE1A0D5}"/>
              </a:ext>
            </a:extLst>
          </p:cNvPr>
          <p:cNvSpPr>
            <a:spLocks noGrp="1"/>
          </p:cNvSpPr>
          <p:nvPr>
            <p:ph type="body" sz="quarter" idx="19" hasCustomPrompt="1"/>
          </p:nvPr>
        </p:nvSpPr>
        <p:spPr>
          <a:xfrm>
            <a:off x="609602" y="3209366"/>
            <a:ext cx="5960533" cy="2903568"/>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Picture Placeholder 17">
            <a:extLst>
              <a:ext uri="{FF2B5EF4-FFF2-40B4-BE49-F238E27FC236}">
                <a16:creationId xmlns:a16="http://schemas.microsoft.com/office/drawing/2014/main" id="{62F1C9F6-184A-F84B-A535-BF1E318ACC80}"/>
              </a:ext>
            </a:extLst>
          </p:cNvPr>
          <p:cNvSpPr>
            <a:spLocks noGrp="1"/>
          </p:cNvSpPr>
          <p:nvPr>
            <p:ph type="pic" sz="quarter" idx="10"/>
          </p:nvPr>
        </p:nvSpPr>
        <p:spPr>
          <a:xfrm>
            <a:off x="7315202" y="0"/>
            <a:ext cx="4876800" cy="68580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Rectangle 10">
            <a:extLst>
              <a:ext uri="{FF2B5EF4-FFF2-40B4-BE49-F238E27FC236}">
                <a16:creationId xmlns:a16="http://schemas.microsoft.com/office/drawing/2014/main" id="{3EEA5B4D-D998-DB45-9AA0-4D739D3DA349}"/>
              </a:ext>
            </a:extLst>
          </p:cNvPr>
          <p:cNvSpPr/>
          <p:nvPr userDrawn="1"/>
        </p:nvSpPr>
        <p:spPr>
          <a:xfrm>
            <a:off x="609602" y="609601"/>
            <a:ext cx="4071509" cy="2020368"/>
          </a:xfrm>
          <a:prstGeom prst="rect">
            <a:avLst/>
          </a:prstGeom>
          <a:no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2" name="Text Placeholder 23">
            <a:extLst>
              <a:ext uri="{FF2B5EF4-FFF2-40B4-BE49-F238E27FC236}">
                <a16:creationId xmlns:a16="http://schemas.microsoft.com/office/drawing/2014/main" id="{0E87C5B3-52A3-0A43-8EB5-4C10648FEEC9}"/>
              </a:ext>
            </a:extLst>
          </p:cNvPr>
          <p:cNvSpPr>
            <a:spLocks noGrp="1"/>
          </p:cNvSpPr>
          <p:nvPr>
            <p:ph type="body" sz="quarter" idx="21" hasCustomPrompt="1"/>
          </p:nvPr>
        </p:nvSpPr>
        <p:spPr>
          <a:xfrm>
            <a:off x="915653" y="947126"/>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Tree>
    <p:extLst>
      <p:ext uri="{BB962C8B-B14F-4D97-AF65-F5344CB8AC3E}">
        <p14:creationId xmlns:p14="http://schemas.microsoft.com/office/powerpoint/2010/main" val="363988004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hoto Slide with text 6 - purple">
    <p:spTree>
      <p:nvGrpSpPr>
        <p:cNvPr id="1" name=""/>
        <p:cNvGrpSpPr/>
        <p:nvPr/>
      </p:nvGrpSpPr>
      <p:grpSpPr>
        <a:xfrm>
          <a:off x="0" y="0"/>
          <a:ext cx="0" cy="0"/>
          <a:chOff x="0" y="0"/>
          <a:chExt cx="0" cy="0"/>
        </a:xfrm>
      </p:grpSpPr>
      <p:sp>
        <p:nvSpPr>
          <p:cNvPr id="29" name="Picture Placeholder 28">
            <a:extLst>
              <a:ext uri="{FF2B5EF4-FFF2-40B4-BE49-F238E27FC236}">
                <a16:creationId xmlns:a16="http://schemas.microsoft.com/office/drawing/2014/main" id="{7E05B942-4CCA-FC42-BB89-7ED56131C6DB}"/>
              </a:ext>
            </a:extLst>
          </p:cNvPr>
          <p:cNvSpPr>
            <a:spLocks noGrp="1"/>
          </p:cNvSpPr>
          <p:nvPr>
            <p:ph type="pic" sz="quarter" idx="10"/>
          </p:nvPr>
        </p:nvSpPr>
        <p:spPr>
          <a:xfrm>
            <a:off x="440270" y="440268"/>
            <a:ext cx="11294533" cy="3318932"/>
          </a:xfrm>
          <a:custGeom>
            <a:avLst/>
            <a:gdLst>
              <a:gd name="connsiteX0" fmla="*/ 375707 w 11294533"/>
              <a:gd name="connsiteY0" fmla="*/ 3025244 h 3318932"/>
              <a:gd name="connsiteX1" fmla="*/ 4373135 w 11294533"/>
              <a:gd name="connsiteY1" fmla="*/ 3025244 h 3318932"/>
              <a:gd name="connsiteX2" fmla="*/ 4373135 w 11294533"/>
              <a:gd name="connsiteY2" fmla="*/ 3318932 h 3318932"/>
              <a:gd name="connsiteX3" fmla="*/ 375707 w 11294533"/>
              <a:gd name="connsiteY3" fmla="*/ 3318932 h 3318932"/>
              <a:gd name="connsiteX4" fmla="*/ 0 w 11294533"/>
              <a:gd name="connsiteY4" fmla="*/ 0 h 3318932"/>
              <a:gd name="connsiteX5" fmla="*/ 11294533 w 11294533"/>
              <a:gd name="connsiteY5" fmla="*/ 0 h 3318932"/>
              <a:gd name="connsiteX6" fmla="*/ 11294533 w 11294533"/>
              <a:gd name="connsiteY6" fmla="*/ 3318932 h 3318932"/>
              <a:gd name="connsiteX7" fmla="*/ 4446160 w 11294533"/>
              <a:gd name="connsiteY7" fmla="*/ 3318932 h 3318932"/>
              <a:gd name="connsiteX8" fmla="*/ 4446160 w 11294533"/>
              <a:gd name="connsiteY8" fmla="*/ 2950631 h 3318932"/>
              <a:gd name="connsiteX9" fmla="*/ 4373135 w 11294533"/>
              <a:gd name="connsiteY9" fmla="*/ 2950631 h 3318932"/>
              <a:gd name="connsiteX10" fmla="*/ 4373135 w 11294533"/>
              <a:gd name="connsiteY10" fmla="*/ 2952219 h 3318932"/>
              <a:gd name="connsiteX11" fmla="*/ 375707 w 11294533"/>
              <a:gd name="connsiteY11" fmla="*/ 2952219 h 3318932"/>
              <a:gd name="connsiteX12" fmla="*/ 375707 w 11294533"/>
              <a:gd name="connsiteY12" fmla="*/ 2950631 h 3318932"/>
              <a:gd name="connsiteX13" fmla="*/ 302682 w 11294533"/>
              <a:gd name="connsiteY13" fmla="*/ 2950631 h 3318932"/>
              <a:gd name="connsiteX14" fmla="*/ 302682 w 11294533"/>
              <a:gd name="connsiteY14" fmla="*/ 3318932 h 3318932"/>
              <a:gd name="connsiteX15" fmla="*/ 0 w 11294533"/>
              <a:gd name="connsiteY15" fmla="*/ 3318932 h 3318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94533" h="3318932">
                <a:moveTo>
                  <a:pt x="375707" y="3025244"/>
                </a:moveTo>
                <a:lnTo>
                  <a:pt x="4373135" y="3025244"/>
                </a:lnTo>
                <a:lnTo>
                  <a:pt x="4373135" y="3318932"/>
                </a:lnTo>
                <a:lnTo>
                  <a:pt x="375707" y="3318932"/>
                </a:lnTo>
                <a:close/>
                <a:moveTo>
                  <a:pt x="0" y="0"/>
                </a:moveTo>
                <a:lnTo>
                  <a:pt x="11294533" y="0"/>
                </a:lnTo>
                <a:lnTo>
                  <a:pt x="11294533" y="3318932"/>
                </a:lnTo>
                <a:lnTo>
                  <a:pt x="4446160" y="3318932"/>
                </a:lnTo>
                <a:lnTo>
                  <a:pt x="4446160" y="2950631"/>
                </a:lnTo>
                <a:lnTo>
                  <a:pt x="4373135" y="2950631"/>
                </a:lnTo>
                <a:lnTo>
                  <a:pt x="4373135" y="2952219"/>
                </a:lnTo>
                <a:lnTo>
                  <a:pt x="375707" y="2952219"/>
                </a:lnTo>
                <a:lnTo>
                  <a:pt x="375707" y="2950631"/>
                </a:lnTo>
                <a:lnTo>
                  <a:pt x="302682" y="2950631"/>
                </a:lnTo>
                <a:lnTo>
                  <a:pt x="302682" y="3318932"/>
                </a:lnTo>
                <a:lnTo>
                  <a:pt x="0" y="3318932"/>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314A007-C341-FB49-9917-F6AC7F0C0FD5}"/>
              </a:ext>
            </a:extLst>
          </p:cNvPr>
          <p:cNvSpPr>
            <a:spLocks noGrp="1"/>
          </p:cNvSpPr>
          <p:nvPr>
            <p:ph type="body" sz="quarter" idx="19" hasCustomPrompt="1"/>
          </p:nvPr>
        </p:nvSpPr>
        <p:spPr>
          <a:xfrm>
            <a:off x="5764695" y="4258735"/>
            <a:ext cx="5970105" cy="1769533"/>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2" name="Rectangle 21">
            <a:extLst>
              <a:ext uri="{FF2B5EF4-FFF2-40B4-BE49-F238E27FC236}">
                <a16:creationId xmlns:a16="http://schemas.microsoft.com/office/drawing/2014/main" id="{481D231E-B969-834D-B3D6-17A101BD2F56}"/>
              </a:ext>
            </a:extLst>
          </p:cNvPr>
          <p:cNvSpPr/>
          <p:nvPr userDrawn="1"/>
        </p:nvSpPr>
        <p:spPr>
          <a:xfrm>
            <a:off x="778935" y="3429001"/>
            <a:ext cx="4071509" cy="2599267"/>
          </a:xfrm>
          <a:prstGeom prst="rect">
            <a:avLst/>
          </a:prstGeom>
          <a:no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8" name="Text Placeholder 23">
            <a:extLst>
              <a:ext uri="{FF2B5EF4-FFF2-40B4-BE49-F238E27FC236}">
                <a16:creationId xmlns:a16="http://schemas.microsoft.com/office/drawing/2014/main" id="{844F6846-2E45-A345-920A-87472CC646FC}"/>
              </a:ext>
            </a:extLst>
          </p:cNvPr>
          <p:cNvSpPr>
            <a:spLocks noGrp="1"/>
          </p:cNvSpPr>
          <p:nvPr>
            <p:ph type="body" sz="quarter" idx="21" hasCustomPrompt="1"/>
          </p:nvPr>
        </p:nvSpPr>
        <p:spPr>
          <a:xfrm>
            <a:off x="1147989" y="4153341"/>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30" name="TextBox 29">
            <a:extLst>
              <a:ext uri="{FF2B5EF4-FFF2-40B4-BE49-F238E27FC236}">
                <a16:creationId xmlns:a16="http://schemas.microsoft.com/office/drawing/2014/main" id="{150091BC-74C0-2A4A-B313-CE8CDEC3823D}"/>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39207915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hoto Slide with text 6 - light blue">
    <p:spTree>
      <p:nvGrpSpPr>
        <p:cNvPr id="1" name=""/>
        <p:cNvGrpSpPr/>
        <p:nvPr/>
      </p:nvGrpSpPr>
      <p:grpSpPr>
        <a:xfrm>
          <a:off x="0" y="0"/>
          <a:ext cx="0" cy="0"/>
          <a:chOff x="0" y="0"/>
          <a:chExt cx="0" cy="0"/>
        </a:xfrm>
      </p:grpSpPr>
      <p:sp>
        <p:nvSpPr>
          <p:cNvPr id="29" name="Picture Placeholder 28">
            <a:extLst>
              <a:ext uri="{FF2B5EF4-FFF2-40B4-BE49-F238E27FC236}">
                <a16:creationId xmlns:a16="http://schemas.microsoft.com/office/drawing/2014/main" id="{7E05B942-4CCA-FC42-BB89-7ED56131C6DB}"/>
              </a:ext>
            </a:extLst>
          </p:cNvPr>
          <p:cNvSpPr>
            <a:spLocks noGrp="1"/>
          </p:cNvSpPr>
          <p:nvPr>
            <p:ph type="pic" sz="quarter" idx="10"/>
          </p:nvPr>
        </p:nvSpPr>
        <p:spPr>
          <a:xfrm>
            <a:off x="440270" y="440268"/>
            <a:ext cx="11294533" cy="3318932"/>
          </a:xfrm>
          <a:custGeom>
            <a:avLst/>
            <a:gdLst>
              <a:gd name="connsiteX0" fmla="*/ 375707 w 11294533"/>
              <a:gd name="connsiteY0" fmla="*/ 3025244 h 3318932"/>
              <a:gd name="connsiteX1" fmla="*/ 4373135 w 11294533"/>
              <a:gd name="connsiteY1" fmla="*/ 3025244 h 3318932"/>
              <a:gd name="connsiteX2" fmla="*/ 4373135 w 11294533"/>
              <a:gd name="connsiteY2" fmla="*/ 3318932 h 3318932"/>
              <a:gd name="connsiteX3" fmla="*/ 375707 w 11294533"/>
              <a:gd name="connsiteY3" fmla="*/ 3318932 h 3318932"/>
              <a:gd name="connsiteX4" fmla="*/ 0 w 11294533"/>
              <a:gd name="connsiteY4" fmla="*/ 0 h 3318932"/>
              <a:gd name="connsiteX5" fmla="*/ 11294533 w 11294533"/>
              <a:gd name="connsiteY5" fmla="*/ 0 h 3318932"/>
              <a:gd name="connsiteX6" fmla="*/ 11294533 w 11294533"/>
              <a:gd name="connsiteY6" fmla="*/ 3318932 h 3318932"/>
              <a:gd name="connsiteX7" fmla="*/ 4446160 w 11294533"/>
              <a:gd name="connsiteY7" fmla="*/ 3318932 h 3318932"/>
              <a:gd name="connsiteX8" fmla="*/ 4446160 w 11294533"/>
              <a:gd name="connsiteY8" fmla="*/ 2950631 h 3318932"/>
              <a:gd name="connsiteX9" fmla="*/ 4373135 w 11294533"/>
              <a:gd name="connsiteY9" fmla="*/ 2950631 h 3318932"/>
              <a:gd name="connsiteX10" fmla="*/ 4373135 w 11294533"/>
              <a:gd name="connsiteY10" fmla="*/ 2952219 h 3318932"/>
              <a:gd name="connsiteX11" fmla="*/ 375707 w 11294533"/>
              <a:gd name="connsiteY11" fmla="*/ 2952219 h 3318932"/>
              <a:gd name="connsiteX12" fmla="*/ 375707 w 11294533"/>
              <a:gd name="connsiteY12" fmla="*/ 2950631 h 3318932"/>
              <a:gd name="connsiteX13" fmla="*/ 302682 w 11294533"/>
              <a:gd name="connsiteY13" fmla="*/ 2950631 h 3318932"/>
              <a:gd name="connsiteX14" fmla="*/ 302682 w 11294533"/>
              <a:gd name="connsiteY14" fmla="*/ 3318932 h 3318932"/>
              <a:gd name="connsiteX15" fmla="*/ 0 w 11294533"/>
              <a:gd name="connsiteY15" fmla="*/ 3318932 h 3318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94533" h="3318932">
                <a:moveTo>
                  <a:pt x="375707" y="3025244"/>
                </a:moveTo>
                <a:lnTo>
                  <a:pt x="4373135" y="3025244"/>
                </a:lnTo>
                <a:lnTo>
                  <a:pt x="4373135" y="3318932"/>
                </a:lnTo>
                <a:lnTo>
                  <a:pt x="375707" y="3318932"/>
                </a:lnTo>
                <a:close/>
                <a:moveTo>
                  <a:pt x="0" y="0"/>
                </a:moveTo>
                <a:lnTo>
                  <a:pt x="11294533" y="0"/>
                </a:lnTo>
                <a:lnTo>
                  <a:pt x="11294533" y="3318932"/>
                </a:lnTo>
                <a:lnTo>
                  <a:pt x="4446160" y="3318932"/>
                </a:lnTo>
                <a:lnTo>
                  <a:pt x="4446160" y="2950631"/>
                </a:lnTo>
                <a:lnTo>
                  <a:pt x="4373135" y="2950631"/>
                </a:lnTo>
                <a:lnTo>
                  <a:pt x="4373135" y="2952219"/>
                </a:lnTo>
                <a:lnTo>
                  <a:pt x="375707" y="2952219"/>
                </a:lnTo>
                <a:lnTo>
                  <a:pt x="375707" y="2950631"/>
                </a:lnTo>
                <a:lnTo>
                  <a:pt x="302682" y="2950631"/>
                </a:lnTo>
                <a:lnTo>
                  <a:pt x="302682" y="3318932"/>
                </a:lnTo>
                <a:lnTo>
                  <a:pt x="0" y="3318932"/>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314A007-C341-FB49-9917-F6AC7F0C0FD5}"/>
              </a:ext>
            </a:extLst>
          </p:cNvPr>
          <p:cNvSpPr>
            <a:spLocks noGrp="1"/>
          </p:cNvSpPr>
          <p:nvPr>
            <p:ph type="body" sz="quarter" idx="19" hasCustomPrompt="1"/>
          </p:nvPr>
        </p:nvSpPr>
        <p:spPr>
          <a:xfrm>
            <a:off x="5764695" y="4258735"/>
            <a:ext cx="5970105" cy="1769533"/>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2" name="Rectangle 21">
            <a:extLst>
              <a:ext uri="{FF2B5EF4-FFF2-40B4-BE49-F238E27FC236}">
                <a16:creationId xmlns:a16="http://schemas.microsoft.com/office/drawing/2014/main" id="{481D231E-B969-834D-B3D6-17A101BD2F56}"/>
              </a:ext>
            </a:extLst>
          </p:cNvPr>
          <p:cNvSpPr/>
          <p:nvPr userDrawn="1"/>
        </p:nvSpPr>
        <p:spPr>
          <a:xfrm>
            <a:off x="778935" y="3429001"/>
            <a:ext cx="4071509" cy="2599267"/>
          </a:xfrm>
          <a:prstGeom prst="rect">
            <a:avLst/>
          </a:prstGeom>
          <a:no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8" name="Text Placeholder 23">
            <a:extLst>
              <a:ext uri="{FF2B5EF4-FFF2-40B4-BE49-F238E27FC236}">
                <a16:creationId xmlns:a16="http://schemas.microsoft.com/office/drawing/2014/main" id="{844F6846-2E45-A345-920A-87472CC646FC}"/>
              </a:ext>
            </a:extLst>
          </p:cNvPr>
          <p:cNvSpPr>
            <a:spLocks noGrp="1"/>
          </p:cNvSpPr>
          <p:nvPr>
            <p:ph type="body" sz="quarter" idx="21" hasCustomPrompt="1"/>
          </p:nvPr>
        </p:nvSpPr>
        <p:spPr>
          <a:xfrm>
            <a:off x="1147989" y="4153341"/>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7" name="TextBox 6">
            <a:extLst>
              <a:ext uri="{FF2B5EF4-FFF2-40B4-BE49-F238E27FC236}">
                <a16:creationId xmlns:a16="http://schemas.microsoft.com/office/drawing/2014/main" id="{5B84DB95-41AB-A443-8AD3-2CAD2D7BAAC2}"/>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3154934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2">
    <p:spTree>
      <p:nvGrpSpPr>
        <p:cNvPr id="1" name=""/>
        <p:cNvGrpSpPr/>
        <p:nvPr/>
      </p:nvGrpSpPr>
      <p:grpSpPr>
        <a:xfrm>
          <a:off x="0" y="0"/>
          <a:ext cx="0" cy="0"/>
          <a:chOff x="0" y="0"/>
          <a:chExt cx="0" cy="0"/>
        </a:xfrm>
      </p:grpSpPr>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817352" y="5394302"/>
            <a:ext cx="5278651" cy="697353"/>
          </a:xfrm>
        </p:spPr>
        <p:txBody>
          <a:bodyPr>
            <a:noAutofit/>
          </a:bodyPr>
          <a:lstStyle>
            <a:lvl1pPr marL="0" indent="0" algn="l">
              <a:buNone/>
              <a:defRPr sz="4800" b="1" baseline="0">
                <a:solidFill>
                  <a:srgbClr val="1A1918"/>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817352" y="4771576"/>
            <a:ext cx="5278651" cy="697353"/>
          </a:xfrm>
        </p:spPr>
        <p:txBody>
          <a:bodyPr>
            <a:normAutofit/>
          </a:bodyPr>
          <a:lstStyle>
            <a:lvl1pPr marL="0" indent="0" algn="l">
              <a:buNone/>
              <a:defRPr sz="3600" b="0" i="0">
                <a:solidFill>
                  <a:srgbClr val="1A1918"/>
                </a:solidFill>
                <a:latin typeface="+mn-lt"/>
              </a:defRPr>
            </a:lvl1pPr>
          </a:lstStyle>
          <a:p>
            <a:pPr lvl="0"/>
            <a:r>
              <a:rPr lang="en-US" dirty="0"/>
              <a:t>Cover Design 1</a:t>
            </a:r>
          </a:p>
        </p:txBody>
      </p:sp>
      <p:pic>
        <p:nvPicPr>
          <p:cNvPr id="10" name="Picture 9" descr="A picture containing text&#10;&#10;Description automatically generated">
            <a:extLst>
              <a:ext uri="{FF2B5EF4-FFF2-40B4-BE49-F238E27FC236}">
                <a16:creationId xmlns:a16="http://schemas.microsoft.com/office/drawing/2014/main" id="{8A648607-A878-FA44-90E8-74E826BAC90B}"/>
              </a:ext>
            </a:extLst>
          </p:cNvPr>
          <p:cNvPicPr>
            <a:picLocks noChangeAspect="1"/>
          </p:cNvPicPr>
          <p:nvPr userDrawn="1"/>
        </p:nvPicPr>
        <p:blipFill>
          <a:blip r:embed="rId2"/>
          <a:stretch>
            <a:fillRect/>
          </a:stretch>
        </p:blipFill>
        <p:spPr>
          <a:xfrm>
            <a:off x="662414" y="292608"/>
            <a:ext cx="4286037" cy="3856240"/>
          </a:xfrm>
          <a:prstGeom prst="rect">
            <a:avLst/>
          </a:prstGeom>
        </p:spPr>
      </p:pic>
      <p:pic>
        <p:nvPicPr>
          <p:cNvPr id="11" name="Picture 10" descr="A picture containing web&#10;&#10;Description automatically generated">
            <a:extLst>
              <a:ext uri="{FF2B5EF4-FFF2-40B4-BE49-F238E27FC236}">
                <a16:creationId xmlns:a16="http://schemas.microsoft.com/office/drawing/2014/main" id="{2537F0EE-190E-F14F-BFA8-94F65E753C1E}"/>
              </a:ext>
            </a:extLst>
          </p:cNvPr>
          <p:cNvPicPr/>
          <p:nvPr userDrawn="1"/>
        </p:nvPicPr>
        <p:blipFill rotWithShape="1">
          <a:blip r:embed="rId3">
            <a:extLst>
              <a:ext uri="{28A0092B-C50C-407E-A947-70E740481C1C}">
                <a14:useLocalDpi xmlns:a14="http://schemas.microsoft.com/office/drawing/2010/main" val="0"/>
              </a:ext>
            </a:extLst>
          </a:blip>
          <a:srcRect l="3081" t="5264" r="46280"/>
          <a:stretch/>
        </p:blipFill>
        <p:spPr>
          <a:xfrm>
            <a:off x="8449056" y="0"/>
            <a:ext cx="3742944" cy="6858000"/>
          </a:xfrm>
          <a:prstGeom prst="rect">
            <a:avLst/>
          </a:prstGeom>
        </p:spPr>
      </p:pic>
      <p:grpSp>
        <p:nvGrpSpPr>
          <p:cNvPr id="12" name="Group 11">
            <a:extLst>
              <a:ext uri="{FF2B5EF4-FFF2-40B4-BE49-F238E27FC236}">
                <a16:creationId xmlns:a16="http://schemas.microsoft.com/office/drawing/2014/main" id="{B3C63E6F-5241-5747-92E8-EE2118FF82C9}"/>
              </a:ext>
            </a:extLst>
          </p:cNvPr>
          <p:cNvGrpSpPr/>
          <p:nvPr userDrawn="1"/>
        </p:nvGrpSpPr>
        <p:grpSpPr>
          <a:xfrm>
            <a:off x="9456007" y="5394302"/>
            <a:ext cx="2735993" cy="679345"/>
            <a:chOff x="0" y="0"/>
            <a:chExt cx="2301694" cy="571500"/>
          </a:xfrm>
        </p:grpSpPr>
        <p:sp>
          <p:nvSpPr>
            <p:cNvPr id="13" name="Rectangle 12">
              <a:extLst>
                <a:ext uri="{FF2B5EF4-FFF2-40B4-BE49-F238E27FC236}">
                  <a16:creationId xmlns:a16="http://schemas.microsoft.com/office/drawing/2014/main" id="{E9197A1B-46AC-804C-B454-039BEA20B978}"/>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1801"/>
            </a:p>
          </p:txBody>
        </p:sp>
        <p:pic>
          <p:nvPicPr>
            <p:cNvPr id="15" name="Picture 14">
              <a:extLst>
                <a:ext uri="{FF2B5EF4-FFF2-40B4-BE49-F238E27FC236}">
                  <a16:creationId xmlns:a16="http://schemas.microsoft.com/office/drawing/2014/main" id="{80A72624-0D87-E341-B458-0788F518238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225590645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hoto Slide with text 6 - blue">
    <p:spTree>
      <p:nvGrpSpPr>
        <p:cNvPr id="1" name=""/>
        <p:cNvGrpSpPr/>
        <p:nvPr/>
      </p:nvGrpSpPr>
      <p:grpSpPr>
        <a:xfrm>
          <a:off x="0" y="0"/>
          <a:ext cx="0" cy="0"/>
          <a:chOff x="0" y="0"/>
          <a:chExt cx="0" cy="0"/>
        </a:xfrm>
      </p:grpSpPr>
      <p:sp>
        <p:nvSpPr>
          <p:cNvPr id="29" name="Picture Placeholder 28">
            <a:extLst>
              <a:ext uri="{FF2B5EF4-FFF2-40B4-BE49-F238E27FC236}">
                <a16:creationId xmlns:a16="http://schemas.microsoft.com/office/drawing/2014/main" id="{7E05B942-4CCA-FC42-BB89-7ED56131C6DB}"/>
              </a:ext>
            </a:extLst>
          </p:cNvPr>
          <p:cNvSpPr>
            <a:spLocks noGrp="1"/>
          </p:cNvSpPr>
          <p:nvPr>
            <p:ph type="pic" sz="quarter" idx="10"/>
          </p:nvPr>
        </p:nvSpPr>
        <p:spPr>
          <a:xfrm>
            <a:off x="440270" y="440268"/>
            <a:ext cx="11294533" cy="3318932"/>
          </a:xfrm>
          <a:custGeom>
            <a:avLst/>
            <a:gdLst>
              <a:gd name="connsiteX0" fmla="*/ 375707 w 11294533"/>
              <a:gd name="connsiteY0" fmla="*/ 3025244 h 3318932"/>
              <a:gd name="connsiteX1" fmla="*/ 4373135 w 11294533"/>
              <a:gd name="connsiteY1" fmla="*/ 3025244 h 3318932"/>
              <a:gd name="connsiteX2" fmla="*/ 4373135 w 11294533"/>
              <a:gd name="connsiteY2" fmla="*/ 3318932 h 3318932"/>
              <a:gd name="connsiteX3" fmla="*/ 375707 w 11294533"/>
              <a:gd name="connsiteY3" fmla="*/ 3318932 h 3318932"/>
              <a:gd name="connsiteX4" fmla="*/ 0 w 11294533"/>
              <a:gd name="connsiteY4" fmla="*/ 0 h 3318932"/>
              <a:gd name="connsiteX5" fmla="*/ 11294533 w 11294533"/>
              <a:gd name="connsiteY5" fmla="*/ 0 h 3318932"/>
              <a:gd name="connsiteX6" fmla="*/ 11294533 w 11294533"/>
              <a:gd name="connsiteY6" fmla="*/ 3318932 h 3318932"/>
              <a:gd name="connsiteX7" fmla="*/ 4446160 w 11294533"/>
              <a:gd name="connsiteY7" fmla="*/ 3318932 h 3318932"/>
              <a:gd name="connsiteX8" fmla="*/ 4446160 w 11294533"/>
              <a:gd name="connsiteY8" fmla="*/ 2950631 h 3318932"/>
              <a:gd name="connsiteX9" fmla="*/ 4373135 w 11294533"/>
              <a:gd name="connsiteY9" fmla="*/ 2950631 h 3318932"/>
              <a:gd name="connsiteX10" fmla="*/ 4373135 w 11294533"/>
              <a:gd name="connsiteY10" fmla="*/ 2952219 h 3318932"/>
              <a:gd name="connsiteX11" fmla="*/ 375707 w 11294533"/>
              <a:gd name="connsiteY11" fmla="*/ 2952219 h 3318932"/>
              <a:gd name="connsiteX12" fmla="*/ 375707 w 11294533"/>
              <a:gd name="connsiteY12" fmla="*/ 2950631 h 3318932"/>
              <a:gd name="connsiteX13" fmla="*/ 302682 w 11294533"/>
              <a:gd name="connsiteY13" fmla="*/ 2950631 h 3318932"/>
              <a:gd name="connsiteX14" fmla="*/ 302682 w 11294533"/>
              <a:gd name="connsiteY14" fmla="*/ 3318932 h 3318932"/>
              <a:gd name="connsiteX15" fmla="*/ 0 w 11294533"/>
              <a:gd name="connsiteY15" fmla="*/ 3318932 h 3318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94533" h="3318932">
                <a:moveTo>
                  <a:pt x="375707" y="3025244"/>
                </a:moveTo>
                <a:lnTo>
                  <a:pt x="4373135" y="3025244"/>
                </a:lnTo>
                <a:lnTo>
                  <a:pt x="4373135" y="3318932"/>
                </a:lnTo>
                <a:lnTo>
                  <a:pt x="375707" y="3318932"/>
                </a:lnTo>
                <a:close/>
                <a:moveTo>
                  <a:pt x="0" y="0"/>
                </a:moveTo>
                <a:lnTo>
                  <a:pt x="11294533" y="0"/>
                </a:lnTo>
                <a:lnTo>
                  <a:pt x="11294533" y="3318932"/>
                </a:lnTo>
                <a:lnTo>
                  <a:pt x="4446160" y="3318932"/>
                </a:lnTo>
                <a:lnTo>
                  <a:pt x="4446160" y="2950631"/>
                </a:lnTo>
                <a:lnTo>
                  <a:pt x="4373135" y="2950631"/>
                </a:lnTo>
                <a:lnTo>
                  <a:pt x="4373135" y="2952219"/>
                </a:lnTo>
                <a:lnTo>
                  <a:pt x="375707" y="2952219"/>
                </a:lnTo>
                <a:lnTo>
                  <a:pt x="375707" y="2950631"/>
                </a:lnTo>
                <a:lnTo>
                  <a:pt x="302682" y="2950631"/>
                </a:lnTo>
                <a:lnTo>
                  <a:pt x="302682" y="3318932"/>
                </a:lnTo>
                <a:lnTo>
                  <a:pt x="0" y="3318932"/>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314A007-C341-FB49-9917-F6AC7F0C0FD5}"/>
              </a:ext>
            </a:extLst>
          </p:cNvPr>
          <p:cNvSpPr>
            <a:spLocks noGrp="1"/>
          </p:cNvSpPr>
          <p:nvPr>
            <p:ph type="body" sz="quarter" idx="19" hasCustomPrompt="1"/>
          </p:nvPr>
        </p:nvSpPr>
        <p:spPr>
          <a:xfrm>
            <a:off x="5764695" y="4258735"/>
            <a:ext cx="5970105" cy="1769533"/>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2" name="Rectangle 21">
            <a:extLst>
              <a:ext uri="{FF2B5EF4-FFF2-40B4-BE49-F238E27FC236}">
                <a16:creationId xmlns:a16="http://schemas.microsoft.com/office/drawing/2014/main" id="{481D231E-B969-834D-B3D6-17A101BD2F56}"/>
              </a:ext>
            </a:extLst>
          </p:cNvPr>
          <p:cNvSpPr/>
          <p:nvPr userDrawn="1"/>
        </p:nvSpPr>
        <p:spPr>
          <a:xfrm>
            <a:off x="778935" y="3429001"/>
            <a:ext cx="4071509" cy="2599267"/>
          </a:xfrm>
          <a:prstGeom prst="rect">
            <a:avLst/>
          </a:prstGeom>
          <a:no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8" name="Text Placeholder 23">
            <a:extLst>
              <a:ext uri="{FF2B5EF4-FFF2-40B4-BE49-F238E27FC236}">
                <a16:creationId xmlns:a16="http://schemas.microsoft.com/office/drawing/2014/main" id="{844F6846-2E45-A345-920A-87472CC646FC}"/>
              </a:ext>
            </a:extLst>
          </p:cNvPr>
          <p:cNvSpPr>
            <a:spLocks noGrp="1"/>
          </p:cNvSpPr>
          <p:nvPr>
            <p:ph type="body" sz="quarter" idx="21" hasCustomPrompt="1"/>
          </p:nvPr>
        </p:nvSpPr>
        <p:spPr>
          <a:xfrm>
            <a:off x="1147989" y="4153341"/>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7" name="TextBox 6">
            <a:extLst>
              <a:ext uri="{FF2B5EF4-FFF2-40B4-BE49-F238E27FC236}">
                <a16:creationId xmlns:a16="http://schemas.microsoft.com/office/drawing/2014/main" id="{F9144B39-3424-7741-BC61-1A23CD3BE153}"/>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220104411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Meet Our Team">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F1A6CC4-E26E-144B-9A0E-2447BD8D4B53}"/>
              </a:ext>
            </a:extLst>
          </p:cNvPr>
          <p:cNvSpPr/>
          <p:nvPr userDrawn="1"/>
        </p:nvSpPr>
        <p:spPr>
          <a:xfrm>
            <a:off x="2" y="0"/>
            <a:ext cx="12191988" cy="2641600"/>
          </a:xfrm>
          <a:prstGeom prst="rect">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0" name="Picture Placeholder 23">
            <a:extLst>
              <a:ext uri="{FF2B5EF4-FFF2-40B4-BE49-F238E27FC236}">
                <a16:creationId xmlns:a16="http://schemas.microsoft.com/office/drawing/2014/main" id="{F70575B2-ECB2-3B4B-8C90-3CB13894D8CB}"/>
              </a:ext>
            </a:extLst>
          </p:cNvPr>
          <p:cNvSpPr>
            <a:spLocks noGrp="1"/>
          </p:cNvSpPr>
          <p:nvPr>
            <p:ph type="pic" sz="quarter" idx="10"/>
          </p:nvPr>
        </p:nvSpPr>
        <p:spPr>
          <a:xfrm>
            <a:off x="1162755" y="1700032"/>
            <a:ext cx="1723877" cy="1723877"/>
          </a:xfrm>
          <a:prstGeom prst="ellipse">
            <a:avLst/>
          </a:prstGeom>
          <a:solidFill>
            <a:schemeClr val="bg1"/>
          </a:solidFill>
        </p:spPr>
        <p:txBody>
          <a:bodyPr/>
          <a:lstStyle>
            <a:lvl1pPr>
              <a:buNone/>
              <a:defRPr sz="1401">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597B8BAB-AD5C-574C-8BBB-7F077692D340}"/>
              </a:ext>
            </a:extLst>
          </p:cNvPr>
          <p:cNvSpPr>
            <a:spLocks noGrp="1"/>
          </p:cNvSpPr>
          <p:nvPr>
            <p:ph type="pic" sz="quarter" idx="11"/>
          </p:nvPr>
        </p:nvSpPr>
        <p:spPr>
          <a:xfrm>
            <a:off x="3850542" y="1709427"/>
            <a:ext cx="1723877" cy="1723877"/>
          </a:xfrm>
          <a:prstGeom prst="ellipse">
            <a:avLst/>
          </a:prstGeom>
          <a:solidFill>
            <a:schemeClr val="bg1"/>
          </a:solidFill>
        </p:spPr>
        <p:txBody>
          <a:bodyPr/>
          <a:lstStyle>
            <a:lvl1pPr>
              <a:buNone/>
              <a:defRPr sz="1401">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8CBF548A-8484-5248-B085-F53D405FB036}"/>
              </a:ext>
            </a:extLst>
          </p:cNvPr>
          <p:cNvSpPr>
            <a:spLocks noGrp="1"/>
          </p:cNvSpPr>
          <p:nvPr>
            <p:ph type="pic" sz="quarter" idx="12"/>
          </p:nvPr>
        </p:nvSpPr>
        <p:spPr>
          <a:xfrm>
            <a:off x="6526718" y="1705125"/>
            <a:ext cx="1723877" cy="1723877"/>
          </a:xfrm>
          <a:prstGeom prst="ellipse">
            <a:avLst/>
          </a:prstGeom>
          <a:solidFill>
            <a:schemeClr val="bg1"/>
          </a:solidFill>
        </p:spPr>
        <p:txBody>
          <a:bodyPr/>
          <a:lstStyle>
            <a:lvl1pPr>
              <a:buNone/>
              <a:defRPr sz="1401">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39A13ABC-6CD4-9246-A71F-B0D3E19169DA}"/>
              </a:ext>
            </a:extLst>
          </p:cNvPr>
          <p:cNvSpPr>
            <a:spLocks noGrp="1"/>
          </p:cNvSpPr>
          <p:nvPr>
            <p:ph type="pic" sz="quarter" idx="13"/>
          </p:nvPr>
        </p:nvSpPr>
        <p:spPr>
          <a:xfrm>
            <a:off x="9214504" y="1714516"/>
            <a:ext cx="1723877" cy="1723877"/>
          </a:xfrm>
          <a:prstGeom prst="ellipse">
            <a:avLst/>
          </a:prstGeom>
          <a:solidFill>
            <a:schemeClr val="bg1"/>
          </a:solidFill>
        </p:spPr>
        <p:txBody>
          <a:bodyPr/>
          <a:lstStyle>
            <a:lvl1pPr>
              <a:buNone/>
              <a:defRPr sz="1401">
                <a:solidFill>
                  <a:srgbClr val="7F7F7F"/>
                </a:solidFill>
              </a:defRPr>
            </a:lvl1pPr>
          </a:lstStyle>
          <a:p>
            <a:endParaRPr lang="en-US" dirty="0"/>
          </a:p>
          <a:p>
            <a:endParaRPr lang="en-US" dirty="0"/>
          </a:p>
          <a:p>
            <a:r>
              <a:rPr lang="en-US" dirty="0"/>
              <a:t>  Click to add   photo</a:t>
            </a:r>
          </a:p>
        </p:txBody>
      </p:sp>
      <p:sp>
        <p:nvSpPr>
          <p:cNvPr id="42" name="Text Placeholder 17">
            <a:extLst>
              <a:ext uri="{FF2B5EF4-FFF2-40B4-BE49-F238E27FC236}">
                <a16:creationId xmlns:a16="http://schemas.microsoft.com/office/drawing/2014/main" id="{87A5D6E2-FCB8-A749-81EA-BC7F9A176ABB}"/>
              </a:ext>
            </a:extLst>
          </p:cNvPr>
          <p:cNvSpPr>
            <a:spLocks noGrp="1"/>
          </p:cNvSpPr>
          <p:nvPr>
            <p:ph type="body" sz="quarter" idx="18" hasCustomPrompt="1"/>
          </p:nvPr>
        </p:nvSpPr>
        <p:spPr>
          <a:xfrm>
            <a:off x="847473" y="4119564"/>
            <a:ext cx="2289836" cy="165946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3" name="Text Placeholder 23">
            <a:extLst>
              <a:ext uri="{FF2B5EF4-FFF2-40B4-BE49-F238E27FC236}">
                <a16:creationId xmlns:a16="http://schemas.microsoft.com/office/drawing/2014/main" id="{AB58A5CB-AB27-844F-B28D-2E3D2232E353}"/>
              </a:ext>
            </a:extLst>
          </p:cNvPr>
          <p:cNvSpPr>
            <a:spLocks noGrp="1"/>
          </p:cNvSpPr>
          <p:nvPr>
            <p:ph type="body" sz="quarter" idx="16" hasCustomPrompt="1"/>
          </p:nvPr>
        </p:nvSpPr>
        <p:spPr>
          <a:xfrm>
            <a:off x="847470" y="3588051"/>
            <a:ext cx="2289838" cy="344705"/>
          </a:xfrm>
        </p:spPr>
        <p:txBody>
          <a:bodyPr>
            <a:noAutofit/>
          </a:bodyPr>
          <a:lstStyle>
            <a:lvl1pPr marL="0" indent="0" algn="ctr">
              <a:buNone/>
              <a:defRPr sz="2400" b="0" i="0">
                <a:solidFill>
                  <a:srgbClr val="1A1918"/>
                </a:solidFill>
                <a:latin typeface="+mn-lt"/>
              </a:defRPr>
            </a:lvl1pPr>
          </a:lstStyle>
          <a:p>
            <a:pPr lvl="0"/>
            <a:r>
              <a:rPr lang="en-US" dirty="0"/>
              <a:t>Name</a:t>
            </a:r>
          </a:p>
        </p:txBody>
      </p:sp>
      <p:sp>
        <p:nvSpPr>
          <p:cNvPr id="44" name="Text Placeholder 17">
            <a:extLst>
              <a:ext uri="{FF2B5EF4-FFF2-40B4-BE49-F238E27FC236}">
                <a16:creationId xmlns:a16="http://schemas.microsoft.com/office/drawing/2014/main" id="{4B2C2646-153F-D446-A6C4-E96058A5C0FE}"/>
              </a:ext>
            </a:extLst>
          </p:cNvPr>
          <p:cNvSpPr>
            <a:spLocks noGrp="1"/>
          </p:cNvSpPr>
          <p:nvPr>
            <p:ph type="body" sz="quarter" idx="19" hasCustomPrompt="1"/>
          </p:nvPr>
        </p:nvSpPr>
        <p:spPr>
          <a:xfrm>
            <a:off x="3586684" y="4137258"/>
            <a:ext cx="2289836" cy="165946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5" name="Text Placeholder 23">
            <a:extLst>
              <a:ext uri="{FF2B5EF4-FFF2-40B4-BE49-F238E27FC236}">
                <a16:creationId xmlns:a16="http://schemas.microsoft.com/office/drawing/2014/main" id="{35687AA8-029A-4A4F-B7FF-65AD20471261}"/>
              </a:ext>
            </a:extLst>
          </p:cNvPr>
          <p:cNvSpPr>
            <a:spLocks noGrp="1"/>
          </p:cNvSpPr>
          <p:nvPr>
            <p:ph type="body" sz="quarter" idx="20" hasCustomPrompt="1"/>
          </p:nvPr>
        </p:nvSpPr>
        <p:spPr>
          <a:xfrm>
            <a:off x="3586679" y="3605746"/>
            <a:ext cx="2289838" cy="344705"/>
          </a:xfrm>
        </p:spPr>
        <p:txBody>
          <a:bodyPr>
            <a:noAutofit/>
          </a:bodyPr>
          <a:lstStyle>
            <a:lvl1pPr marL="0" indent="0" algn="ctr">
              <a:buNone/>
              <a:defRPr sz="2400" b="0" i="0">
                <a:solidFill>
                  <a:srgbClr val="1A1918"/>
                </a:solidFill>
                <a:latin typeface="+mn-lt"/>
              </a:defRPr>
            </a:lvl1pPr>
          </a:lstStyle>
          <a:p>
            <a:pPr lvl="0"/>
            <a:r>
              <a:rPr lang="en-US" dirty="0"/>
              <a:t>Name</a:t>
            </a:r>
          </a:p>
        </p:txBody>
      </p:sp>
      <p:sp>
        <p:nvSpPr>
          <p:cNvPr id="46" name="Text Placeholder 17">
            <a:extLst>
              <a:ext uri="{FF2B5EF4-FFF2-40B4-BE49-F238E27FC236}">
                <a16:creationId xmlns:a16="http://schemas.microsoft.com/office/drawing/2014/main" id="{60085004-ECA1-184B-A4C3-081718D98C21}"/>
              </a:ext>
            </a:extLst>
          </p:cNvPr>
          <p:cNvSpPr>
            <a:spLocks noGrp="1"/>
          </p:cNvSpPr>
          <p:nvPr>
            <p:ph type="body" sz="quarter" idx="21" hasCustomPrompt="1"/>
          </p:nvPr>
        </p:nvSpPr>
        <p:spPr>
          <a:xfrm>
            <a:off x="6281621" y="4107810"/>
            <a:ext cx="2289836" cy="165946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7" name="Text Placeholder 23">
            <a:extLst>
              <a:ext uri="{FF2B5EF4-FFF2-40B4-BE49-F238E27FC236}">
                <a16:creationId xmlns:a16="http://schemas.microsoft.com/office/drawing/2014/main" id="{8A39FB91-3EAB-8D46-823F-121EE6218956}"/>
              </a:ext>
            </a:extLst>
          </p:cNvPr>
          <p:cNvSpPr>
            <a:spLocks noGrp="1"/>
          </p:cNvSpPr>
          <p:nvPr>
            <p:ph type="body" sz="quarter" idx="22" hasCustomPrompt="1"/>
          </p:nvPr>
        </p:nvSpPr>
        <p:spPr>
          <a:xfrm>
            <a:off x="6281616" y="3576298"/>
            <a:ext cx="2289838" cy="344705"/>
          </a:xfrm>
        </p:spPr>
        <p:txBody>
          <a:bodyPr>
            <a:noAutofit/>
          </a:bodyPr>
          <a:lstStyle>
            <a:lvl1pPr marL="0" indent="0" algn="ctr">
              <a:buNone/>
              <a:defRPr sz="2400" b="0" i="0">
                <a:solidFill>
                  <a:srgbClr val="1A1918"/>
                </a:solidFill>
                <a:latin typeface="+mn-lt"/>
              </a:defRPr>
            </a:lvl1pPr>
          </a:lstStyle>
          <a:p>
            <a:pPr lvl="0"/>
            <a:r>
              <a:rPr lang="en-US" dirty="0"/>
              <a:t>Name</a:t>
            </a:r>
          </a:p>
        </p:txBody>
      </p:sp>
      <p:sp>
        <p:nvSpPr>
          <p:cNvPr id="48" name="Text Placeholder 17">
            <a:extLst>
              <a:ext uri="{FF2B5EF4-FFF2-40B4-BE49-F238E27FC236}">
                <a16:creationId xmlns:a16="http://schemas.microsoft.com/office/drawing/2014/main" id="{732096D6-82F4-EF4D-B0DE-F90EE786C97A}"/>
              </a:ext>
            </a:extLst>
          </p:cNvPr>
          <p:cNvSpPr>
            <a:spLocks noGrp="1"/>
          </p:cNvSpPr>
          <p:nvPr>
            <p:ph type="body" sz="quarter" idx="23" hasCustomPrompt="1"/>
          </p:nvPr>
        </p:nvSpPr>
        <p:spPr>
          <a:xfrm>
            <a:off x="9020830" y="4105628"/>
            <a:ext cx="2289836" cy="1659463"/>
          </a:xfrm>
        </p:spPr>
        <p:txBody>
          <a:bodyPr/>
          <a:lstStyle>
            <a:lvl1pPr marL="228607" marR="0" indent="-228607" algn="ctr" defTabSz="914423" rtl="0" eaLnBrk="1" fontAlgn="auto" latinLnBrk="0" hangingPunct="1">
              <a:lnSpc>
                <a:spcPct val="90000"/>
              </a:lnSpc>
              <a:spcBef>
                <a:spcPts val="1001"/>
              </a:spcBef>
              <a:spcAft>
                <a:spcPts val="0"/>
              </a:spcAft>
              <a:buClrTx/>
              <a:buSzTx/>
              <a:buFont typeface="Arial" panose="020B0604020202020204" pitchFamily="34" charset="0"/>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7" marR="0" lvl="0" indent="-228607" algn="ctr" defTabSz="914423" rtl="0" eaLnBrk="1" fontAlgn="auto" latinLnBrk="0" hangingPunct="1">
              <a:lnSpc>
                <a:spcPct val="90000"/>
              </a:lnSpc>
              <a:spcBef>
                <a:spcPts val="1001"/>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9" name="Text Placeholder 23">
            <a:extLst>
              <a:ext uri="{FF2B5EF4-FFF2-40B4-BE49-F238E27FC236}">
                <a16:creationId xmlns:a16="http://schemas.microsoft.com/office/drawing/2014/main" id="{1159E417-4740-EB49-8F54-BE28E9673052}"/>
              </a:ext>
            </a:extLst>
          </p:cNvPr>
          <p:cNvSpPr>
            <a:spLocks noGrp="1"/>
          </p:cNvSpPr>
          <p:nvPr>
            <p:ph type="body" sz="quarter" idx="24" hasCustomPrompt="1"/>
          </p:nvPr>
        </p:nvSpPr>
        <p:spPr>
          <a:xfrm>
            <a:off x="9020823" y="3574115"/>
            <a:ext cx="2289838" cy="344705"/>
          </a:xfrm>
        </p:spPr>
        <p:txBody>
          <a:bodyPr>
            <a:noAutofit/>
          </a:bodyPr>
          <a:lstStyle>
            <a:lvl1pPr marL="0" indent="0" algn="ctr">
              <a:buNone/>
              <a:defRPr sz="2400" b="0" i="0">
                <a:solidFill>
                  <a:srgbClr val="1A1918"/>
                </a:solidFill>
                <a:latin typeface="+mn-lt"/>
              </a:defRPr>
            </a:lvl1pPr>
          </a:lstStyle>
          <a:p>
            <a:pPr lvl="0"/>
            <a:r>
              <a:rPr lang="en-US" dirty="0"/>
              <a:t>Name</a:t>
            </a:r>
          </a:p>
        </p:txBody>
      </p:sp>
      <p:sp>
        <p:nvSpPr>
          <p:cNvPr id="20" name="Text Placeholder 23">
            <a:extLst>
              <a:ext uri="{FF2B5EF4-FFF2-40B4-BE49-F238E27FC236}">
                <a16:creationId xmlns:a16="http://schemas.microsoft.com/office/drawing/2014/main" id="{42D95A97-9A97-AA47-B384-A0EF4964D5B5}"/>
              </a:ext>
            </a:extLst>
          </p:cNvPr>
          <p:cNvSpPr>
            <a:spLocks noGrp="1"/>
          </p:cNvSpPr>
          <p:nvPr>
            <p:ph type="body" sz="quarter" idx="25" hasCustomPrompt="1"/>
          </p:nvPr>
        </p:nvSpPr>
        <p:spPr>
          <a:xfrm>
            <a:off x="2" y="337932"/>
            <a:ext cx="12191988" cy="778408"/>
          </a:xfrm>
        </p:spPr>
        <p:txBody>
          <a:bodyPr>
            <a:noAutofit/>
          </a:bodyPr>
          <a:lstStyle>
            <a:lvl1pPr marL="0" indent="0" algn="ctr">
              <a:buNone/>
              <a:defRPr sz="3600" b="0" i="0">
                <a:solidFill>
                  <a:schemeClr val="bg1"/>
                </a:solidFill>
                <a:latin typeface="+mn-lt"/>
              </a:defRPr>
            </a:lvl1pPr>
          </a:lstStyle>
          <a:p>
            <a:pPr lvl="0"/>
            <a:r>
              <a:rPr lang="en-US" dirty="0"/>
              <a:t>Meet Our Team</a:t>
            </a:r>
          </a:p>
        </p:txBody>
      </p:sp>
      <p:sp>
        <p:nvSpPr>
          <p:cNvPr id="17" name="TextBox 16">
            <a:extLst>
              <a:ext uri="{FF2B5EF4-FFF2-40B4-BE49-F238E27FC236}">
                <a16:creationId xmlns:a16="http://schemas.microsoft.com/office/drawing/2014/main" id="{FB36B73C-6B57-8047-B6F0-2213D41F5FAF}"/>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99648103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ext slide only 1 - purple">
    <p:spTree>
      <p:nvGrpSpPr>
        <p:cNvPr id="1" name=""/>
        <p:cNvGrpSpPr/>
        <p:nvPr/>
      </p:nvGrpSpPr>
      <p:grpSpPr>
        <a:xfrm>
          <a:off x="0" y="0"/>
          <a:ext cx="0" cy="0"/>
          <a:chOff x="0" y="0"/>
          <a:chExt cx="0" cy="0"/>
        </a:xfrm>
      </p:grpSpPr>
      <p:sp>
        <p:nvSpPr>
          <p:cNvPr id="8" name="Text Placeholder 17">
            <a:extLst>
              <a:ext uri="{FF2B5EF4-FFF2-40B4-BE49-F238E27FC236}">
                <a16:creationId xmlns:a16="http://schemas.microsoft.com/office/drawing/2014/main" id="{25E345FE-9231-C141-84F9-7206C4493A48}"/>
              </a:ext>
            </a:extLst>
          </p:cNvPr>
          <p:cNvSpPr>
            <a:spLocks noGrp="1"/>
          </p:cNvSpPr>
          <p:nvPr>
            <p:ph type="body" sz="quarter" idx="19" hasCustomPrompt="1"/>
          </p:nvPr>
        </p:nvSpPr>
        <p:spPr>
          <a:xfrm>
            <a:off x="483595" y="2301554"/>
            <a:ext cx="11311008" cy="3786731"/>
          </a:xfrm>
        </p:spPr>
        <p:txBody>
          <a:bodyPr/>
          <a:lstStyle>
            <a:lvl1pPr marL="15876" indent="-15876" algn="l">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7" name="Text Placeholder 23">
            <a:extLst>
              <a:ext uri="{FF2B5EF4-FFF2-40B4-BE49-F238E27FC236}">
                <a16:creationId xmlns:a16="http://schemas.microsoft.com/office/drawing/2014/main" id="{DF5C54AB-5077-F14D-BCF0-88B55A10137D}"/>
              </a:ext>
            </a:extLst>
          </p:cNvPr>
          <p:cNvSpPr>
            <a:spLocks noGrp="1"/>
          </p:cNvSpPr>
          <p:nvPr>
            <p:ph type="body" sz="quarter" idx="25" hasCustomPrompt="1"/>
          </p:nvPr>
        </p:nvSpPr>
        <p:spPr>
          <a:xfrm>
            <a:off x="483596" y="634684"/>
            <a:ext cx="9671787" cy="777623"/>
          </a:xfrm>
          <a:noFill/>
        </p:spPr>
        <p:txBody>
          <a:bodyP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12" name="TextBox 11">
            <a:extLst>
              <a:ext uri="{FF2B5EF4-FFF2-40B4-BE49-F238E27FC236}">
                <a16:creationId xmlns:a16="http://schemas.microsoft.com/office/drawing/2014/main" id="{FF19C03C-7B74-074E-89E9-31BCC60EEF2F}"/>
              </a:ext>
            </a:extLst>
          </p:cNvPr>
          <p:cNvSpPr txBox="1"/>
          <p:nvPr userDrawn="1"/>
        </p:nvSpPr>
        <p:spPr>
          <a:xfrm>
            <a:off x="367227" y="6223319"/>
            <a:ext cx="11427378"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grpSp>
        <p:nvGrpSpPr>
          <p:cNvPr id="11" name="Group 10">
            <a:extLst>
              <a:ext uri="{FF2B5EF4-FFF2-40B4-BE49-F238E27FC236}">
                <a16:creationId xmlns:a16="http://schemas.microsoft.com/office/drawing/2014/main" id="{A0296A16-C020-5F42-B0E4-6EC6F2A8E4D9}"/>
              </a:ext>
            </a:extLst>
          </p:cNvPr>
          <p:cNvGrpSpPr/>
          <p:nvPr userDrawn="1"/>
        </p:nvGrpSpPr>
        <p:grpSpPr>
          <a:xfrm>
            <a:off x="10515702" y="2"/>
            <a:ext cx="1682651" cy="925425"/>
            <a:chOff x="10515700" y="0"/>
            <a:chExt cx="1682650" cy="925425"/>
          </a:xfrm>
        </p:grpSpPr>
        <p:cxnSp>
          <p:nvCxnSpPr>
            <p:cNvPr id="7" name="Straight Connector 6">
              <a:extLst>
                <a:ext uri="{FF2B5EF4-FFF2-40B4-BE49-F238E27FC236}">
                  <a16:creationId xmlns:a16="http://schemas.microsoft.com/office/drawing/2014/main" id="{D29DD824-BE5B-3D4B-A665-35C1261D1F5E}"/>
                </a:ext>
              </a:extLst>
            </p:cNvPr>
            <p:cNvCxnSpPr/>
            <p:nvPr userDrawn="1"/>
          </p:nvCxnSpPr>
          <p:spPr>
            <a:xfrm>
              <a:off x="10552870" y="0"/>
              <a:ext cx="0" cy="925425"/>
            </a:xfrm>
            <a:prstGeom prst="line">
              <a:avLst/>
            </a:prstGeom>
            <a:ln w="76200">
              <a:solidFill>
                <a:srgbClr val="A8227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030BB12-DFE2-DF4F-880A-B0E61CEEAAED}"/>
                </a:ext>
              </a:extLst>
            </p:cNvPr>
            <p:cNvCxnSpPr>
              <a:cxnSpLocks/>
            </p:cNvCxnSpPr>
            <p:nvPr userDrawn="1"/>
          </p:nvCxnSpPr>
          <p:spPr>
            <a:xfrm flipH="1">
              <a:off x="10515700" y="912550"/>
              <a:ext cx="1682650" cy="0"/>
            </a:xfrm>
            <a:prstGeom prst="line">
              <a:avLst/>
            </a:prstGeom>
            <a:ln w="76200">
              <a:solidFill>
                <a:srgbClr val="A82279"/>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847015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xt slide only 1 - light blue">
    <p:spTree>
      <p:nvGrpSpPr>
        <p:cNvPr id="1" name=""/>
        <p:cNvGrpSpPr/>
        <p:nvPr/>
      </p:nvGrpSpPr>
      <p:grpSpPr>
        <a:xfrm>
          <a:off x="0" y="0"/>
          <a:ext cx="0" cy="0"/>
          <a:chOff x="0" y="0"/>
          <a:chExt cx="0" cy="0"/>
        </a:xfrm>
      </p:grpSpPr>
      <p:sp>
        <p:nvSpPr>
          <p:cNvPr id="13" name="Text Placeholder 17">
            <a:extLst>
              <a:ext uri="{FF2B5EF4-FFF2-40B4-BE49-F238E27FC236}">
                <a16:creationId xmlns:a16="http://schemas.microsoft.com/office/drawing/2014/main" id="{D8BA04EA-F828-3746-80A6-EB2BF7952508}"/>
              </a:ext>
            </a:extLst>
          </p:cNvPr>
          <p:cNvSpPr>
            <a:spLocks noGrp="1"/>
          </p:cNvSpPr>
          <p:nvPr>
            <p:ph type="body" sz="quarter" idx="19" hasCustomPrompt="1"/>
          </p:nvPr>
        </p:nvSpPr>
        <p:spPr>
          <a:xfrm>
            <a:off x="483595" y="2301554"/>
            <a:ext cx="11311008" cy="3786731"/>
          </a:xfrm>
        </p:spPr>
        <p:txBody>
          <a:bodyPr/>
          <a:lstStyle>
            <a:lvl1pPr marL="15876" indent="-15876" algn="l">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4" name="Text Placeholder 23">
            <a:extLst>
              <a:ext uri="{FF2B5EF4-FFF2-40B4-BE49-F238E27FC236}">
                <a16:creationId xmlns:a16="http://schemas.microsoft.com/office/drawing/2014/main" id="{39E9447C-AA1C-8643-ADD6-0F068F3B57A4}"/>
              </a:ext>
            </a:extLst>
          </p:cNvPr>
          <p:cNvSpPr>
            <a:spLocks noGrp="1"/>
          </p:cNvSpPr>
          <p:nvPr>
            <p:ph type="body" sz="quarter" idx="25" hasCustomPrompt="1"/>
          </p:nvPr>
        </p:nvSpPr>
        <p:spPr>
          <a:xfrm>
            <a:off x="483596" y="634684"/>
            <a:ext cx="9671787" cy="777623"/>
          </a:xfrm>
          <a:noFill/>
        </p:spPr>
        <p:txBody>
          <a:bodyP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15" name="TextBox 14">
            <a:extLst>
              <a:ext uri="{FF2B5EF4-FFF2-40B4-BE49-F238E27FC236}">
                <a16:creationId xmlns:a16="http://schemas.microsoft.com/office/drawing/2014/main" id="{99F77FA8-0AC6-7746-8E14-CFA51A9B3FA1}"/>
              </a:ext>
            </a:extLst>
          </p:cNvPr>
          <p:cNvSpPr txBox="1"/>
          <p:nvPr userDrawn="1"/>
        </p:nvSpPr>
        <p:spPr>
          <a:xfrm>
            <a:off x="367227" y="6223319"/>
            <a:ext cx="11427378"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grpSp>
        <p:nvGrpSpPr>
          <p:cNvPr id="16" name="Group 15">
            <a:extLst>
              <a:ext uri="{FF2B5EF4-FFF2-40B4-BE49-F238E27FC236}">
                <a16:creationId xmlns:a16="http://schemas.microsoft.com/office/drawing/2014/main" id="{11336C56-84F2-694C-8683-0CB735E864B4}"/>
              </a:ext>
            </a:extLst>
          </p:cNvPr>
          <p:cNvGrpSpPr/>
          <p:nvPr userDrawn="1"/>
        </p:nvGrpSpPr>
        <p:grpSpPr>
          <a:xfrm>
            <a:off x="10515702" y="2"/>
            <a:ext cx="1682651" cy="925425"/>
            <a:chOff x="10515700" y="0"/>
            <a:chExt cx="1682650" cy="925425"/>
          </a:xfrm>
        </p:grpSpPr>
        <p:cxnSp>
          <p:nvCxnSpPr>
            <p:cNvPr id="25" name="Straight Connector 24">
              <a:extLst>
                <a:ext uri="{FF2B5EF4-FFF2-40B4-BE49-F238E27FC236}">
                  <a16:creationId xmlns:a16="http://schemas.microsoft.com/office/drawing/2014/main" id="{671E76B0-CFEF-C74A-B6D1-DAEE0AF07AAB}"/>
                </a:ext>
              </a:extLst>
            </p:cNvPr>
            <p:cNvCxnSpPr/>
            <p:nvPr userDrawn="1"/>
          </p:nvCxnSpPr>
          <p:spPr>
            <a:xfrm>
              <a:off x="10552870" y="0"/>
              <a:ext cx="0" cy="925425"/>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F0EAB65-316B-F24F-8CB3-0A24157486BF}"/>
                </a:ext>
              </a:extLst>
            </p:cNvPr>
            <p:cNvCxnSpPr>
              <a:cxnSpLocks/>
            </p:cNvCxnSpPr>
            <p:nvPr userDrawn="1"/>
          </p:nvCxnSpPr>
          <p:spPr>
            <a:xfrm flipH="1">
              <a:off x="10515700" y="912550"/>
              <a:ext cx="1682650" cy="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841633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ext slide only 1 - blue">
    <p:spTree>
      <p:nvGrpSpPr>
        <p:cNvPr id="1" name=""/>
        <p:cNvGrpSpPr/>
        <p:nvPr/>
      </p:nvGrpSpPr>
      <p:grpSpPr>
        <a:xfrm>
          <a:off x="0" y="0"/>
          <a:ext cx="0" cy="0"/>
          <a:chOff x="0" y="0"/>
          <a:chExt cx="0" cy="0"/>
        </a:xfrm>
      </p:grpSpPr>
      <p:sp>
        <p:nvSpPr>
          <p:cNvPr id="13" name="Text Placeholder 17">
            <a:extLst>
              <a:ext uri="{FF2B5EF4-FFF2-40B4-BE49-F238E27FC236}">
                <a16:creationId xmlns:a16="http://schemas.microsoft.com/office/drawing/2014/main" id="{38E5E3FE-DFC3-7C44-8A6E-C70177B645E5}"/>
              </a:ext>
            </a:extLst>
          </p:cNvPr>
          <p:cNvSpPr>
            <a:spLocks noGrp="1"/>
          </p:cNvSpPr>
          <p:nvPr>
            <p:ph type="body" sz="quarter" idx="19" hasCustomPrompt="1"/>
          </p:nvPr>
        </p:nvSpPr>
        <p:spPr>
          <a:xfrm>
            <a:off x="483595" y="2301554"/>
            <a:ext cx="11311008" cy="3786731"/>
          </a:xfrm>
        </p:spPr>
        <p:txBody>
          <a:bodyPr/>
          <a:lstStyle>
            <a:lvl1pPr marL="15876" indent="-15876" algn="l">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4" name="Text Placeholder 23">
            <a:extLst>
              <a:ext uri="{FF2B5EF4-FFF2-40B4-BE49-F238E27FC236}">
                <a16:creationId xmlns:a16="http://schemas.microsoft.com/office/drawing/2014/main" id="{076AE4DD-76C6-214C-8FE3-54BB428A00E3}"/>
              </a:ext>
            </a:extLst>
          </p:cNvPr>
          <p:cNvSpPr>
            <a:spLocks noGrp="1"/>
          </p:cNvSpPr>
          <p:nvPr>
            <p:ph type="body" sz="quarter" idx="25" hasCustomPrompt="1"/>
          </p:nvPr>
        </p:nvSpPr>
        <p:spPr>
          <a:xfrm>
            <a:off x="483596" y="634684"/>
            <a:ext cx="9671787" cy="777623"/>
          </a:xfrm>
          <a:noFill/>
        </p:spPr>
        <p:txBody>
          <a:bodyP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15" name="TextBox 14">
            <a:extLst>
              <a:ext uri="{FF2B5EF4-FFF2-40B4-BE49-F238E27FC236}">
                <a16:creationId xmlns:a16="http://schemas.microsoft.com/office/drawing/2014/main" id="{BE595C38-4F49-1147-8F3F-2C1D00977508}"/>
              </a:ext>
            </a:extLst>
          </p:cNvPr>
          <p:cNvSpPr txBox="1"/>
          <p:nvPr userDrawn="1"/>
        </p:nvSpPr>
        <p:spPr>
          <a:xfrm>
            <a:off x="367227" y="6223319"/>
            <a:ext cx="11427378"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grpSp>
        <p:nvGrpSpPr>
          <p:cNvPr id="16" name="Group 15">
            <a:extLst>
              <a:ext uri="{FF2B5EF4-FFF2-40B4-BE49-F238E27FC236}">
                <a16:creationId xmlns:a16="http://schemas.microsoft.com/office/drawing/2014/main" id="{873E99E1-C970-F440-B117-D0C83D348823}"/>
              </a:ext>
            </a:extLst>
          </p:cNvPr>
          <p:cNvGrpSpPr/>
          <p:nvPr userDrawn="1"/>
        </p:nvGrpSpPr>
        <p:grpSpPr>
          <a:xfrm>
            <a:off x="10515702" y="2"/>
            <a:ext cx="1682651" cy="925425"/>
            <a:chOff x="10515700" y="0"/>
            <a:chExt cx="1682650" cy="925425"/>
          </a:xfrm>
        </p:grpSpPr>
        <p:cxnSp>
          <p:nvCxnSpPr>
            <p:cNvPr id="25" name="Straight Connector 24">
              <a:extLst>
                <a:ext uri="{FF2B5EF4-FFF2-40B4-BE49-F238E27FC236}">
                  <a16:creationId xmlns:a16="http://schemas.microsoft.com/office/drawing/2014/main" id="{5E985435-2AF8-F04E-B3F9-23DC9734D083}"/>
                </a:ext>
              </a:extLst>
            </p:cNvPr>
            <p:cNvCxnSpPr/>
            <p:nvPr userDrawn="1"/>
          </p:nvCxnSpPr>
          <p:spPr>
            <a:xfrm>
              <a:off x="10552870" y="0"/>
              <a:ext cx="0" cy="925425"/>
            </a:xfrm>
            <a:prstGeom prst="line">
              <a:avLst/>
            </a:prstGeom>
            <a:ln w="76200">
              <a:solidFill>
                <a:srgbClr val="5B74AF"/>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2840984-1E90-4A46-9A90-CCD30EAF269B}"/>
                </a:ext>
              </a:extLst>
            </p:cNvPr>
            <p:cNvCxnSpPr>
              <a:cxnSpLocks/>
            </p:cNvCxnSpPr>
            <p:nvPr userDrawn="1"/>
          </p:nvCxnSpPr>
          <p:spPr>
            <a:xfrm flipH="1">
              <a:off x="10515700" y="912550"/>
              <a:ext cx="1682650" cy="0"/>
            </a:xfrm>
            <a:prstGeom prst="line">
              <a:avLst/>
            </a:prstGeom>
            <a:ln w="76200">
              <a:solidFill>
                <a:srgbClr val="5B74A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2753965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slide only 2 - purple">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53673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ext slide only 2 - light blu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93402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slide only 2 - blu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706112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box - Solid BLUE with phot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4CC70AE-3BFC-7845-8C12-CAA31A4A3D5E}"/>
              </a:ext>
            </a:extLst>
          </p:cNvPr>
          <p:cNvSpPr/>
          <p:nvPr userDrawn="1"/>
        </p:nvSpPr>
        <p:spPr>
          <a:xfrm>
            <a:off x="601885" y="2"/>
            <a:ext cx="7390651" cy="6858001"/>
          </a:xfrm>
          <a:prstGeom prst="rect">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4" name="Picture Placeholder 17">
            <a:extLst>
              <a:ext uri="{FF2B5EF4-FFF2-40B4-BE49-F238E27FC236}">
                <a16:creationId xmlns:a16="http://schemas.microsoft.com/office/drawing/2014/main" id="{8B88D18F-405C-214D-ADB0-D8E55F5FBAB6}"/>
              </a:ext>
            </a:extLst>
          </p:cNvPr>
          <p:cNvSpPr>
            <a:spLocks noGrp="1"/>
          </p:cNvSpPr>
          <p:nvPr>
            <p:ph type="pic" sz="quarter" idx="10"/>
          </p:nvPr>
        </p:nvSpPr>
        <p:spPr>
          <a:xfrm>
            <a:off x="6908798" y="915007"/>
            <a:ext cx="4825998" cy="5027989"/>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6C735227-4213-6342-8A81-F48CAF5B02D3}"/>
              </a:ext>
            </a:extLst>
          </p:cNvPr>
          <p:cNvSpPr>
            <a:spLocks noGrp="1"/>
          </p:cNvSpPr>
          <p:nvPr>
            <p:ph type="body" sz="quarter" idx="18" hasCustomPrompt="1"/>
          </p:nvPr>
        </p:nvSpPr>
        <p:spPr>
          <a:xfrm>
            <a:off x="1007479" y="3429002"/>
            <a:ext cx="5477820" cy="3029673"/>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9" name="Text Placeholder 23">
            <a:extLst>
              <a:ext uri="{FF2B5EF4-FFF2-40B4-BE49-F238E27FC236}">
                <a16:creationId xmlns:a16="http://schemas.microsoft.com/office/drawing/2014/main" id="{D8CA623A-4E21-7C43-B4B0-FC9DA6174CF6}"/>
              </a:ext>
            </a:extLst>
          </p:cNvPr>
          <p:cNvSpPr>
            <a:spLocks noGrp="1"/>
          </p:cNvSpPr>
          <p:nvPr>
            <p:ph type="body" sz="quarter" idx="16" hasCustomPrompt="1"/>
          </p:nvPr>
        </p:nvSpPr>
        <p:spPr>
          <a:xfrm>
            <a:off x="1032979" y="690259"/>
            <a:ext cx="5088516" cy="1336968"/>
          </a:xfrm>
        </p:spPr>
        <p:txBody>
          <a:bodyPr>
            <a:noAutofit/>
          </a:bodyPr>
          <a:lstStyle>
            <a:lvl1pPr marL="0" indent="0" algn="ctr">
              <a:buNone/>
              <a:defRPr sz="3600" b="0" i="0">
                <a:solidFill>
                  <a:schemeClr val="bg1"/>
                </a:solidFill>
                <a:latin typeface="+mn-lt"/>
              </a:defRPr>
            </a:lvl1pPr>
          </a:lstStyle>
          <a:p>
            <a:pPr lvl="0"/>
            <a:r>
              <a:rPr lang="en-US" dirty="0"/>
              <a:t>We are the greatest               &amp; creative team</a:t>
            </a:r>
          </a:p>
        </p:txBody>
      </p:sp>
      <p:grpSp>
        <p:nvGrpSpPr>
          <p:cNvPr id="6" name="Group 5">
            <a:extLst>
              <a:ext uri="{FF2B5EF4-FFF2-40B4-BE49-F238E27FC236}">
                <a16:creationId xmlns:a16="http://schemas.microsoft.com/office/drawing/2014/main" id="{3F46C4FB-6428-284F-BBD3-101441D4372F}"/>
              </a:ext>
            </a:extLst>
          </p:cNvPr>
          <p:cNvGrpSpPr/>
          <p:nvPr userDrawn="1"/>
        </p:nvGrpSpPr>
        <p:grpSpPr>
          <a:xfrm>
            <a:off x="1837408" y="1"/>
            <a:ext cx="3479659" cy="2573867"/>
            <a:chOff x="1803543" y="0"/>
            <a:chExt cx="2688354" cy="2803967"/>
          </a:xfrm>
        </p:grpSpPr>
        <p:cxnSp>
          <p:nvCxnSpPr>
            <p:cNvPr id="20" name="Straight Connector 19">
              <a:extLst>
                <a:ext uri="{FF2B5EF4-FFF2-40B4-BE49-F238E27FC236}">
                  <a16:creationId xmlns:a16="http://schemas.microsoft.com/office/drawing/2014/main" id="{991066D4-F490-B94B-9092-ABC0E89AC17F}"/>
                </a:ext>
              </a:extLst>
            </p:cNvPr>
            <p:cNvCxnSpPr/>
            <p:nvPr userDrawn="1"/>
          </p:nvCxnSpPr>
          <p:spPr>
            <a:xfrm>
              <a:off x="1831824" y="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AD2E0BE-7117-174C-83CB-52BF6948F6AD}"/>
                </a:ext>
              </a:extLst>
            </p:cNvPr>
            <p:cNvCxnSpPr/>
            <p:nvPr userDrawn="1"/>
          </p:nvCxnSpPr>
          <p:spPr>
            <a:xfrm>
              <a:off x="4491897" y="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3782040A-74FE-754B-ACAD-B4B30DF978F6}"/>
                </a:ext>
              </a:extLst>
            </p:cNvPr>
            <p:cNvGrpSpPr/>
            <p:nvPr userDrawn="1"/>
          </p:nvGrpSpPr>
          <p:grpSpPr>
            <a:xfrm>
              <a:off x="1803543" y="2208457"/>
              <a:ext cx="2688353" cy="595510"/>
              <a:chOff x="7730264" y="2833490"/>
              <a:chExt cx="2688353" cy="595510"/>
            </a:xfrm>
          </p:grpSpPr>
          <p:cxnSp>
            <p:nvCxnSpPr>
              <p:cNvPr id="23" name="Straight Connector 22">
                <a:extLst>
                  <a:ext uri="{FF2B5EF4-FFF2-40B4-BE49-F238E27FC236}">
                    <a16:creationId xmlns:a16="http://schemas.microsoft.com/office/drawing/2014/main" id="{C9AE0F25-F7E4-014E-8E86-50CCC9E8A42F}"/>
                  </a:ext>
                </a:extLst>
              </p:cNvPr>
              <p:cNvCxnSpPr/>
              <p:nvPr userDrawn="1"/>
            </p:nvCxnSpPr>
            <p:spPr>
              <a:xfrm>
                <a:off x="7758544" y="283349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EC0E6FB-7B52-1F47-9C85-AE6935C54D6F}"/>
                  </a:ext>
                </a:extLst>
              </p:cNvPr>
              <p:cNvCxnSpPr/>
              <p:nvPr userDrawn="1"/>
            </p:nvCxnSpPr>
            <p:spPr>
              <a:xfrm>
                <a:off x="10418617" y="283349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31E6859-B1F7-C047-9BE5-BDFF8B934713}"/>
                  </a:ext>
                </a:extLst>
              </p:cNvPr>
              <p:cNvCxnSpPr>
                <a:cxnSpLocks/>
              </p:cNvCxnSpPr>
              <p:nvPr userDrawn="1"/>
            </p:nvCxnSpPr>
            <p:spPr>
              <a:xfrm>
                <a:off x="7730264" y="3389917"/>
                <a:ext cx="2688353" cy="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grpSp>
      </p:grpSp>
      <p:sp>
        <p:nvSpPr>
          <p:cNvPr id="15" name="TextBox 14">
            <a:extLst>
              <a:ext uri="{FF2B5EF4-FFF2-40B4-BE49-F238E27FC236}">
                <a16:creationId xmlns:a16="http://schemas.microsoft.com/office/drawing/2014/main" id="{890F960F-CA6C-934B-A6E8-4A59A00D8E3E}"/>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10929352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box - Solid PURPLE with phot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4CC70AE-3BFC-7845-8C12-CAA31A4A3D5E}"/>
              </a:ext>
            </a:extLst>
          </p:cNvPr>
          <p:cNvSpPr/>
          <p:nvPr userDrawn="1"/>
        </p:nvSpPr>
        <p:spPr>
          <a:xfrm>
            <a:off x="601885" y="2"/>
            <a:ext cx="7390651" cy="6858001"/>
          </a:xfrm>
          <a:prstGeom prst="rect">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4" name="Picture Placeholder 17">
            <a:extLst>
              <a:ext uri="{FF2B5EF4-FFF2-40B4-BE49-F238E27FC236}">
                <a16:creationId xmlns:a16="http://schemas.microsoft.com/office/drawing/2014/main" id="{8B88D18F-405C-214D-ADB0-D8E55F5FBAB6}"/>
              </a:ext>
            </a:extLst>
          </p:cNvPr>
          <p:cNvSpPr>
            <a:spLocks noGrp="1"/>
          </p:cNvSpPr>
          <p:nvPr>
            <p:ph type="pic" sz="quarter" idx="10"/>
          </p:nvPr>
        </p:nvSpPr>
        <p:spPr>
          <a:xfrm>
            <a:off x="6908798" y="915007"/>
            <a:ext cx="4825998" cy="5027989"/>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6C735227-4213-6342-8A81-F48CAF5B02D3}"/>
              </a:ext>
            </a:extLst>
          </p:cNvPr>
          <p:cNvSpPr>
            <a:spLocks noGrp="1"/>
          </p:cNvSpPr>
          <p:nvPr>
            <p:ph type="body" sz="quarter" idx="18" hasCustomPrompt="1"/>
          </p:nvPr>
        </p:nvSpPr>
        <p:spPr>
          <a:xfrm>
            <a:off x="1007479" y="3429002"/>
            <a:ext cx="5477820" cy="3029673"/>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9" name="Text Placeholder 23">
            <a:extLst>
              <a:ext uri="{FF2B5EF4-FFF2-40B4-BE49-F238E27FC236}">
                <a16:creationId xmlns:a16="http://schemas.microsoft.com/office/drawing/2014/main" id="{D8CA623A-4E21-7C43-B4B0-FC9DA6174CF6}"/>
              </a:ext>
            </a:extLst>
          </p:cNvPr>
          <p:cNvSpPr>
            <a:spLocks noGrp="1"/>
          </p:cNvSpPr>
          <p:nvPr>
            <p:ph type="body" sz="quarter" idx="16" hasCustomPrompt="1"/>
          </p:nvPr>
        </p:nvSpPr>
        <p:spPr>
          <a:xfrm>
            <a:off x="1032979" y="690259"/>
            <a:ext cx="5088516" cy="1336968"/>
          </a:xfrm>
        </p:spPr>
        <p:txBody>
          <a:bodyPr>
            <a:noAutofit/>
          </a:bodyPr>
          <a:lstStyle>
            <a:lvl1pPr marL="0" indent="0" algn="ctr">
              <a:buNone/>
              <a:defRPr sz="3600" b="0" i="0">
                <a:solidFill>
                  <a:schemeClr val="bg1"/>
                </a:solidFill>
                <a:latin typeface="+mn-lt"/>
              </a:defRPr>
            </a:lvl1pPr>
          </a:lstStyle>
          <a:p>
            <a:pPr lvl="0"/>
            <a:r>
              <a:rPr lang="en-US" dirty="0"/>
              <a:t>We are the greatest               &amp; creative team</a:t>
            </a:r>
          </a:p>
        </p:txBody>
      </p:sp>
      <p:grpSp>
        <p:nvGrpSpPr>
          <p:cNvPr id="6" name="Group 5">
            <a:extLst>
              <a:ext uri="{FF2B5EF4-FFF2-40B4-BE49-F238E27FC236}">
                <a16:creationId xmlns:a16="http://schemas.microsoft.com/office/drawing/2014/main" id="{3F46C4FB-6428-284F-BBD3-101441D4372F}"/>
              </a:ext>
            </a:extLst>
          </p:cNvPr>
          <p:cNvGrpSpPr/>
          <p:nvPr userDrawn="1"/>
        </p:nvGrpSpPr>
        <p:grpSpPr>
          <a:xfrm>
            <a:off x="1837408" y="1"/>
            <a:ext cx="3479659" cy="2573867"/>
            <a:chOff x="1803543" y="0"/>
            <a:chExt cx="2688354" cy="2803967"/>
          </a:xfrm>
        </p:grpSpPr>
        <p:cxnSp>
          <p:nvCxnSpPr>
            <p:cNvPr id="20" name="Straight Connector 19">
              <a:extLst>
                <a:ext uri="{FF2B5EF4-FFF2-40B4-BE49-F238E27FC236}">
                  <a16:creationId xmlns:a16="http://schemas.microsoft.com/office/drawing/2014/main" id="{991066D4-F490-B94B-9092-ABC0E89AC17F}"/>
                </a:ext>
              </a:extLst>
            </p:cNvPr>
            <p:cNvCxnSpPr/>
            <p:nvPr userDrawn="1"/>
          </p:nvCxnSpPr>
          <p:spPr>
            <a:xfrm>
              <a:off x="1831824" y="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AD2E0BE-7117-174C-83CB-52BF6948F6AD}"/>
                </a:ext>
              </a:extLst>
            </p:cNvPr>
            <p:cNvCxnSpPr/>
            <p:nvPr userDrawn="1"/>
          </p:nvCxnSpPr>
          <p:spPr>
            <a:xfrm>
              <a:off x="4491897" y="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3782040A-74FE-754B-ACAD-B4B30DF978F6}"/>
                </a:ext>
              </a:extLst>
            </p:cNvPr>
            <p:cNvGrpSpPr/>
            <p:nvPr userDrawn="1"/>
          </p:nvGrpSpPr>
          <p:grpSpPr>
            <a:xfrm>
              <a:off x="1803543" y="2208457"/>
              <a:ext cx="2688353" cy="595510"/>
              <a:chOff x="7730264" y="2833490"/>
              <a:chExt cx="2688353" cy="595510"/>
            </a:xfrm>
          </p:grpSpPr>
          <p:cxnSp>
            <p:nvCxnSpPr>
              <p:cNvPr id="23" name="Straight Connector 22">
                <a:extLst>
                  <a:ext uri="{FF2B5EF4-FFF2-40B4-BE49-F238E27FC236}">
                    <a16:creationId xmlns:a16="http://schemas.microsoft.com/office/drawing/2014/main" id="{C9AE0F25-F7E4-014E-8E86-50CCC9E8A42F}"/>
                  </a:ext>
                </a:extLst>
              </p:cNvPr>
              <p:cNvCxnSpPr/>
              <p:nvPr userDrawn="1"/>
            </p:nvCxnSpPr>
            <p:spPr>
              <a:xfrm>
                <a:off x="7758544" y="283349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EC0E6FB-7B52-1F47-9C85-AE6935C54D6F}"/>
                  </a:ext>
                </a:extLst>
              </p:cNvPr>
              <p:cNvCxnSpPr/>
              <p:nvPr userDrawn="1"/>
            </p:nvCxnSpPr>
            <p:spPr>
              <a:xfrm>
                <a:off x="10418617" y="283349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31E6859-B1F7-C047-9BE5-BDFF8B934713}"/>
                  </a:ext>
                </a:extLst>
              </p:cNvPr>
              <p:cNvCxnSpPr>
                <a:cxnSpLocks/>
              </p:cNvCxnSpPr>
              <p:nvPr userDrawn="1"/>
            </p:nvCxnSpPr>
            <p:spPr>
              <a:xfrm>
                <a:off x="7730264" y="3389917"/>
                <a:ext cx="2688353" cy="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grpSp>
      </p:grpSp>
      <p:sp>
        <p:nvSpPr>
          <p:cNvPr id="15" name="TextBox 14">
            <a:extLst>
              <a:ext uri="{FF2B5EF4-FFF2-40B4-BE49-F238E27FC236}">
                <a16:creationId xmlns:a16="http://schemas.microsoft.com/office/drawing/2014/main" id="{890F960F-CA6C-934B-A6E8-4A59A00D8E3E}"/>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893678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3">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A875FF31-442F-C040-BDDB-37BE6175F3B3}"/>
              </a:ext>
            </a:extLst>
          </p:cNvPr>
          <p:cNvSpPr>
            <a:spLocks noGrp="1"/>
          </p:cNvSpPr>
          <p:nvPr>
            <p:ph type="pic" sz="quarter" idx="17" hasCustomPrompt="1"/>
          </p:nvPr>
        </p:nvSpPr>
        <p:spPr>
          <a:xfrm>
            <a:off x="6658211" y="-1"/>
            <a:ext cx="5570555" cy="6858000"/>
          </a:xfrm>
          <a:custGeom>
            <a:avLst/>
            <a:gdLst>
              <a:gd name="connsiteX0" fmla="*/ 1991107 w 5570555"/>
              <a:gd name="connsiteY0" fmla="*/ 0 h 6858000"/>
              <a:gd name="connsiteX1" fmla="*/ 5570555 w 5570555"/>
              <a:gd name="connsiteY1" fmla="*/ 0 h 6858000"/>
              <a:gd name="connsiteX2" fmla="*/ 5570555 w 5570555"/>
              <a:gd name="connsiteY2" fmla="*/ 5468928 h 6858000"/>
              <a:gd name="connsiteX3" fmla="*/ 2834562 w 5570555"/>
              <a:gd name="connsiteY3" fmla="*/ 5468928 h 6858000"/>
              <a:gd name="connsiteX4" fmla="*/ 2834562 w 5570555"/>
              <a:gd name="connsiteY4" fmla="*/ 6179911 h 6858000"/>
              <a:gd name="connsiteX5" fmla="*/ 5570555 w 5570555"/>
              <a:gd name="connsiteY5" fmla="*/ 6179911 h 6858000"/>
              <a:gd name="connsiteX6" fmla="*/ 5570555 w 5570555"/>
              <a:gd name="connsiteY6" fmla="*/ 6858000 h 6858000"/>
              <a:gd name="connsiteX7" fmla="*/ 1991104 w 5570555"/>
              <a:gd name="connsiteY7" fmla="*/ 6858000 h 6858000"/>
              <a:gd name="connsiteX8" fmla="*/ 1743065 w 5570555"/>
              <a:gd name="connsiteY8" fmla="*/ 6707313 h 6858000"/>
              <a:gd name="connsiteX9" fmla="*/ 0 w 5570555"/>
              <a:gd name="connsiteY9" fmla="*/ 3429001 h 6858000"/>
              <a:gd name="connsiteX10" fmla="*/ 1743065 w 5570555"/>
              <a:gd name="connsiteY10" fmla="*/ 15069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70555" h="6858000">
                <a:moveTo>
                  <a:pt x="1991107" y="0"/>
                </a:moveTo>
                <a:lnTo>
                  <a:pt x="5570555" y="0"/>
                </a:lnTo>
                <a:lnTo>
                  <a:pt x="5570555" y="5468928"/>
                </a:lnTo>
                <a:lnTo>
                  <a:pt x="2834562" y="5468928"/>
                </a:lnTo>
                <a:lnTo>
                  <a:pt x="2834562" y="6179911"/>
                </a:lnTo>
                <a:lnTo>
                  <a:pt x="5570555" y="6179911"/>
                </a:lnTo>
                <a:lnTo>
                  <a:pt x="5570555" y="6858000"/>
                </a:lnTo>
                <a:lnTo>
                  <a:pt x="1991104" y="6858000"/>
                </a:lnTo>
                <a:lnTo>
                  <a:pt x="1743065" y="6707313"/>
                </a:lnTo>
                <a:cubicBezTo>
                  <a:pt x="691425" y="5996839"/>
                  <a:pt x="0" y="4793665"/>
                  <a:pt x="0" y="3429001"/>
                </a:cubicBezTo>
                <a:cubicBezTo>
                  <a:pt x="0" y="2064337"/>
                  <a:pt x="691425" y="861164"/>
                  <a:pt x="1743065" y="150690"/>
                </a:cubicBezTo>
                <a:close/>
              </a:path>
            </a:pathLst>
          </a:custGeom>
          <a:noFill/>
          <a:ln>
            <a:noFill/>
          </a:ln>
        </p:spPr>
        <p:txBody>
          <a:bodyPr wrap="square" anchor="ctr">
            <a:noAutofit/>
          </a:bodyPr>
          <a:lstStyle>
            <a:lvl1pPr marL="0" indent="0" algn="ctr">
              <a:buNone/>
              <a:defRPr>
                <a:solidFill>
                  <a:schemeClr val="bg1">
                    <a:lumMod val="50000"/>
                  </a:schemeClr>
                </a:solidFill>
              </a:defRPr>
            </a:lvl1pPr>
          </a:lstStyle>
          <a:p>
            <a:r>
              <a:rPr lang="en-US" dirty="0"/>
              <a:t>Click to add photo</a:t>
            </a: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817352" y="5394302"/>
            <a:ext cx="5278651" cy="697353"/>
          </a:xfrm>
        </p:spPr>
        <p:txBody>
          <a:bodyPr>
            <a:noAutofit/>
          </a:bodyPr>
          <a:lstStyle>
            <a:lvl1pPr marL="0" indent="0" algn="l">
              <a:buNone/>
              <a:defRPr sz="4800" b="1" baseline="0">
                <a:solidFill>
                  <a:srgbClr val="1A1918"/>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817352" y="4771576"/>
            <a:ext cx="5278651" cy="697353"/>
          </a:xfrm>
        </p:spPr>
        <p:txBody>
          <a:bodyPr>
            <a:normAutofit/>
          </a:bodyPr>
          <a:lstStyle>
            <a:lvl1pPr marL="0" indent="0" algn="l">
              <a:buNone/>
              <a:defRPr sz="3600" b="0" i="0">
                <a:solidFill>
                  <a:srgbClr val="1A1918"/>
                </a:solidFill>
                <a:latin typeface="+mn-lt"/>
              </a:defRPr>
            </a:lvl1pPr>
          </a:lstStyle>
          <a:p>
            <a:pPr lvl="0"/>
            <a:r>
              <a:rPr lang="en-US" dirty="0"/>
              <a:t>Cover Design 1</a:t>
            </a:r>
          </a:p>
        </p:txBody>
      </p:sp>
      <p:pic>
        <p:nvPicPr>
          <p:cNvPr id="10" name="Picture 9" descr="A picture containing text&#10;&#10;Description automatically generated">
            <a:extLst>
              <a:ext uri="{FF2B5EF4-FFF2-40B4-BE49-F238E27FC236}">
                <a16:creationId xmlns:a16="http://schemas.microsoft.com/office/drawing/2014/main" id="{8A648607-A878-FA44-90E8-74E826BAC90B}"/>
              </a:ext>
            </a:extLst>
          </p:cNvPr>
          <p:cNvPicPr>
            <a:picLocks noChangeAspect="1"/>
          </p:cNvPicPr>
          <p:nvPr userDrawn="1"/>
        </p:nvPicPr>
        <p:blipFill>
          <a:blip r:embed="rId2"/>
          <a:stretch>
            <a:fillRect/>
          </a:stretch>
        </p:blipFill>
        <p:spPr>
          <a:xfrm>
            <a:off x="662414" y="292608"/>
            <a:ext cx="4286037" cy="3856240"/>
          </a:xfrm>
          <a:prstGeom prst="rect">
            <a:avLst/>
          </a:prstGeom>
        </p:spPr>
      </p:pic>
      <p:grpSp>
        <p:nvGrpSpPr>
          <p:cNvPr id="12" name="Group 11">
            <a:extLst>
              <a:ext uri="{FF2B5EF4-FFF2-40B4-BE49-F238E27FC236}">
                <a16:creationId xmlns:a16="http://schemas.microsoft.com/office/drawing/2014/main" id="{B3C63E6F-5241-5747-92E8-EE2118FF82C9}"/>
              </a:ext>
            </a:extLst>
          </p:cNvPr>
          <p:cNvGrpSpPr/>
          <p:nvPr userDrawn="1"/>
        </p:nvGrpSpPr>
        <p:grpSpPr>
          <a:xfrm>
            <a:off x="9492770" y="5468929"/>
            <a:ext cx="2735993" cy="679345"/>
            <a:chOff x="0" y="0"/>
            <a:chExt cx="2301694" cy="571500"/>
          </a:xfrm>
        </p:grpSpPr>
        <p:sp>
          <p:nvSpPr>
            <p:cNvPr id="13" name="Rectangle 12">
              <a:extLst>
                <a:ext uri="{FF2B5EF4-FFF2-40B4-BE49-F238E27FC236}">
                  <a16:creationId xmlns:a16="http://schemas.microsoft.com/office/drawing/2014/main" id="{E9197A1B-46AC-804C-B454-039BEA20B978}"/>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1801"/>
            </a:p>
          </p:txBody>
        </p:sp>
        <p:pic>
          <p:nvPicPr>
            <p:cNvPr id="15" name="Picture 14">
              <a:extLst>
                <a:ext uri="{FF2B5EF4-FFF2-40B4-BE49-F238E27FC236}">
                  <a16:creationId xmlns:a16="http://schemas.microsoft.com/office/drawing/2014/main" id="{80A72624-0D87-E341-B458-0788F518238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173015964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 slide only 3 - Purple">
    <p:spTree>
      <p:nvGrpSpPr>
        <p:cNvPr id="1" name=""/>
        <p:cNvGrpSpPr/>
        <p:nvPr/>
      </p:nvGrpSpPr>
      <p:grpSpPr>
        <a:xfrm>
          <a:off x="0" y="0"/>
          <a:ext cx="0" cy="0"/>
          <a:chOff x="0" y="0"/>
          <a:chExt cx="0" cy="0"/>
        </a:xfrm>
      </p:grpSpPr>
      <p:sp>
        <p:nvSpPr>
          <p:cNvPr id="7" name="Text Placeholder 17">
            <a:extLst>
              <a:ext uri="{FF2B5EF4-FFF2-40B4-BE49-F238E27FC236}">
                <a16:creationId xmlns:a16="http://schemas.microsoft.com/office/drawing/2014/main" id="{7B540E31-A035-FE49-901E-8CF0EFF00F0A}"/>
              </a:ext>
            </a:extLst>
          </p:cNvPr>
          <p:cNvSpPr>
            <a:spLocks noGrp="1"/>
          </p:cNvSpPr>
          <p:nvPr>
            <p:ph type="body" sz="quarter" idx="19" hasCustomPrompt="1"/>
          </p:nvPr>
        </p:nvSpPr>
        <p:spPr>
          <a:xfrm>
            <a:off x="5301207" y="550976"/>
            <a:ext cx="6493397" cy="5537308"/>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Rectangle 4">
            <a:extLst>
              <a:ext uri="{FF2B5EF4-FFF2-40B4-BE49-F238E27FC236}">
                <a16:creationId xmlns:a16="http://schemas.microsoft.com/office/drawing/2014/main" id="{9C14A2E8-C37C-F644-BC90-CAFEF3888392}"/>
              </a:ext>
            </a:extLst>
          </p:cNvPr>
          <p:cNvSpPr/>
          <p:nvPr userDrawn="1"/>
        </p:nvSpPr>
        <p:spPr>
          <a:xfrm>
            <a:off x="483594" y="550976"/>
            <a:ext cx="4335428" cy="2020368"/>
          </a:xfrm>
          <a:prstGeom prst="rect">
            <a:avLst/>
          </a:prstGeom>
          <a:solidFill>
            <a:schemeClr val="bg1"/>
          </a:solid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8" name="Text Placeholder 23">
            <a:extLst>
              <a:ext uri="{FF2B5EF4-FFF2-40B4-BE49-F238E27FC236}">
                <a16:creationId xmlns:a16="http://schemas.microsoft.com/office/drawing/2014/main" id="{428E1949-5798-324A-AFA4-5ACE5ED8AA48}"/>
              </a:ext>
            </a:extLst>
          </p:cNvPr>
          <p:cNvSpPr>
            <a:spLocks noGrp="1"/>
          </p:cNvSpPr>
          <p:nvPr>
            <p:ph type="body" sz="quarter" idx="20" hasCustomPrompt="1"/>
          </p:nvPr>
        </p:nvSpPr>
        <p:spPr>
          <a:xfrm>
            <a:off x="264806" y="820767"/>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6" name="TextBox 5">
            <a:extLst>
              <a:ext uri="{FF2B5EF4-FFF2-40B4-BE49-F238E27FC236}">
                <a16:creationId xmlns:a16="http://schemas.microsoft.com/office/drawing/2014/main" id="{719B3900-F53F-D24E-B052-48A7FFBC342C}"/>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298372060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ext slide only 3 - light blue">
    <p:spTree>
      <p:nvGrpSpPr>
        <p:cNvPr id="1" name=""/>
        <p:cNvGrpSpPr/>
        <p:nvPr/>
      </p:nvGrpSpPr>
      <p:grpSpPr>
        <a:xfrm>
          <a:off x="0" y="0"/>
          <a:ext cx="0" cy="0"/>
          <a:chOff x="0" y="0"/>
          <a:chExt cx="0" cy="0"/>
        </a:xfrm>
      </p:grpSpPr>
      <p:sp>
        <p:nvSpPr>
          <p:cNvPr id="7" name="Text Placeholder 17">
            <a:extLst>
              <a:ext uri="{FF2B5EF4-FFF2-40B4-BE49-F238E27FC236}">
                <a16:creationId xmlns:a16="http://schemas.microsoft.com/office/drawing/2014/main" id="{7B540E31-A035-FE49-901E-8CF0EFF00F0A}"/>
              </a:ext>
            </a:extLst>
          </p:cNvPr>
          <p:cNvSpPr>
            <a:spLocks noGrp="1"/>
          </p:cNvSpPr>
          <p:nvPr>
            <p:ph type="body" sz="quarter" idx="19" hasCustomPrompt="1"/>
          </p:nvPr>
        </p:nvSpPr>
        <p:spPr>
          <a:xfrm>
            <a:off x="5301207" y="550976"/>
            <a:ext cx="6493397" cy="5537308"/>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Rectangle 4">
            <a:extLst>
              <a:ext uri="{FF2B5EF4-FFF2-40B4-BE49-F238E27FC236}">
                <a16:creationId xmlns:a16="http://schemas.microsoft.com/office/drawing/2014/main" id="{9C14A2E8-C37C-F644-BC90-CAFEF3888392}"/>
              </a:ext>
            </a:extLst>
          </p:cNvPr>
          <p:cNvSpPr/>
          <p:nvPr userDrawn="1"/>
        </p:nvSpPr>
        <p:spPr>
          <a:xfrm>
            <a:off x="483594" y="550976"/>
            <a:ext cx="4335428" cy="2020368"/>
          </a:xfrm>
          <a:prstGeom prst="rect">
            <a:avLst/>
          </a:prstGeom>
          <a:solidFill>
            <a:schemeClr val="bg1"/>
          </a:solid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8" name="Text Placeholder 23">
            <a:extLst>
              <a:ext uri="{FF2B5EF4-FFF2-40B4-BE49-F238E27FC236}">
                <a16:creationId xmlns:a16="http://schemas.microsoft.com/office/drawing/2014/main" id="{428E1949-5798-324A-AFA4-5ACE5ED8AA48}"/>
              </a:ext>
            </a:extLst>
          </p:cNvPr>
          <p:cNvSpPr>
            <a:spLocks noGrp="1"/>
          </p:cNvSpPr>
          <p:nvPr>
            <p:ph type="body" sz="quarter" idx="20" hasCustomPrompt="1"/>
          </p:nvPr>
        </p:nvSpPr>
        <p:spPr>
          <a:xfrm>
            <a:off x="264806" y="820767"/>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6" name="TextBox 5">
            <a:extLst>
              <a:ext uri="{FF2B5EF4-FFF2-40B4-BE49-F238E27FC236}">
                <a16:creationId xmlns:a16="http://schemas.microsoft.com/office/drawing/2014/main" id="{719B3900-F53F-D24E-B052-48A7FFBC342C}"/>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415967927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ext slide only 3 - blue">
    <p:spTree>
      <p:nvGrpSpPr>
        <p:cNvPr id="1" name=""/>
        <p:cNvGrpSpPr/>
        <p:nvPr/>
      </p:nvGrpSpPr>
      <p:grpSpPr>
        <a:xfrm>
          <a:off x="0" y="0"/>
          <a:ext cx="0" cy="0"/>
          <a:chOff x="0" y="0"/>
          <a:chExt cx="0" cy="0"/>
        </a:xfrm>
      </p:grpSpPr>
      <p:sp>
        <p:nvSpPr>
          <p:cNvPr id="7" name="Text Placeholder 17">
            <a:extLst>
              <a:ext uri="{FF2B5EF4-FFF2-40B4-BE49-F238E27FC236}">
                <a16:creationId xmlns:a16="http://schemas.microsoft.com/office/drawing/2014/main" id="{7B540E31-A035-FE49-901E-8CF0EFF00F0A}"/>
              </a:ext>
            </a:extLst>
          </p:cNvPr>
          <p:cNvSpPr>
            <a:spLocks noGrp="1"/>
          </p:cNvSpPr>
          <p:nvPr>
            <p:ph type="body" sz="quarter" idx="19" hasCustomPrompt="1"/>
          </p:nvPr>
        </p:nvSpPr>
        <p:spPr>
          <a:xfrm>
            <a:off x="5301207" y="550976"/>
            <a:ext cx="6493397" cy="5537308"/>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Rectangle 4">
            <a:extLst>
              <a:ext uri="{FF2B5EF4-FFF2-40B4-BE49-F238E27FC236}">
                <a16:creationId xmlns:a16="http://schemas.microsoft.com/office/drawing/2014/main" id="{9C14A2E8-C37C-F644-BC90-CAFEF3888392}"/>
              </a:ext>
            </a:extLst>
          </p:cNvPr>
          <p:cNvSpPr/>
          <p:nvPr userDrawn="1"/>
        </p:nvSpPr>
        <p:spPr>
          <a:xfrm>
            <a:off x="483594" y="550976"/>
            <a:ext cx="4335428" cy="2020368"/>
          </a:xfrm>
          <a:prstGeom prst="rect">
            <a:avLst/>
          </a:prstGeom>
          <a:solidFill>
            <a:schemeClr val="bg1"/>
          </a:solid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8" name="Text Placeholder 23">
            <a:extLst>
              <a:ext uri="{FF2B5EF4-FFF2-40B4-BE49-F238E27FC236}">
                <a16:creationId xmlns:a16="http://schemas.microsoft.com/office/drawing/2014/main" id="{428E1949-5798-324A-AFA4-5ACE5ED8AA48}"/>
              </a:ext>
            </a:extLst>
          </p:cNvPr>
          <p:cNvSpPr>
            <a:spLocks noGrp="1"/>
          </p:cNvSpPr>
          <p:nvPr>
            <p:ph type="body" sz="quarter" idx="20" hasCustomPrompt="1"/>
          </p:nvPr>
        </p:nvSpPr>
        <p:spPr>
          <a:xfrm>
            <a:off x="264806" y="820767"/>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6" name="TextBox 5">
            <a:extLst>
              <a:ext uri="{FF2B5EF4-FFF2-40B4-BE49-F238E27FC236}">
                <a16:creationId xmlns:a16="http://schemas.microsoft.com/office/drawing/2014/main" id="{719B3900-F53F-D24E-B052-48A7FFBC342C}"/>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24850411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78496DC-8A59-7A4B-B7D1-59CABE37A9C5}"/>
              </a:ext>
            </a:extLst>
          </p:cNvPr>
          <p:cNvSpPr/>
          <p:nvPr userDrawn="1"/>
        </p:nvSpPr>
        <p:spPr>
          <a:xfrm>
            <a:off x="1629716" y="1286431"/>
            <a:ext cx="2531476" cy="3913188"/>
          </a:xfrm>
          <a:prstGeom prst="rect">
            <a:avLst/>
          </a:prstGeom>
          <a:solidFill>
            <a:schemeClr val="bg1"/>
          </a:solid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9" name="Rectangle 18">
            <a:extLst>
              <a:ext uri="{FF2B5EF4-FFF2-40B4-BE49-F238E27FC236}">
                <a16:creationId xmlns:a16="http://schemas.microsoft.com/office/drawing/2014/main" id="{7CE3D39C-893C-9C4D-880E-740B92B4DEFE}"/>
              </a:ext>
            </a:extLst>
          </p:cNvPr>
          <p:cNvSpPr/>
          <p:nvPr userDrawn="1"/>
        </p:nvSpPr>
        <p:spPr>
          <a:xfrm>
            <a:off x="905747" y="1978328"/>
            <a:ext cx="3843394" cy="2653306"/>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0" name="Text Placeholder 23">
            <a:extLst>
              <a:ext uri="{FF2B5EF4-FFF2-40B4-BE49-F238E27FC236}">
                <a16:creationId xmlns:a16="http://schemas.microsoft.com/office/drawing/2014/main" id="{16E2D9EF-F3F5-1345-B5CD-8D0EC9A22DB6}"/>
              </a:ext>
            </a:extLst>
          </p:cNvPr>
          <p:cNvSpPr>
            <a:spLocks noGrp="1"/>
          </p:cNvSpPr>
          <p:nvPr>
            <p:ph type="body" sz="quarter" idx="20" hasCustomPrompt="1"/>
          </p:nvPr>
        </p:nvSpPr>
        <p:spPr>
          <a:xfrm>
            <a:off x="1064446" y="2220135"/>
            <a:ext cx="3820715" cy="833261"/>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Laptop Mockup</a:t>
            </a:r>
          </a:p>
        </p:txBody>
      </p:sp>
      <p:sp>
        <p:nvSpPr>
          <p:cNvPr id="24" name="Text Placeholder 17">
            <a:extLst>
              <a:ext uri="{FF2B5EF4-FFF2-40B4-BE49-F238E27FC236}">
                <a16:creationId xmlns:a16="http://schemas.microsoft.com/office/drawing/2014/main" id="{B66E4482-F856-1541-8112-10368AB1AE28}"/>
              </a:ext>
            </a:extLst>
          </p:cNvPr>
          <p:cNvSpPr>
            <a:spLocks noGrp="1"/>
          </p:cNvSpPr>
          <p:nvPr>
            <p:ph type="body" sz="quarter" idx="18" hasCustomPrompt="1"/>
          </p:nvPr>
        </p:nvSpPr>
        <p:spPr>
          <a:xfrm>
            <a:off x="1065410" y="3362527"/>
            <a:ext cx="3802997" cy="1201781"/>
          </a:xfrm>
        </p:spPr>
        <p:txBody>
          <a:bodyPr/>
          <a:lstStyle>
            <a:lvl1pPr marL="11113" indent="-11113" algn="ctr">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5" name="TextBox 24">
            <a:extLst>
              <a:ext uri="{FF2B5EF4-FFF2-40B4-BE49-F238E27FC236}">
                <a16:creationId xmlns:a16="http://schemas.microsoft.com/office/drawing/2014/main" id="{B4D2C893-DF93-8B44-B205-71EDAF5D0C95}"/>
              </a:ext>
            </a:extLst>
          </p:cNvPr>
          <p:cNvSpPr txBox="1"/>
          <p:nvPr userDrawn="1"/>
        </p:nvSpPr>
        <p:spPr>
          <a:xfrm>
            <a:off x="480182" y="6284419"/>
            <a:ext cx="11425605" cy="261610"/>
          </a:xfrm>
          <a:prstGeom prst="rect">
            <a:avLst/>
          </a:prstGeom>
          <a:noFill/>
        </p:spPr>
        <p:txBody>
          <a:bodyPr wrap="square" rtlCol="0">
            <a:spAutoFit/>
          </a:bodyPr>
          <a:lstStyle/>
          <a:p>
            <a:pPr algn="ctr"/>
            <a:r>
              <a:rPr lang="en-US" sz="1100"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9" name="Picture 8">
            <a:extLst>
              <a:ext uri="{FF2B5EF4-FFF2-40B4-BE49-F238E27FC236}">
                <a16:creationId xmlns:a16="http://schemas.microsoft.com/office/drawing/2014/main" id="{094D3623-A9A3-6848-A61D-4BC2D060FFF9}"/>
              </a:ext>
            </a:extLst>
          </p:cNvPr>
          <p:cNvPicPr>
            <a:picLocks noChangeAspect="1"/>
          </p:cNvPicPr>
          <p:nvPr userDrawn="1"/>
        </p:nvPicPr>
        <p:blipFill rotWithShape="1">
          <a:blip r:embed="rId2"/>
          <a:srcRect l="-18315" t="15976" r="29196" b="11083"/>
          <a:stretch/>
        </p:blipFill>
        <p:spPr>
          <a:xfrm>
            <a:off x="3752900" y="741173"/>
            <a:ext cx="8439100" cy="5375657"/>
          </a:xfrm>
          <a:prstGeom prst="rect">
            <a:avLst/>
          </a:prstGeom>
        </p:spPr>
      </p:pic>
      <p:sp>
        <p:nvSpPr>
          <p:cNvPr id="10" name="Picture Placeholder 17">
            <a:extLst>
              <a:ext uri="{FF2B5EF4-FFF2-40B4-BE49-F238E27FC236}">
                <a16:creationId xmlns:a16="http://schemas.microsoft.com/office/drawing/2014/main" id="{370856BB-4C30-3945-9178-1B8871693390}"/>
              </a:ext>
            </a:extLst>
          </p:cNvPr>
          <p:cNvSpPr>
            <a:spLocks noGrp="1"/>
          </p:cNvSpPr>
          <p:nvPr>
            <p:ph type="pic" sz="quarter" idx="10"/>
          </p:nvPr>
        </p:nvSpPr>
        <p:spPr>
          <a:xfrm>
            <a:off x="7061203" y="914111"/>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Tree>
    <p:extLst>
      <p:ext uri="{BB962C8B-B14F-4D97-AF65-F5344CB8AC3E}">
        <p14:creationId xmlns:p14="http://schemas.microsoft.com/office/powerpoint/2010/main" val="95664289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7E0D789E-5744-564A-BA0B-E03CE990A846}"/>
              </a:ext>
            </a:extLst>
          </p:cNvPr>
          <p:cNvSpPr/>
          <p:nvPr userDrawn="1"/>
        </p:nvSpPr>
        <p:spPr>
          <a:xfrm>
            <a:off x="1578549" y="1150963"/>
            <a:ext cx="4296951" cy="3913188"/>
          </a:xfrm>
          <a:prstGeom prst="rect">
            <a:avLst/>
          </a:prstGeom>
          <a:solidFill>
            <a:schemeClr val="bg1"/>
          </a:solid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8" name="Rectangle 27">
            <a:extLst>
              <a:ext uri="{FF2B5EF4-FFF2-40B4-BE49-F238E27FC236}">
                <a16:creationId xmlns:a16="http://schemas.microsoft.com/office/drawing/2014/main" id="{FE510C8C-4C66-D84E-8252-C4B94426E3A0}"/>
              </a:ext>
            </a:extLst>
          </p:cNvPr>
          <p:cNvSpPr/>
          <p:nvPr userDrawn="1"/>
        </p:nvSpPr>
        <p:spPr>
          <a:xfrm>
            <a:off x="854573" y="1842861"/>
            <a:ext cx="5776770" cy="2653306"/>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9" name="Text Placeholder 23">
            <a:extLst>
              <a:ext uri="{FF2B5EF4-FFF2-40B4-BE49-F238E27FC236}">
                <a16:creationId xmlns:a16="http://schemas.microsoft.com/office/drawing/2014/main" id="{26E0F5AA-9E14-EF40-BBE0-1D437761F288}"/>
              </a:ext>
            </a:extLst>
          </p:cNvPr>
          <p:cNvSpPr>
            <a:spLocks noGrp="1"/>
          </p:cNvSpPr>
          <p:nvPr>
            <p:ph type="body" sz="quarter" idx="20" hasCustomPrompt="1"/>
          </p:nvPr>
        </p:nvSpPr>
        <p:spPr>
          <a:xfrm>
            <a:off x="1013275" y="2084668"/>
            <a:ext cx="5462322" cy="833261"/>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Phone Mockup</a:t>
            </a:r>
          </a:p>
        </p:txBody>
      </p:sp>
      <p:sp>
        <p:nvSpPr>
          <p:cNvPr id="30" name="Text Placeholder 17">
            <a:extLst>
              <a:ext uri="{FF2B5EF4-FFF2-40B4-BE49-F238E27FC236}">
                <a16:creationId xmlns:a16="http://schemas.microsoft.com/office/drawing/2014/main" id="{C8C6DDFC-F94A-B04B-A34A-215E7ECF5547}"/>
              </a:ext>
            </a:extLst>
          </p:cNvPr>
          <p:cNvSpPr>
            <a:spLocks noGrp="1"/>
          </p:cNvSpPr>
          <p:nvPr>
            <p:ph type="body" sz="quarter" idx="18" hasCustomPrompt="1"/>
          </p:nvPr>
        </p:nvSpPr>
        <p:spPr>
          <a:xfrm>
            <a:off x="1014243" y="3227059"/>
            <a:ext cx="5436990" cy="1201781"/>
          </a:xfrm>
        </p:spPr>
        <p:txBody>
          <a:bodyPr/>
          <a:lstStyle>
            <a:lvl1pPr marL="11113" indent="-11113" algn="ctr">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Box 10">
            <a:extLst>
              <a:ext uri="{FF2B5EF4-FFF2-40B4-BE49-F238E27FC236}">
                <a16:creationId xmlns:a16="http://schemas.microsoft.com/office/drawing/2014/main" id="{77F0AAE0-6897-4A45-85AD-F786F3457EC1}"/>
              </a:ext>
            </a:extLst>
          </p:cNvPr>
          <p:cNvSpPr txBox="1"/>
          <p:nvPr userDrawn="1"/>
        </p:nvSpPr>
        <p:spPr>
          <a:xfrm>
            <a:off x="480182" y="6284419"/>
            <a:ext cx="11425605" cy="261610"/>
          </a:xfrm>
          <a:prstGeom prst="rect">
            <a:avLst/>
          </a:prstGeom>
          <a:noFill/>
        </p:spPr>
        <p:txBody>
          <a:bodyPr wrap="square" rtlCol="0">
            <a:spAutoFit/>
          </a:bodyPr>
          <a:lstStyle/>
          <a:p>
            <a:pPr algn="ctr"/>
            <a:r>
              <a:rPr lang="en-US" sz="1100"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grpSp>
        <p:nvGrpSpPr>
          <p:cNvPr id="12" name="Group 11">
            <a:extLst>
              <a:ext uri="{FF2B5EF4-FFF2-40B4-BE49-F238E27FC236}">
                <a16:creationId xmlns:a16="http://schemas.microsoft.com/office/drawing/2014/main" id="{63703E14-61B6-C444-ABBC-235A555DFDEF}"/>
              </a:ext>
            </a:extLst>
          </p:cNvPr>
          <p:cNvGrpSpPr/>
          <p:nvPr userDrawn="1"/>
        </p:nvGrpSpPr>
        <p:grpSpPr>
          <a:xfrm>
            <a:off x="1942201" y="110030"/>
            <a:ext cx="9666891" cy="6234058"/>
            <a:chOff x="3152299" y="635855"/>
            <a:chExt cx="19296834" cy="12444290"/>
          </a:xfrm>
        </p:grpSpPr>
        <p:pic>
          <p:nvPicPr>
            <p:cNvPr id="13" name="Picture 12" descr="iPhone6_mockup_front_white.png">
              <a:extLst>
                <a:ext uri="{FF2B5EF4-FFF2-40B4-BE49-F238E27FC236}">
                  <a16:creationId xmlns:a16="http://schemas.microsoft.com/office/drawing/2014/main" id="{88DDA40E-8AAE-AB4D-BB44-213E759D3A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93359" y="635855"/>
              <a:ext cx="7955774" cy="12444290"/>
            </a:xfrm>
            <a:prstGeom prst="rect">
              <a:avLst/>
            </a:prstGeom>
          </p:spPr>
        </p:pic>
        <p:sp>
          <p:nvSpPr>
            <p:cNvPr id="15" name="TextBox 14">
              <a:extLst>
                <a:ext uri="{FF2B5EF4-FFF2-40B4-BE49-F238E27FC236}">
                  <a16:creationId xmlns:a16="http://schemas.microsoft.com/office/drawing/2014/main" id="{8F5A26DC-E2A6-9647-BF58-917B9CAB9BBB}"/>
                </a:ext>
              </a:extLst>
            </p:cNvPr>
            <p:cNvSpPr txBox="1"/>
            <p:nvPr/>
          </p:nvSpPr>
          <p:spPr>
            <a:xfrm>
              <a:off x="3152299" y="9384824"/>
              <a:ext cx="2448548" cy="737508"/>
            </a:xfrm>
            <a:prstGeom prst="rect">
              <a:avLst/>
            </a:prstGeom>
            <a:noFill/>
          </p:spPr>
          <p:txBody>
            <a:bodyPr wrap="none" rtlCol="0">
              <a:spAutoFit/>
            </a:bodyPr>
            <a:lstStyle/>
            <a:p>
              <a:r>
                <a:rPr lang="en-US" sz="1801" dirty="0">
                  <a:solidFill>
                    <a:schemeClr val="tx2"/>
                  </a:solidFill>
                  <a:latin typeface="Montserrat" pitchFamily="2" charset="77"/>
                  <a:ea typeface="Montserrat" charset="0"/>
                  <a:cs typeface="Montserrat" charset="0"/>
                </a:rPr>
                <a:t>Title One</a:t>
              </a:r>
            </a:p>
          </p:txBody>
        </p:sp>
      </p:grpSp>
      <p:sp>
        <p:nvSpPr>
          <p:cNvPr id="18" name="Picture Placeholder 17">
            <a:extLst>
              <a:ext uri="{FF2B5EF4-FFF2-40B4-BE49-F238E27FC236}">
                <a16:creationId xmlns:a16="http://schemas.microsoft.com/office/drawing/2014/main" id="{EEFF7C22-5909-6B4A-8D86-0FA3B9099AAB}"/>
              </a:ext>
            </a:extLst>
          </p:cNvPr>
          <p:cNvSpPr>
            <a:spLocks noGrp="1"/>
          </p:cNvSpPr>
          <p:nvPr>
            <p:ph type="pic" sz="quarter" idx="10"/>
          </p:nvPr>
        </p:nvSpPr>
        <p:spPr>
          <a:xfrm>
            <a:off x="8406329" y="1086330"/>
            <a:ext cx="2379207" cy="422179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Tree>
    <p:extLst>
      <p:ext uri="{BB962C8B-B14F-4D97-AF65-F5344CB8AC3E}">
        <p14:creationId xmlns:p14="http://schemas.microsoft.com/office/powerpoint/2010/main" val="41087756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ext slide - with photo / number - purp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BF779739-D8B8-2242-8278-B9EB97A50C7A}"/>
              </a:ext>
            </a:extLst>
          </p:cNvPr>
          <p:cNvSpPr>
            <a:spLocks noGrp="1"/>
          </p:cNvSpPr>
          <p:nvPr>
            <p:ph type="pic" sz="quarter" idx="10"/>
          </p:nvPr>
        </p:nvSpPr>
        <p:spPr>
          <a:xfrm>
            <a:off x="5470661" y="915005"/>
            <a:ext cx="5949881" cy="5302632"/>
          </a:xfrm>
          <a:custGeom>
            <a:avLst/>
            <a:gdLst>
              <a:gd name="connsiteX0" fmla="*/ 0 w 5526528"/>
              <a:gd name="connsiteY0" fmla="*/ 0 h 5302632"/>
              <a:gd name="connsiteX1" fmla="*/ 4711529 w 5526528"/>
              <a:gd name="connsiteY1" fmla="*/ 0 h 5302632"/>
              <a:gd name="connsiteX2" fmla="*/ 4711529 w 5526528"/>
              <a:gd name="connsiteY2" fmla="*/ 650248 h 5302632"/>
              <a:gd name="connsiteX3" fmla="*/ 5526528 w 5526528"/>
              <a:gd name="connsiteY3" fmla="*/ 650248 h 5302632"/>
              <a:gd name="connsiteX4" fmla="*/ 5526528 w 5526528"/>
              <a:gd name="connsiteY4" fmla="*/ 5302632 h 5302632"/>
              <a:gd name="connsiteX5" fmla="*/ 0 w 5526528"/>
              <a:gd name="connsiteY5" fmla="*/ 5302632 h 5302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528" h="5302632">
                <a:moveTo>
                  <a:pt x="0" y="0"/>
                </a:moveTo>
                <a:lnTo>
                  <a:pt x="4711529" y="0"/>
                </a:lnTo>
                <a:lnTo>
                  <a:pt x="4711529" y="650248"/>
                </a:lnTo>
                <a:lnTo>
                  <a:pt x="5526528" y="650248"/>
                </a:lnTo>
                <a:lnTo>
                  <a:pt x="5526528" y="5302632"/>
                </a:lnTo>
                <a:lnTo>
                  <a:pt x="0" y="5302632"/>
                </a:lnTo>
                <a:close/>
              </a:path>
            </a:pathLst>
          </a:custGeom>
          <a:noFill/>
          <a:ln>
            <a:noFill/>
          </a:ln>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Rectangle 17">
            <a:extLst>
              <a:ext uri="{FF2B5EF4-FFF2-40B4-BE49-F238E27FC236}">
                <a16:creationId xmlns:a16="http://schemas.microsoft.com/office/drawing/2014/main" id="{38DCEC88-B721-C946-9DB0-F0234CF2475A}"/>
              </a:ext>
            </a:extLst>
          </p:cNvPr>
          <p:cNvSpPr/>
          <p:nvPr userDrawn="1"/>
        </p:nvSpPr>
        <p:spPr>
          <a:xfrm>
            <a:off x="10561987" y="1"/>
            <a:ext cx="1630018" cy="1565252"/>
          </a:xfrm>
          <a:prstGeom prst="rect">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10821051" y="354048"/>
            <a:ext cx="1154421" cy="857158"/>
          </a:xfrm>
          <a:noFill/>
        </p:spPr>
        <p:txBody>
          <a:bodyPr anchor="t">
            <a:normAutofit/>
          </a:bodyPr>
          <a:lstStyle>
            <a:lvl1pPr marL="0" indent="0" algn="ctr">
              <a:buNone/>
              <a:defRPr sz="4800" i="0">
                <a:solidFill>
                  <a:schemeClr val="bg1"/>
                </a:solidFill>
                <a:latin typeface="+mn-lt"/>
              </a:defRPr>
            </a:lvl1pPr>
          </a:lstStyle>
          <a:p>
            <a:pPr lvl="0"/>
            <a:r>
              <a:rPr lang="en-US" dirty="0"/>
              <a:t>01</a:t>
            </a:r>
          </a:p>
        </p:txBody>
      </p:sp>
      <p:sp>
        <p:nvSpPr>
          <p:cNvPr id="19" name="Text Placeholder 17">
            <a:extLst>
              <a:ext uri="{FF2B5EF4-FFF2-40B4-BE49-F238E27FC236}">
                <a16:creationId xmlns:a16="http://schemas.microsoft.com/office/drawing/2014/main" id="{17A56AF7-CD88-E64B-A41C-B231C4107D2F}"/>
              </a:ext>
            </a:extLst>
          </p:cNvPr>
          <p:cNvSpPr>
            <a:spLocks noGrp="1"/>
          </p:cNvSpPr>
          <p:nvPr>
            <p:ph type="body" sz="quarter" idx="19" hasCustomPrompt="1"/>
          </p:nvPr>
        </p:nvSpPr>
        <p:spPr>
          <a:xfrm>
            <a:off x="875845" y="3240159"/>
            <a:ext cx="4041125" cy="2848271"/>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Rectangle 19">
            <a:extLst>
              <a:ext uri="{FF2B5EF4-FFF2-40B4-BE49-F238E27FC236}">
                <a16:creationId xmlns:a16="http://schemas.microsoft.com/office/drawing/2014/main" id="{83B20CC8-B102-5546-96AB-3C5EB3A422C2}"/>
              </a:ext>
            </a:extLst>
          </p:cNvPr>
          <p:cNvSpPr/>
          <p:nvPr userDrawn="1"/>
        </p:nvSpPr>
        <p:spPr>
          <a:xfrm>
            <a:off x="581541" y="740359"/>
            <a:ext cx="3778873" cy="2020368"/>
          </a:xfrm>
          <a:prstGeom prst="rect">
            <a:avLst/>
          </a:prstGeom>
          <a:solidFill>
            <a:schemeClr val="bg1"/>
          </a:solid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1" name="Text Placeholder 23">
            <a:extLst>
              <a:ext uri="{FF2B5EF4-FFF2-40B4-BE49-F238E27FC236}">
                <a16:creationId xmlns:a16="http://schemas.microsoft.com/office/drawing/2014/main" id="{EED16C3D-C568-DD48-AAC9-A3A534F90D6F}"/>
              </a:ext>
            </a:extLst>
          </p:cNvPr>
          <p:cNvSpPr>
            <a:spLocks noGrp="1"/>
          </p:cNvSpPr>
          <p:nvPr>
            <p:ph type="body" sz="quarter" idx="20" hasCustomPrompt="1"/>
          </p:nvPr>
        </p:nvSpPr>
        <p:spPr>
          <a:xfrm>
            <a:off x="875845" y="1036560"/>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10" name="TextBox 9">
            <a:extLst>
              <a:ext uri="{FF2B5EF4-FFF2-40B4-BE49-F238E27FC236}">
                <a16:creationId xmlns:a16="http://schemas.microsoft.com/office/drawing/2014/main" id="{7F6554F0-7971-7346-ACD8-06443EC3553E}"/>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394733585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slide - with photo / number - light blu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8DCEC88-B721-C946-9DB0-F0234CF2475A}"/>
              </a:ext>
            </a:extLst>
          </p:cNvPr>
          <p:cNvSpPr/>
          <p:nvPr userDrawn="1"/>
        </p:nvSpPr>
        <p:spPr>
          <a:xfrm>
            <a:off x="10561987" y="1"/>
            <a:ext cx="1630018" cy="1565252"/>
          </a:xfrm>
          <a:prstGeom prst="rect">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10821051" y="354048"/>
            <a:ext cx="1154421" cy="857158"/>
          </a:xfrm>
          <a:noFill/>
        </p:spPr>
        <p:txBody>
          <a:bodyPr anchor="t">
            <a:normAutofit/>
          </a:bodyPr>
          <a:lstStyle>
            <a:lvl1pPr marL="0" indent="0" algn="ctr">
              <a:buNone/>
              <a:defRPr sz="4800" i="0">
                <a:solidFill>
                  <a:schemeClr val="bg1"/>
                </a:solidFill>
                <a:latin typeface="+mn-lt"/>
              </a:defRPr>
            </a:lvl1pPr>
          </a:lstStyle>
          <a:p>
            <a:pPr lvl="0"/>
            <a:r>
              <a:rPr lang="en-US" dirty="0"/>
              <a:t>01</a:t>
            </a:r>
          </a:p>
        </p:txBody>
      </p:sp>
      <p:sp>
        <p:nvSpPr>
          <p:cNvPr id="19" name="Text Placeholder 17">
            <a:extLst>
              <a:ext uri="{FF2B5EF4-FFF2-40B4-BE49-F238E27FC236}">
                <a16:creationId xmlns:a16="http://schemas.microsoft.com/office/drawing/2014/main" id="{17A56AF7-CD88-E64B-A41C-B231C4107D2F}"/>
              </a:ext>
            </a:extLst>
          </p:cNvPr>
          <p:cNvSpPr>
            <a:spLocks noGrp="1"/>
          </p:cNvSpPr>
          <p:nvPr>
            <p:ph type="body" sz="quarter" idx="19" hasCustomPrompt="1"/>
          </p:nvPr>
        </p:nvSpPr>
        <p:spPr>
          <a:xfrm>
            <a:off x="875845" y="3240159"/>
            <a:ext cx="4041125" cy="2848271"/>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Rectangle 19">
            <a:extLst>
              <a:ext uri="{FF2B5EF4-FFF2-40B4-BE49-F238E27FC236}">
                <a16:creationId xmlns:a16="http://schemas.microsoft.com/office/drawing/2014/main" id="{83B20CC8-B102-5546-96AB-3C5EB3A422C2}"/>
              </a:ext>
            </a:extLst>
          </p:cNvPr>
          <p:cNvSpPr/>
          <p:nvPr userDrawn="1"/>
        </p:nvSpPr>
        <p:spPr>
          <a:xfrm>
            <a:off x="581541" y="740359"/>
            <a:ext cx="3778873" cy="2020368"/>
          </a:xfrm>
          <a:prstGeom prst="rect">
            <a:avLst/>
          </a:prstGeom>
          <a:solidFill>
            <a:schemeClr val="bg1"/>
          </a:solid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1" name="Text Placeholder 23">
            <a:extLst>
              <a:ext uri="{FF2B5EF4-FFF2-40B4-BE49-F238E27FC236}">
                <a16:creationId xmlns:a16="http://schemas.microsoft.com/office/drawing/2014/main" id="{EED16C3D-C568-DD48-AAC9-A3A534F90D6F}"/>
              </a:ext>
            </a:extLst>
          </p:cNvPr>
          <p:cNvSpPr>
            <a:spLocks noGrp="1"/>
          </p:cNvSpPr>
          <p:nvPr>
            <p:ph type="body" sz="quarter" idx="20" hasCustomPrompt="1"/>
          </p:nvPr>
        </p:nvSpPr>
        <p:spPr>
          <a:xfrm>
            <a:off x="875845" y="1036560"/>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10" name="TextBox 9">
            <a:extLst>
              <a:ext uri="{FF2B5EF4-FFF2-40B4-BE49-F238E27FC236}">
                <a16:creationId xmlns:a16="http://schemas.microsoft.com/office/drawing/2014/main" id="{7F6554F0-7971-7346-ACD8-06443EC3553E}"/>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9" name="Picture Placeholder 14">
            <a:extLst>
              <a:ext uri="{FF2B5EF4-FFF2-40B4-BE49-F238E27FC236}">
                <a16:creationId xmlns:a16="http://schemas.microsoft.com/office/drawing/2014/main" id="{E6FF0E7A-9662-DF4C-8567-F32F2EEE65AB}"/>
              </a:ext>
            </a:extLst>
          </p:cNvPr>
          <p:cNvSpPr>
            <a:spLocks noGrp="1"/>
          </p:cNvSpPr>
          <p:nvPr>
            <p:ph type="pic" sz="quarter" idx="10"/>
          </p:nvPr>
        </p:nvSpPr>
        <p:spPr>
          <a:xfrm>
            <a:off x="5470661" y="915005"/>
            <a:ext cx="5949881" cy="5302632"/>
          </a:xfrm>
          <a:custGeom>
            <a:avLst/>
            <a:gdLst>
              <a:gd name="connsiteX0" fmla="*/ 0 w 5526528"/>
              <a:gd name="connsiteY0" fmla="*/ 0 h 5302632"/>
              <a:gd name="connsiteX1" fmla="*/ 4711529 w 5526528"/>
              <a:gd name="connsiteY1" fmla="*/ 0 h 5302632"/>
              <a:gd name="connsiteX2" fmla="*/ 4711529 w 5526528"/>
              <a:gd name="connsiteY2" fmla="*/ 650248 h 5302632"/>
              <a:gd name="connsiteX3" fmla="*/ 5526528 w 5526528"/>
              <a:gd name="connsiteY3" fmla="*/ 650248 h 5302632"/>
              <a:gd name="connsiteX4" fmla="*/ 5526528 w 5526528"/>
              <a:gd name="connsiteY4" fmla="*/ 5302632 h 5302632"/>
              <a:gd name="connsiteX5" fmla="*/ 0 w 5526528"/>
              <a:gd name="connsiteY5" fmla="*/ 5302632 h 5302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528" h="5302632">
                <a:moveTo>
                  <a:pt x="0" y="0"/>
                </a:moveTo>
                <a:lnTo>
                  <a:pt x="4711529" y="0"/>
                </a:lnTo>
                <a:lnTo>
                  <a:pt x="4711529" y="650248"/>
                </a:lnTo>
                <a:lnTo>
                  <a:pt x="5526528" y="650248"/>
                </a:lnTo>
                <a:lnTo>
                  <a:pt x="5526528" y="5302632"/>
                </a:lnTo>
                <a:lnTo>
                  <a:pt x="0" y="5302632"/>
                </a:lnTo>
                <a:close/>
              </a:path>
            </a:pathLst>
          </a:custGeom>
          <a:noFill/>
          <a:ln>
            <a:noFill/>
          </a:ln>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Tree>
    <p:extLst>
      <p:ext uri="{BB962C8B-B14F-4D97-AF65-F5344CB8AC3E}">
        <p14:creationId xmlns:p14="http://schemas.microsoft.com/office/powerpoint/2010/main" val="35504415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 slide - with photo / number - blu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8DCEC88-B721-C946-9DB0-F0234CF2475A}"/>
              </a:ext>
            </a:extLst>
          </p:cNvPr>
          <p:cNvSpPr/>
          <p:nvPr userDrawn="1"/>
        </p:nvSpPr>
        <p:spPr>
          <a:xfrm>
            <a:off x="10561987" y="1"/>
            <a:ext cx="1630018" cy="1565252"/>
          </a:xfrm>
          <a:prstGeom prst="rect">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10821051" y="354048"/>
            <a:ext cx="1154421" cy="857158"/>
          </a:xfrm>
          <a:noFill/>
        </p:spPr>
        <p:txBody>
          <a:bodyPr anchor="t">
            <a:normAutofit/>
          </a:bodyPr>
          <a:lstStyle>
            <a:lvl1pPr marL="0" indent="0" algn="ctr">
              <a:buNone/>
              <a:defRPr sz="4800" i="0">
                <a:solidFill>
                  <a:schemeClr val="bg1"/>
                </a:solidFill>
                <a:latin typeface="+mn-lt"/>
              </a:defRPr>
            </a:lvl1pPr>
          </a:lstStyle>
          <a:p>
            <a:pPr lvl="0"/>
            <a:r>
              <a:rPr lang="en-US" dirty="0"/>
              <a:t>01</a:t>
            </a:r>
          </a:p>
        </p:txBody>
      </p:sp>
      <p:sp>
        <p:nvSpPr>
          <p:cNvPr id="19" name="Text Placeholder 17">
            <a:extLst>
              <a:ext uri="{FF2B5EF4-FFF2-40B4-BE49-F238E27FC236}">
                <a16:creationId xmlns:a16="http://schemas.microsoft.com/office/drawing/2014/main" id="{17A56AF7-CD88-E64B-A41C-B231C4107D2F}"/>
              </a:ext>
            </a:extLst>
          </p:cNvPr>
          <p:cNvSpPr>
            <a:spLocks noGrp="1"/>
          </p:cNvSpPr>
          <p:nvPr>
            <p:ph type="body" sz="quarter" idx="19" hasCustomPrompt="1"/>
          </p:nvPr>
        </p:nvSpPr>
        <p:spPr>
          <a:xfrm>
            <a:off x="875845" y="3240159"/>
            <a:ext cx="4041125" cy="2848271"/>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Rectangle 19">
            <a:extLst>
              <a:ext uri="{FF2B5EF4-FFF2-40B4-BE49-F238E27FC236}">
                <a16:creationId xmlns:a16="http://schemas.microsoft.com/office/drawing/2014/main" id="{83B20CC8-B102-5546-96AB-3C5EB3A422C2}"/>
              </a:ext>
            </a:extLst>
          </p:cNvPr>
          <p:cNvSpPr/>
          <p:nvPr userDrawn="1"/>
        </p:nvSpPr>
        <p:spPr>
          <a:xfrm>
            <a:off x="581541" y="740359"/>
            <a:ext cx="3778873" cy="2020368"/>
          </a:xfrm>
          <a:prstGeom prst="rect">
            <a:avLst/>
          </a:prstGeom>
          <a:solidFill>
            <a:schemeClr val="bg1"/>
          </a:solid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1" name="Text Placeholder 23">
            <a:extLst>
              <a:ext uri="{FF2B5EF4-FFF2-40B4-BE49-F238E27FC236}">
                <a16:creationId xmlns:a16="http://schemas.microsoft.com/office/drawing/2014/main" id="{EED16C3D-C568-DD48-AAC9-A3A534F90D6F}"/>
              </a:ext>
            </a:extLst>
          </p:cNvPr>
          <p:cNvSpPr>
            <a:spLocks noGrp="1"/>
          </p:cNvSpPr>
          <p:nvPr>
            <p:ph type="body" sz="quarter" idx="20" hasCustomPrompt="1"/>
          </p:nvPr>
        </p:nvSpPr>
        <p:spPr>
          <a:xfrm>
            <a:off x="875845" y="1036560"/>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10" name="TextBox 9">
            <a:extLst>
              <a:ext uri="{FF2B5EF4-FFF2-40B4-BE49-F238E27FC236}">
                <a16:creationId xmlns:a16="http://schemas.microsoft.com/office/drawing/2014/main" id="{7F6554F0-7971-7346-ACD8-06443EC3553E}"/>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9" name="Picture Placeholder 14">
            <a:extLst>
              <a:ext uri="{FF2B5EF4-FFF2-40B4-BE49-F238E27FC236}">
                <a16:creationId xmlns:a16="http://schemas.microsoft.com/office/drawing/2014/main" id="{F3960CDB-511D-0342-9F36-886C819FB776}"/>
              </a:ext>
            </a:extLst>
          </p:cNvPr>
          <p:cNvSpPr>
            <a:spLocks noGrp="1"/>
          </p:cNvSpPr>
          <p:nvPr>
            <p:ph type="pic" sz="quarter" idx="10"/>
          </p:nvPr>
        </p:nvSpPr>
        <p:spPr>
          <a:xfrm>
            <a:off x="5470661" y="915005"/>
            <a:ext cx="5949881" cy="5302632"/>
          </a:xfrm>
          <a:custGeom>
            <a:avLst/>
            <a:gdLst>
              <a:gd name="connsiteX0" fmla="*/ 0 w 5526528"/>
              <a:gd name="connsiteY0" fmla="*/ 0 h 5302632"/>
              <a:gd name="connsiteX1" fmla="*/ 4711529 w 5526528"/>
              <a:gd name="connsiteY1" fmla="*/ 0 h 5302632"/>
              <a:gd name="connsiteX2" fmla="*/ 4711529 w 5526528"/>
              <a:gd name="connsiteY2" fmla="*/ 650248 h 5302632"/>
              <a:gd name="connsiteX3" fmla="*/ 5526528 w 5526528"/>
              <a:gd name="connsiteY3" fmla="*/ 650248 h 5302632"/>
              <a:gd name="connsiteX4" fmla="*/ 5526528 w 5526528"/>
              <a:gd name="connsiteY4" fmla="*/ 5302632 h 5302632"/>
              <a:gd name="connsiteX5" fmla="*/ 0 w 5526528"/>
              <a:gd name="connsiteY5" fmla="*/ 5302632 h 5302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528" h="5302632">
                <a:moveTo>
                  <a:pt x="0" y="0"/>
                </a:moveTo>
                <a:lnTo>
                  <a:pt x="4711529" y="0"/>
                </a:lnTo>
                <a:lnTo>
                  <a:pt x="4711529" y="650248"/>
                </a:lnTo>
                <a:lnTo>
                  <a:pt x="5526528" y="650248"/>
                </a:lnTo>
                <a:lnTo>
                  <a:pt x="5526528" y="5302632"/>
                </a:lnTo>
                <a:lnTo>
                  <a:pt x="0" y="5302632"/>
                </a:lnTo>
                <a:close/>
              </a:path>
            </a:pathLst>
          </a:custGeom>
          <a:noFill/>
          <a:ln>
            <a:noFill/>
          </a:ln>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Tree>
    <p:extLst>
      <p:ext uri="{BB962C8B-B14F-4D97-AF65-F5344CB8AC3E}">
        <p14:creationId xmlns:p14="http://schemas.microsoft.com/office/powerpoint/2010/main" val="245138424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482371"/>
            <a:ext cx="6113604" cy="2855598"/>
          </a:xfrm>
          <a:prstGeom prst="rect">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113603" y="482371"/>
            <a:ext cx="6113604" cy="2855598"/>
          </a:xfrm>
          <a:prstGeom prst="rect">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16" name="Text Placeholder 17">
            <a:extLst>
              <a:ext uri="{FF2B5EF4-FFF2-40B4-BE49-F238E27FC236}">
                <a16:creationId xmlns:a16="http://schemas.microsoft.com/office/drawing/2014/main" id="{A80F2D74-8F18-9F49-A166-16ACDC1D1115}"/>
              </a:ext>
            </a:extLst>
          </p:cNvPr>
          <p:cNvSpPr>
            <a:spLocks noGrp="1"/>
          </p:cNvSpPr>
          <p:nvPr>
            <p:ph type="body" sz="quarter" idx="18" hasCustomPrompt="1"/>
          </p:nvPr>
        </p:nvSpPr>
        <p:spPr>
          <a:xfrm>
            <a:off x="633716" y="3843119"/>
            <a:ext cx="4957908" cy="1680348"/>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633716" y="250550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8" name="Text Placeholder 17">
            <a:extLst>
              <a:ext uri="{FF2B5EF4-FFF2-40B4-BE49-F238E27FC236}">
                <a16:creationId xmlns:a16="http://schemas.microsoft.com/office/drawing/2014/main" id="{02E7D4CC-063A-6D45-92B2-EC8AC4E32AAF}"/>
              </a:ext>
            </a:extLst>
          </p:cNvPr>
          <p:cNvSpPr>
            <a:spLocks noGrp="1"/>
          </p:cNvSpPr>
          <p:nvPr>
            <p:ph type="body" sz="quarter" idx="19" hasCustomPrompt="1"/>
          </p:nvPr>
        </p:nvSpPr>
        <p:spPr>
          <a:xfrm>
            <a:off x="6420772" y="3880876"/>
            <a:ext cx="4957908" cy="1680348"/>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420772" y="254326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9" name="TextBox 8">
            <a:extLst>
              <a:ext uri="{FF2B5EF4-FFF2-40B4-BE49-F238E27FC236}">
                <a16:creationId xmlns:a16="http://schemas.microsoft.com/office/drawing/2014/main" id="{00626DC2-768B-FC4D-8E65-A14AE0153D79}"/>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13877203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3496" y="1819664"/>
            <a:ext cx="12165015" cy="3763716"/>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A9D8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54746" y="3088432"/>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59028" y="2332384"/>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69578" y="3818708"/>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979" y="309152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3308" y="2335480"/>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13853" y="3821804"/>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24514" y="3075117"/>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28799" y="2319071"/>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9346" y="380539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68794" y="3078213"/>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73076" y="2322167"/>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83624" y="380848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0" name="Text Placeholder 23">
            <a:extLst>
              <a:ext uri="{FF2B5EF4-FFF2-40B4-BE49-F238E27FC236}">
                <a16:creationId xmlns:a16="http://schemas.microsoft.com/office/drawing/2014/main" id="{04089817-0AA1-464A-9694-5732517C56B0}"/>
              </a:ext>
            </a:extLst>
          </p:cNvPr>
          <p:cNvSpPr>
            <a:spLocks noGrp="1"/>
          </p:cNvSpPr>
          <p:nvPr>
            <p:ph type="body" sz="quarter" idx="29" hasCustomPrompt="1"/>
          </p:nvPr>
        </p:nvSpPr>
        <p:spPr>
          <a:xfrm>
            <a:off x="10765" y="430462"/>
            <a:ext cx="12181236" cy="582221"/>
          </a:xfrm>
        </p:spPr>
        <p:txBody>
          <a:bodyPr>
            <a:normAutofit/>
          </a:bodyPr>
          <a:lstStyle>
            <a:lvl1pPr marL="0" indent="0" algn="ctr">
              <a:buNone/>
              <a:defRPr sz="3600" b="0" i="0">
                <a:solidFill>
                  <a:srgbClr val="1A1918"/>
                </a:solidFill>
                <a:latin typeface="+mn-lt"/>
              </a:defRPr>
            </a:lvl1pPr>
          </a:lstStyle>
          <a:p>
            <a:pPr lvl="0"/>
            <a:r>
              <a:rPr lang="en-US" dirty="0"/>
              <a:t>Heading</a:t>
            </a:r>
          </a:p>
        </p:txBody>
      </p:sp>
      <p:sp>
        <p:nvSpPr>
          <p:cNvPr id="21" name="TextBox 20">
            <a:extLst>
              <a:ext uri="{FF2B5EF4-FFF2-40B4-BE49-F238E27FC236}">
                <a16:creationId xmlns:a16="http://schemas.microsoft.com/office/drawing/2014/main" id="{FC310D8D-14DA-1A47-9881-7FC75A347AE0}"/>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504065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2C0686A6-3E12-9540-BB36-869F9D6BB418}"/>
              </a:ext>
            </a:extLst>
          </p:cNvPr>
          <p:cNvSpPr/>
          <p:nvPr userDrawn="1"/>
        </p:nvSpPr>
        <p:spPr>
          <a:xfrm>
            <a:off x="604796" y="570602"/>
            <a:ext cx="6117740" cy="5416479"/>
          </a:xfrm>
          <a:prstGeom prst="rect">
            <a:avLst/>
          </a:prstGeom>
          <a:solidFill>
            <a:schemeClr val="bg1"/>
          </a:solidFill>
          <a:ln w="76200">
            <a:solidFill>
              <a:srgbClr val="1A19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60" name="Rectangle 59">
            <a:extLst>
              <a:ext uri="{FF2B5EF4-FFF2-40B4-BE49-F238E27FC236}">
                <a16:creationId xmlns:a16="http://schemas.microsoft.com/office/drawing/2014/main" id="{FF87F584-FC2C-8140-A8CD-4A520EC49C64}"/>
              </a:ext>
            </a:extLst>
          </p:cNvPr>
          <p:cNvSpPr/>
          <p:nvPr userDrawn="1"/>
        </p:nvSpPr>
        <p:spPr>
          <a:xfrm flipH="1" flipV="1">
            <a:off x="5156407" y="918273"/>
            <a:ext cx="1818372" cy="4685461"/>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6310953" y="1188803"/>
            <a:ext cx="700388" cy="689518"/>
          </a:xfrm>
          <a:noFill/>
        </p:spPr>
        <p:txBody>
          <a:bodyPr anchor="ctr">
            <a:noAutofit/>
          </a:bodyPr>
          <a:lstStyle>
            <a:lvl1pPr marL="0" indent="0" algn="ctr">
              <a:buNone/>
              <a:defRPr sz="3200" b="0" baseline="0">
                <a:solidFill>
                  <a:srgbClr val="A82279"/>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7011340" y="1188803"/>
            <a:ext cx="4465067" cy="689519"/>
          </a:xfrm>
        </p:spPr>
        <p:txBody>
          <a:bodyPr anchor="ctr">
            <a:noAutofit/>
          </a:bodyPr>
          <a:lstStyle>
            <a:lvl1pPr marL="0" indent="0" algn="l">
              <a:buNone/>
              <a:defRPr sz="2201" baseline="0">
                <a:solidFill>
                  <a:srgbClr val="1A1918"/>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Main Body Text</a:t>
            </a:r>
          </a:p>
        </p:txBody>
      </p:sp>
      <p:sp>
        <p:nvSpPr>
          <p:cNvPr id="54" name="Rectangle 53">
            <a:extLst>
              <a:ext uri="{FF2B5EF4-FFF2-40B4-BE49-F238E27FC236}">
                <a16:creationId xmlns:a16="http://schemas.microsoft.com/office/drawing/2014/main" id="{1B266C19-AEE9-434E-9B9E-6B9273179104}"/>
              </a:ext>
            </a:extLst>
          </p:cNvPr>
          <p:cNvSpPr/>
          <p:nvPr userDrawn="1"/>
        </p:nvSpPr>
        <p:spPr>
          <a:xfrm flipH="1" flipV="1">
            <a:off x="1" y="870922"/>
            <a:ext cx="988372" cy="4259019"/>
          </a:xfrm>
          <a:prstGeom prst="rect">
            <a:avLst/>
          </a:prstGeom>
          <a:solidFill>
            <a:srgbClr val="5B74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55" name="Text Placeholder 23">
            <a:extLst>
              <a:ext uri="{FF2B5EF4-FFF2-40B4-BE49-F238E27FC236}">
                <a16:creationId xmlns:a16="http://schemas.microsoft.com/office/drawing/2014/main" id="{05E1A54B-4CA8-7745-AF83-D8DC2661F64D}"/>
              </a:ext>
            </a:extLst>
          </p:cNvPr>
          <p:cNvSpPr>
            <a:spLocks noGrp="1"/>
          </p:cNvSpPr>
          <p:nvPr>
            <p:ph type="body" sz="quarter" idx="27" hasCustomPrompt="1"/>
          </p:nvPr>
        </p:nvSpPr>
        <p:spPr>
          <a:xfrm rot="16200000">
            <a:off x="-1640260" y="2408608"/>
            <a:ext cx="4235290" cy="1159916"/>
          </a:xfrm>
          <a:noFill/>
        </p:spPr>
        <p:txBody>
          <a:bodyPr anchor="ctr">
            <a:noAutofit/>
          </a:bodyPr>
          <a:lstStyle>
            <a:lvl1pPr marL="0" indent="0" algn="ctr">
              <a:buNone/>
              <a:defRPr sz="3001" b="0" i="0">
                <a:solidFill>
                  <a:schemeClr val="bg1"/>
                </a:solidFill>
                <a:latin typeface="+mn-lt"/>
              </a:defRPr>
            </a:lvl1pPr>
          </a:lstStyle>
          <a:p>
            <a:pPr lvl="0"/>
            <a:r>
              <a:rPr lang="en-US" dirty="0"/>
              <a:t>Project Overview</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1472045" y="2897834"/>
            <a:ext cx="4198619" cy="2658546"/>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8" name="Text Placeholder 23">
            <a:extLst>
              <a:ext uri="{FF2B5EF4-FFF2-40B4-BE49-F238E27FC236}">
                <a16:creationId xmlns:a16="http://schemas.microsoft.com/office/drawing/2014/main" id="{1BEA65B5-171A-8C4F-89B8-9D403FA9F51E}"/>
              </a:ext>
            </a:extLst>
          </p:cNvPr>
          <p:cNvSpPr>
            <a:spLocks noGrp="1"/>
          </p:cNvSpPr>
          <p:nvPr>
            <p:ph type="body" sz="quarter" idx="21" hasCustomPrompt="1"/>
          </p:nvPr>
        </p:nvSpPr>
        <p:spPr>
          <a:xfrm>
            <a:off x="1472045" y="1241391"/>
            <a:ext cx="4198619" cy="1480787"/>
          </a:xfrm>
          <a:solidFill>
            <a:schemeClr val="bg1"/>
          </a:solidFill>
        </p:spPr>
        <p:txBody>
          <a:bodyPr anchor="t">
            <a:noAutofit/>
          </a:bodyPr>
          <a:lstStyle>
            <a:lvl1pPr marL="0" indent="0" algn="l">
              <a:buNone/>
              <a:defRPr sz="3600" b="0" i="0">
                <a:solidFill>
                  <a:srgbClr val="1A1918"/>
                </a:solidFill>
                <a:latin typeface="+mn-lt"/>
              </a:defRPr>
            </a:lvl1pPr>
          </a:lstStyle>
          <a:p>
            <a:pPr lvl="0"/>
            <a:r>
              <a:rPr lang="en-US" dirty="0"/>
              <a:t>We are a great creative team</a:t>
            </a:r>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6332656" y="2103791"/>
            <a:ext cx="700388" cy="689518"/>
          </a:xfrm>
          <a:noFill/>
        </p:spPr>
        <p:txBody>
          <a:bodyPr anchor="ctr">
            <a:noAutofit/>
          </a:bodyPr>
          <a:lstStyle>
            <a:lvl1pPr marL="0" indent="0" algn="ctr">
              <a:buNone/>
              <a:defRPr sz="3200" b="0" baseline="0">
                <a:solidFill>
                  <a:srgbClr val="A82279"/>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7033043" y="2103792"/>
            <a:ext cx="4465067" cy="689519"/>
          </a:xfrm>
        </p:spPr>
        <p:txBody>
          <a:bodyPr anchor="ctr">
            <a:noAutofit/>
          </a:bodyPr>
          <a:lstStyle>
            <a:lvl1pPr marL="0" indent="0" algn="l">
              <a:buNone/>
              <a:defRPr sz="2201" baseline="0">
                <a:solidFill>
                  <a:srgbClr val="1A1918"/>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6339235" y="3018778"/>
            <a:ext cx="700388" cy="689518"/>
          </a:xfrm>
          <a:noFill/>
        </p:spPr>
        <p:txBody>
          <a:bodyPr anchor="ctr">
            <a:noAutofit/>
          </a:bodyPr>
          <a:lstStyle>
            <a:lvl1pPr marL="0" indent="0" algn="ctr">
              <a:buNone/>
              <a:defRPr sz="3200" b="0" baseline="0">
                <a:solidFill>
                  <a:srgbClr val="A82279"/>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7039623" y="3018778"/>
            <a:ext cx="4465067" cy="689519"/>
          </a:xfrm>
        </p:spPr>
        <p:txBody>
          <a:bodyPr anchor="ctr">
            <a:noAutofit/>
          </a:bodyPr>
          <a:lstStyle>
            <a:lvl1pPr marL="0" indent="0" algn="l">
              <a:buNone/>
              <a:defRPr sz="2201" baseline="0">
                <a:solidFill>
                  <a:srgbClr val="1A1918"/>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6360938" y="3933766"/>
            <a:ext cx="700388" cy="689518"/>
          </a:xfrm>
          <a:noFill/>
        </p:spPr>
        <p:txBody>
          <a:bodyPr anchor="ctr">
            <a:noAutofit/>
          </a:bodyPr>
          <a:lstStyle>
            <a:lvl1pPr marL="0" indent="0" algn="ctr">
              <a:buNone/>
              <a:defRPr sz="3200" b="0" baseline="0">
                <a:solidFill>
                  <a:srgbClr val="A82279"/>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7061326" y="3933766"/>
            <a:ext cx="4465067" cy="689519"/>
          </a:xfrm>
        </p:spPr>
        <p:txBody>
          <a:bodyPr anchor="ctr">
            <a:noAutofit/>
          </a:bodyPr>
          <a:lstStyle>
            <a:lvl1pPr marL="0" indent="0" algn="l">
              <a:buNone/>
              <a:defRPr sz="2201" baseline="0">
                <a:solidFill>
                  <a:srgbClr val="1A1918"/>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6339235" y="4848753"/>
            <a:ext cx="700388" cy="689518"/>
          </a:xfrm>
          <a:noFill/>
        </p:spPr>
        <p:txBody>
          <a:bodyPr anchor="ctr">
            <a:noAutofit/>
          </a:bodyPr>
          <a:lstStyle>
            <a:lvl1pPr marL="0" indent="0" algn="ctr">
              <a:buNone/>
              <a:defRPr sz="3200" b="0" baseline="0">
                <a:solidFill>
                  <a:srgbClr val="A82279"/>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7039623" y="4848755"/>
            <a:ext cx="4465067" cy="689519"/>
          </a:xfrm>
        </p:spPr>
        <p:txBody>
          <a:bodyPr anchor="ctr">
            <a:noAutofit/>
          </a:bodyPr>
          <a:lstStyle>
            <a:lvl1pPr marL="0" indent="0" algn="l">
              <a:buNone/>
              <a:defRPr sz="2201" baseline="0">
                <a:solidFill>
                  <a:srgbClr val="1A1918"/>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Main Body Text</a:t>
            </a:r>
          </a:p>
        </p:txBody>
      </p:sp>
      <p:sp>
        <p:nvSpPr>
          <p:cNvPr id="20" name="Text Box 5">
            <a:extLst>
              <a:ext uri="{FF2B5EF4-FFF2-40B4-BE49-F238E27FC236}">
                <a16:creationId xmlns:a16="http://schemas.microsoft.com/office/drawing/2014/main" id="{0F9D8865-0EFB-A84C-9B82-E0A374C88167}"/>
              </a:ext>
            </a:extLst>
          </p:cNvPr>
          <p:cNvSpPr txBox="1"/>
          <p:nvPr userDrawn="1"/>
        </p:nvSpPr>
        <p:spPr>
          <a:xfrm>
            <a:off x="604796" y="6162329"/>
            <a:ext cx="6117740" cy="263458"/>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1" rIns="91440" bIns="45721" numCol="1" spcCol="0" rtlCol="0" fromWordArt="0" anchor="t" anchorCtr="0" forceAA="0" compatLnSpc="1">
            <a:prstTxWarp prst="textNoShape">
              <a:avLst/>
            </a:prstTxWarp>
            <a:noAutofit/>
          </a:bodyPr>
          <a:lstStyle/>
          <a:p>
            <a:pPr algn="ctr"/>
            <a:r>
              <a:rPr lang="en-US" sz="800" dirty="0">
                <a:solidFill>
                  <a:srgbClr val="1A1918"/>
                </a:solidFill>
                <a:effectLst/>
                <a:ea typeface="Times New Roman" panose="02020603050405020304" pitchFamily="18" charset="0"/>
                <a:cs typeface="Times New Roman" panose="02020603050405020304" pitchFamily="18" charset="0"/>
              </a:rPr>
              <a:t>This project has been funded with support from the European Commission. This publication [communication] reflects the views only of the author, and the Commission cannot be held responsible for any use, which may be made of the information contained therein.</a:t>
            </a:r>
            <a:endParaRPr lang="en-IE" sz="1100" dirty="0">
              <a:solidFill>
                <a:srgbClr val="1A1918"/>
              </a:solidFill>
              <a:effectLst/>
              <a:ea typeface="Calibri" panose="020F0502020204030204" pitchFamily="34" charset="0"/>
              <a:cs typeface="Times New Roman" panose="02020603050405020304" pitchFamily="18" charset="0"/>
            </a:endParaRPr>
          </a:p>
          <a:p>
            <a:pPr algn="ctr"/>
            <a:r>
              <a:rPr lang="en-US" sz="800" dirty="0">
                <a:solidFill>
                  <a:srgbClr val="1A1918"/>
                </a:solidFill>
                <a:effectLst/>
                <a:ea typeface="Calibri" panose="020F0502020204030204" pitchFamily="34" charset="0"/>
                <a:cs typeface="Times New Roman" panose="02020603050405020304" pitchFamily="18" charset="0"/>
              </a:rPr>
              <a:t> </a:t>
            </a:r>
            <a:endParaRPr lang="en-IE" sz="1100" dirty="0">
              <a:solidFill>
                <a:srgbClr val="1A1918"/>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7650274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 point icon graph">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2215877" y="1456536"/>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A82279"/>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38907" y="1502836"/>
            <a:ext cx="1519758"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71CDDC"/>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8735897" y="1509086"/>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5B74A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51" name="Text Placeholder 17">
            <a:extLst>
              <a:ext uri="{FF2B5EF4-FFF2-40B4-BE49-F238E27FC236}">
                <a16:creationId xmlns:a16="http://schemas.microsoft.com/office/drawing/2014/main" id="{B9635948-5A8E-DA49-8402-87460CCA36C0}"/>
              </a:ext>
            </a:extLst>
          </p:cNvPr>
          <p:cNvSpPr>
            <a:spLocks noGrp="1"/>
          </p:cNvSpPr>
          <p:nvPr>
            <p:ph type="body" sz="quarter" idx="30" hasCustomPrompt="1"/>
          </p:nvPr>
        </p:nvSpPr>
        <p:spPr>
          <a:xfrm>
            <a:off x="1959472" y="4557082"/>
            <a:ext cx="2061045" cy="1237497"/>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1946775" y="4062406"/>
            <a:ext cx="2061045" cy="335052"/>
          </a:xfrm>
        </p:spPr>
        <p:txBody>
          <a:bodyPr>
            <a:no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3" name="Text Placeholder 17">
            <a:extLst>
              <a:ext uri="{FF2B5EF4-FFF2-40B4-BE49-F238E27FC236}">
                <a16:creationId xmlns:a16="http://schemas.microsoft.com/office/drawing/2014/main" id="{125FFF2B-E58E-DA48-B8D2-900F36A687BE}"/>
              </a:ext>
            </a:extLst>
          </p:cNvPr>
          <p:cNvSpPr>
            <a:spLocks noGrp="1"/>
          </p:cNvSpPr>
          <p:nvPr>
            <p:ph type="body" sz="quarter" idx="32" hasCustomPrompt="1"/>
          </p:nvPr>
        </p:nvSpPr>
        <p:spPr>
          <a:xfrm>
            <a:off x="5081934" y="4561062"/>
            <a:ext cx="2061045" cy="1237497"/>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69239" y="4066386"/>
            <a:ext cx="2061045" cy="335052"/>
          </a:xfrm>
        </p:spPr>
        <p:txBody>
          <a:bodyPr>
            <a:no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5" name="Text Placeholder 17">
            <a:extLst>
              <a:ext uri="{FF2B5EF4-FFF2-40B4-BE49-F238E27FC236}">
                <a16:creationId xmlns:a16="http://schemas.microsoft.com/office/drawing/2014/main" id="{B3393FE8-8E7A-8648-9B7F-DD063536F365}"/>
              </a:ext>
            </a:extLst>
          </p:cNvPr>
          <p:cNvSpPr>
            <a:spLocks noGrp="1"/>
          </p:cNvSpPr>
          <p:nvPr>
            <p:ph type="body" sz="quarter" idx="34" hasCustomPrompt="1"/>
          </p:nvPr>
        </p:nvSpPr>
        <p:spPr>
          <a:xfrm>
            <a:off x="8482292" y="4577995"/>
            <a:ext cx="2061045" cy="1237497"/>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8469595" y="4083319"/>
            <a:ext cx="2061045" cy="335052"/>
          </a:xfrm>
        </p:spPr>
        <p:txBody>
          <a:bodyPr>
            <a:no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34" name="Freeform: Shape 4237">
            <a:extLst>
              <a:ext uri="{FF2B5EF4-FFF2-40B4-BE49-F238E27FC236}">
                <a16:creationId xmlns:a16="http://schemas.microsoft.com/office/drawing/2014/main" id="{F953A7C8-5008-F64A-9139-EB563C29910D}"/>
              </a:ext>
            </a:extLst>
          </p:cNvPr>
          <p:cNvSpPr/>
          <p:nvPr userDrawn="1"/>
        </p:nvSpPr>
        <p:spPr>
          <a:xfrm>
            <a:off x="2258976" y="1497971"/>
            <a:ext cx="1433561"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A82279"/>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35" name="Freeform: Shape 4238">
            <a:extLst>
              <a:ext uri="{FF2B5EF4-FFF2-40B4-BE49-F238E27FC236}">
                <a16:creationId xmlns:a16="http://schemas.microsoft.com/office/drawing/2014/main" id="{FCA842E9-0FBB-FE45-8557-A6459B54C456}"/>
              </a:ext>
            </a:extLst>
          </p:cNvPr>
          <p:cNvSpPr/>
          <p:nvPr userDrawn="1"/>
        </p:nvSpPr>
        <p:spPr>
          <a:xfrm>
            <a:off x="5379212" y="1550522"/>
            <a:ext cx="1433561"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71CDDC"/>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36" name="Freeform: Shape 4239">
            <a:extLst>
              <a:ext uri="{FF2B5EF4-FFF2-40B4-BE49-F238E27FC236}">
                <a16:creationId xmlns:a16="http://schemas.microsoft.com/office/drawing/2014/main" id="{6F9F24D0-CD40-F643-9482-1CA51E74E8CF}"/>
              </a:ext>
            </a:extLst>
          </p:cNvPr>
          <p:cNvSpPr/>
          <p:nvPr userDrawn="1"/>
        </p:nvSpPr>
        <p:spPr>
          <a:xfrm>
            <a:off x="8783016" y="1550522"/>
            <a:ext cx="1430523"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5B74A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37" name="Text Placeholder 23">
            <a:extLst>
              <a:ext uri="{FF2B5EF4-FFF2-40B4-BE49-F238E27FC236}">
                <a16:creationId xmlns:a16="http://schemas.microsoft.com/office/drawing/2014/main" id="{DB63667F-EA0B-DA42-BC3D-97E0BFA87C64}"/>
              </a:ext>
            </a:extLst>
          </p:cNvPr>
          <p:cNvSpPr>
            <a:spLocks noGrp="1"/>
          </p:cNvSpPr>
          <p:nvPr>
            <p:ph type="body" sz="quarter" idx="29" hasCustomPrompt="1"/>
          </p:nvPr>
        </p:nvSpPr>
        <p:spPr>
          <a:xfrm>
            <a:off x="10765" y="430462"/>
            <a:ext cx="12181236" cy="582221"/>
          </a:xfrm>
        </p:spPr>
        <p:txBody>
          <a:bodyPr>
            <a:normAutofit/>
          </a:bodyPr>
          <a:lstStyle>
            <a:lvl1pPr marL="0" indent="0" algn="ctr">
              <a:buNone/>
              <a:defRPr sz="3600" b="0" i="0">
                <a:solidFill>
                  <a:srgbClr val="1A1918"/>
                </a:solidFill>
                <a:latin typeface="+mn-lt"/>
              </a:defRPr>
            </a:lvl1pPr>
          </a:lstStyle>
          <a:p>
            <a:pPr lvl="0"/>
            <a:r>
              <a:rPr lang="en-US" dirty="0"/>
              <a:t>Heading</a:t>
            </a:r>
          </a:p>
        </p:txBody>
      </p:sp>
      <p:sp>
        <p:nvSpPr>
          <p:cNvPr id="16" name="TextBox 15">
            <a:extLst>
              <a:ext uri="{FF2B5EF4-FFF2-40B4-BE49-F238E27FC236}">
                <a16:creationId xmlns:a16="http://schemas.microsoft.com/office/drawing/2014/main" id="{5D037D01-2E82-304A-B99C-749354D5C7E0}"/>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406825486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 point icon graph A">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3930197" y="1476407"/>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1CDDC"/>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6717965" y="1490262"/>
            <a:ext cx="1519758"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5B74A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8" name="Freeform: Shape 4231">
            <a:extLst>
              <a:ext uri="{FF2B5EF4-FFF2-40B4-BE49-F238E27FC236}">
                <a16:creationId xmlns:a16="http://schemas.microsoft.com/office/drawing/2014/main" id="{9605CC6B-4A3F-524F-A45E-78BB72858F56}"/>
              </a:ext>
            </a:extLst>
          </p:cNvPr>
          <p:cNvSpPr/>
          <p:nvPr userDrawn="1"/>
        </p:nvSpPr>
        <p:spPr>
          <a:xfrm>
            <a:off x="1267120" y="1476407"/>
            <a:ext cx="1521426" cy="2214649"/>
          </a:xfrm>
          <a:custGeom>
            <a:avLst/>
            <a:gdLst/>
            <a:ahLst/>
            <a:cxnLst>
              <a:cxn ang="3cd4">
                <a:pos x="hc" y="t"/>
              </a:cxn>
              <a:cxn ang="cd2">
                <a:pos x="l" y="vc"/>
              </a:cxn>
              <a:cxn ang="cd4">
                <a:pos x="hc" y="b"/>
              </a:cxn>
              <a:cxn ang="0">
                <a:pos x="r" y="vc"/>
              </a:cxn>
            </a:cxnLst>
            <a:rect l="l" t="t" r="r" b="b"/>
            <a:pathLst>
              <a:path w="914" h="1330">
                <a:moveTo>
                  <a:pt x="458" y="219"/>
                </a:moveTo>
                <a:cubicBezTo>
                  <a:pt x="327" y="219"/>
                  <a:pt x="222" y="325"/>
                  <a:pt x="222" y="455"/>
                </a:cubicBezTo>
                <a:cubicBezTo>
                  <a:pt x="222" y="587"/>
                  <a:pt x="327" y="692"/>
                  <a:pt x="458" y="692"/>
                </a:cubicBezTo>
                <a:cubicBezTo>
                  <a:pt x="587" y="692"/>
                  <a:pt x="694" y="587"/>
                  <a:pt x="694" y="455"/>
                </a:cubicBezTo>
                <a:cubicBezTo>
                  <a:pt x="694" y="325"/>
                  <a:pt x="587" y="219"/>
                  <a:pt x="458" y="219"/>
                </a:cubicBezTo>
                <a:close/>
                <a:moveTo>
                  <a:pt x="458" y="0"/>
                </a:moveTo>
                <a:cubicBezTo>
                  <a:pt x="710" y="0"/>
                  <a:pt x="914" y="203"/>
                  <a:pt x="914" y="455"/>
                </a:cubicBezTo>
                <a:cubicBezTo>
                  <a:pt x="914" y="705"/>
                  <a:pt x="714" y="907"/>
                  <a:pt x="466" y="913"/>
                </a:cubicBezTo>
                <a:lnTo>
                  <a:pt x="466" y="1276"/>
                </a:lnTo>
                <a:cubicBezTo>
                  <a:pt x="476" y="1280"/>
                  <a:pt x="485" y="1289"/>
                  <a:pt x="485" y="1303"/>
                </a:cubicBezTo>
                <a:cubicBezTo>
                  <a:pt x="485" y="1316"/>
                  <a:pt x="473" y="1330"/>
                  <a:pt x="458" y="1330"/>
                </a:cubicBezTo>
                <a:cubicBezTo>
                  <a:pt x="441" y="1330"/>
                  <a:pt x="429" y="1316"/>
                  <a:pt x="429" y="1303"/>
                </a:cubicBezTo>
                <a:cubicBezTo>
                  <a:pt x="429" y="1289"/>
                  <a:pt x="438" y="1280"/>
                  <a:pt x="448" y="1276"/>
                </a:cubicBezTo>
                <a:lnTo>
                  <a:pt x="448" y="913"/>
                </a:lnTo>
                <a:cubicBezTo>
                  <a:pt x="200" y="907"/>
                  <a:pt x="0" y="705"/>
                  <a:pt x="0" y="455"/>
                </a:cubicBezTo>
                <a:cubicBezTo>
                  <a:pt x="0" y="203"/>
                  <a:pt x="206" y="0"/>
                  <a:pt x="458" y="0"/>
                </a:cubicBezTo>
                <a:close/>
              </a:path>
            </a:pathLst>
          </a:custGeom>
          <a:solidFill>
            <a:srgbClr val="A82279"/>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9448645" y="1490262"/>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A9D8E4"/>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49" name="Text Placeholder 17">
            <a:extLst>
              <a:ext uri="{FF2B5EF4-FFF2-40B4-BE49-F238E27FC236}">
                <a16:creationId xmlns:a16="http://schemas.microsoft.com/office/drawing/2014/main" id="{128E9ECD-6E05-7C40-AE3A-58DA7B5240BE}"/>
              </a:ext>
            </a:extLst>
          </p:cNvPr>
          <p:cNvSpPr>
            <a:spLocks noGrp="1"/>
          </p:cNvSpPr>
          <p:nvPr>
            <p:ph type="body" sz="quarter" idx="21" hasCustomPrompt="1"/>
          </p:nvPr>
        </p:nvSpPr>
        <p:spPr>
          <a:xfrm>
            <a:off x="1009015" y="4583201"/>
            <a:ext cx="2061045"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996318" y="4088525"/>
            <a:ext cx="2061045" cy="335052"/>
          </a:xfrm>
        </p:spPr>
        <p:txBody>
          <a:bodyPr/>
          <a:lstStyle>
            <a:lvl1pPr algn="ctr">
              <a:buNone/>
              <a:defRPr sz="24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1" name="Text Placeholder 17">
            <a:extLst>
              <a:ext uri="{FF2B5EF4-FFF2-40B4-BE49-F238E27FC236}">
                <a16:creationId xmlns:a16="http://schemas.microsoft.com/office/drawing/2014/main" id="{B9635948-5A8E-DA49-8402-87460CCA36C0}"/>
              </a:ext>
            </a:extLst>
          </p:cNvPr>
          <p:cNvSpPr>
            <a:spLocks noGrp="1"/>
          </p:cNvSpPr>
          <p:nvPr>
            <p:ph type="body" sz="quarter" idx="30" hasCustomPrompt="1"/>
          </p:nvPr>
        </p:nvSpPr>
        <p:spPr>
          <a:xfrm>
            <a:off x="3673792" y="4576951"/>
            <a:ext cx="2061045"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3661095" y="4082275"/>
            <a:ext cx="2061045" cy="335052"/>
          </a:xfrm>
        </p:spPr>
        <p:txBody>
          <a:bodyPr/>
          <a:lstStyle>
            <a:lvl1pPr algn="ctr">
              <a:buNone/>
              <a:defRPr sz="24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3" name="Text Placeholder 17">
            <a:extLst>
              <a:ext uri="{FF2B5EF4-FFF2-40B4-BE49-F238E27FC236}">
                <a16:creationId xmlns:a16="http://schemas.microsoft.com/office/drawing/2014/main" id="{125FFF2B-E58E-DA48-B8D2-900F36A687BE}"/>
              </a:ext>
            </a:extLst>
          </p:cNvPr>
          <p:cNvSpPr>
            <a:spLocks noGrp="1"/>
          </p:cNvSpPr>
          <p:nvPr>
            <p:ph type="body" sz="quarter" idx="32" hasCustomPrompt="1"/>
          </p:nvPr>
        </p:nvSpPr>
        <p:spPr>
          <a:xfrm>
            <a:off x="6460992" y="4582352"/>
            <a:ext cx="2061045"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448295" y="4087676"/>
            <a:ext cx="2061045" cy="335052"/>
          </a:xfrm>
        </p:spPr>
        <p:txBody>
          <a:bodyPr/>
          <a:lstStyle>
            <a:lvl1pPr algn="ctr">
              <a:buNone/>
              <a:defRPr sz="24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5" name="Text Placeholder 17">
            <a:extLst>
              <a:ext uri="{FF2B5EF4-FFF2-40B4-BE49-F238E27FC236}">
                <a16:creationId xmlns:a16="http://schemas.microsoft.com/office/drawing/2014/main" id="{B3393FE8-8E7A-8648-9B7F-DD063536F365}"/>
              </a:ext>
            </a:extLst>
          </p:cNvPr>
          <p:cNvSpPr>
            <a:spLocks noGrp="1"/>
          </p:cNvSpPr>
          <p:nvPr>
            <p:ph type="body" sz="quarter" idx="34" hasCustomPrompt="1"/>
          </p:nvPr>
        </p:nvSpPr>
        <p:spPr>
          <a:xfrm>
            <a:off x="9195042" y="4576102"/>
            <a:ext cx="2061045"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9182345" y="4081426"/>
            <a:ext cx="2061045" cy="335052"/>
          </a:xfrm>
        </p:spPr>
        <p:txBody>
          <a:bodyPr/>
          <a:lstStyle>
            <a:lvl1pPr algn="ctr">
              <a:buNone/>
              <a:defRPr sz="24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31" name="Freeform: Shape 4237">
            <a:extLst>
              <a:ext uri="{FF2B5EF4-FFF2-40B4-BE49-F238E27FC236}">
                <a16:creationId xmlns:a16="http://schemas.microsoft.com/office/drawing/2014/main" id="{6F315366-68F0-C749-82A4-0154F346357A}"/>
              </a:ext>
            </a:extLst>
          </p:cNvPr>
          <p:cNvSpPr/>
          <p:nvPr userDrawn="1"/>
        </p:nvSpPr>
        <p:spPr>
          <a:xfrm>
            <a:off x="3973296" y="1517842"/>
            <a:ext cx="1433561"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1CDDC"/>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32" name="Freeform: Shape 4238">
            <a:extLst>
              <a:ext uri="{FF2B5EF4-FFF2-40B4-BE49-F238E27FC236}">
                <a16:creationId xmlns:a16="http://schemas.microsoft.com/office/drawing/2014/main" id="{615AA8C1-D4F3-F84B-8ADF-88ECAA7A5998}"/>
              </a:ext>
            </a:extLst>
          </p:cNvPr>
          <p:cNvSpPr/>
          <p:nvPr userDrawn="1"/>
        </p:nvSpPr>
        <p:spPr>
          <a:xfrm>
            <a:off x="6759397" y="1531695"/>
            <a:ext cx="1433561"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B74A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33" name="Freeform: Shape 4236">
            <a:extLst>
              <a:ext uri="{FF2B5EF4-FFF2-40B4-BE49-F238E27FC236}">
                <a16:creationId xmlns:a16="http://schemas.microsoft.com/office/drawing/2014/main" id="{E3E33172-FC16-7348-B6CB-0DA756B4A34E}"/>
              </a:ext>
            </a:extLst>
          </p:cNvPr>
          <p:cNvSpPr/>
          <p:nvPr userDrawn="1"/>
        </p:nvSpPr>
        <p:spPr>
          <a:xfrm>
            <a:off x="1314241" y="1517842"/>
            <a:ext cx="1430523" cy="1433557"/>
          </a:xfrm>
          <a:custGeom>
            <a:avLst/>
            <a:gdLst/>
            <a:ahLst/>
            <a:cxnLst>
              <a:cxn ang="3cd4">
                <a:pos x="hc" y="t"/>
              </a:cxn>
              <a:cxn ang="cd2">
                <a:pos x="l" y="vc"/>
              </a:cxn>
              <a:cxn ang="cd4">
                <a:pos x="hc" y="b"/>
              </a:cxn>
              <a:cxn ang="0">
                <a:pos x="r" y="vc"/>
              </a:cxn>
            </a:cxnLst>
            <a:rect l="l" t="t" r="r" b="b"/>
            <a:pathLst>
              <a:path w="472" h="473">
                <a:moveTo>
                  <a:pt x="236" y="0"/>
                </a:moveTo>
                <a:cubicBezTo>
                  <a:pt x="105" y="0"/>
                  <a:pt x="0" y="106"/>
                  <a:pt x="0" y="236"/>
                </a:cubicBezTo>
                <a:cubicBezTo>
                  <a:pt x="0" y="368"/>
                  <a:pt x="105" y="473"/>
                  <a:pt x="236" y="473"/>
                </a:cubicBezTo>
                <a:cubicBezTo>
                  <a:pt x="365" y="473"/>
                  <a:pt x="472" y="368"/>
                  <a:pt x="472" y="236"/>
                </a:cubicBezTo>
                <a:cubicBezTo>
                  <a:pt x="472" y="106"/>
                  <a:pt x="365" y="0"/>
                  <a:pt x="236" y="0"/>
                </a:cubicBezTo>
                <a:close/>
              </a:path>
            </a:pathLst>
          </a:custGeom>
          <a:solidFill>
            <a:srgbClr val="A82279"/>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34" name="Freeform: Shape 4239">
            <a:extLst>
              <a:ext uri="{FF2B5EF4-FFF2-40B4-BE49-F238E27FC236}">
                <a16:creationId xmlns:a16="http://schemas.microsoft.com/office/drawing/2014/main" id="{3A9A804D-6DEF-EA44-9E39-13D8646F11D8}"/>
              </a:ext>
            </a:extLst>
          </p:cNvPr>
          <p:cNvSpPr/>
          <p:nvPr userDrawn="1"/>
        </p:nvSpPr>
        <p:spPr>
          <a:xfrm>
            <a:off x="9495766" y="1531695"/>
            <a:ext cx="1430523"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A9D8E4"/>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36" name="Text Placeholder 23">
            <a:extLst>
              <a:ext uri="{FF2B5EF4-FFF2-40B4-BE49-F238E27FC236}">
                <a16:creationId xmlns:a16="http://schemas.microsoft.com/office/drawing/2014/main" id="{2C5867B6-D3F8-084D-A0DB-C38ACE410BF9}"/>
              </a:ext>
            </a:extLst>
          </p:cNvPr>
          <p:cNvSpPr>
            <a:spLocks noGrp="1"/>
          </p:cNvSpPr>
          <p:nvPr>
            <p:ph type="body" sz="quarter" idx="29" hasCustomPrompt="1"/>
          </p:nvPr>
        </p:nvSpPr>
        <p:spPr>
          <a:xfrm>
            <a:off x="10765" y="430462"/>
            <a:ext cx="12181236" cy="582221"/>
          </a:xfrm>
        </p:spPr>
        <p:txBody>
          <a:bodyPr>
            <a:normAutofit/>
          </a:bodyPr>
          <a:lstStyle>
            <a:lvl1pPr marL="0" indent="0" algn="ctr">
              <a:buNone/>
              <a:defRPr sz="3600" b="0" i="0">
                <a:solidFill>
                  <a:srgbClr val="1A1918"/>
                </a:solidFill>
                <a:latin typeface="+mn-lt"/>
              </a:defRPr>
            </a:lvl1pPr>
          </a:lstStyle>
          <a:p>
            <a:pPr lvl="0"/>
            <a:r>
              <a:rPr lang="en-US" dirty="0"/>
              <a:t>Heading</a:t>
            </a:r>
          </a:p>
        </p:txBody>
      </p:sp>
      <p:sp>
        <p:nvSpPr>
          <p:cNvPr id="24" name="TextBox 23">
            <a:extLst>
              <a:ext uri="{FF2B5EF4-FFF2-40B4-BE49-F238E27FC236}">
                <a16:creationId xmlns:a16="http://schemas.microsoft.com/office/drawing/2014/main" id="{F21E0245-442E-774D-A69F-C19751482C2F}"/>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379168047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832077" y="3024269"/>
            <a:ext cx="1921262" cy="2081780"/>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A82279"/>
          </a:solidFill>
          <a:ln w="9525" cap="flat">
            <a:noFill/>
            <a:bevel/>
            <a:headEnd/>
            <a:tailEnd/>
          </a:ln>
          <a:effectLst/>
        </p:spPr>
        <p:txBody>
          <a:bodyPr wrap="none" anchor="ctr"/>
          <a:lstStyle/>
          <a:p>
            <a:endParaRPr lang="en-US" sz="1801"/>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2970654" y="3024269"/>
            <a:ext cx="1916324" cy="2081780"/>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5B74AF"/>
          </a:solidFill>
          <a:ln w="9525" cap="flat">
            <a:noFill/>
            <a:bevel/>
            <a:headEnd/>
            <a:tailEnd/>
          </a:ln>
          <a:effectLst/>
        </p:spPr>
        <p:txBody>
          <a:bodyPr wrap="none" anchor="ctr"/>
          <a:lstStyle/>
          <a:p>
            <a:endParaRPr lang="en-US" sz="1801" dirty="0"/>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5104296" y="3024269"/>
            <a:ext cx="1918793" cy="2081780"/>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71CDDC"/>
          </a:solidFill>
          <a:ln w="9525" cap="flat">
            <a:noFill/>
            <a:bevel/>
            <a:headEnd/>
            <a:tailEnd/>
          </a:ln>
          <a:effectLst/>
        </p:spPr>
        <p:txBody>
          <a:bodyPr wrap="none" anchor="ctr"/>
          <a:lstStyle/>
          <a:p>
            <a:endParaRPr lang="en-US" sz="1801"/>
          </a:p>
        </p:txBody>
      </p:sp>
      <p:sp>
        <p:nvSpPr>
          <p:cNvPr id="29" name="Freeform 178">
            <a:extLst>
              <a:ext uri="{FF2B5EF4-FFF2-40B4-BE49-F238E27FC236}">
                <a16:creationId xmlns:a16="http://schemas.microsoft.com/office/drawing/2014/main" id="{65CDE706-10CF-2F43-88C1-BCEBF0BED009}"/>
              </a:ext>
            </a:extLst>
          </p:cNvPr>
          <p:cNvSpPr>
            <a:spLocks noChangeArrowheads="1"/>
          </p:cNvSpPr>
          <p:nvPr userDrawn="1"/>
        </p:nvSpPr>
        <p:spPr bwMode="auto">
          <a:xfrm>
            <a:off x="7242871" y="3024269"/>
            <a:ext cx="1916324" cy="2081780"/>
          </a:xfrm>
          <a:custGeom>
            <a:avLst/>
            <a:gdLst>
              <a:gd name="T0" fmla="*/ 3115 w 3422"/>
              <a:gd name="T1" fmla="*/ 642 h 3719"/>
              <a:gd name="T2" fmla="*/ 3115 w 3422"/>
              <a:gd name="T3" fmla="*/ 642 h 3719"/>
              <a:gd name="T4" fmla="*/ 2105 w 3422"/>
              <a:gd name="T5" fmla="*/ 642 h 3719"/>
              <a:gd name="T6" fmla="*/ 1737 w 3422"/>
              <a:gd name="T7" fmla="*/ 0 h 3719"/>
              <a:gd name="T8" fmla="*/ 1362 w 3422"/>
              <a:gd name="T9" fmla="*/ 642 h 3719"/>
              <a:gd name="T10" fmla="*/ 299 w 3422"/>
              <a:gd name="T11" fmla="*/ 642 h 3719"/>
              <a:gd name="T12" fmla="*/ 0 w 3422"/>
              <a:gd name="T13" fmla="*/ 948 h 3719"/>
              <a:gd name="T14" fmla="*/ 0 w 3422"/>
              <a:gd name="T15" fmla="*/ 3420 h 3719"/>
              <a:gd name="T16" fmla="*/ 299 w 3422"/>
              <a:gd name="T17" fmla="*/ 3718 h 3719"/>
              <a:gd name="T18" fmla="*/ 3115 w 3422"/>
              <a:gd name="T19" fmla="*/ 3718 h 3719"/>
              <a:gd name="T20" fmla="*/ 3421 w 3422"/>
              <a:gd name="T21" fmla="*/ 3420 h 3719"/>
              <a:gd name="T22" fmla="*/ 3421 w 3422"/>
              <a:gd name="T23" fmla="*/ 948 h 3719"/>
              <a:gd name="T24" fmla="*/ 3115 w 3422"/>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2" h="3719">
                <a:moveTo>
                  <a:pt x="3115" y="642"/>
                </a:moveTo>
                <a:lnTo>
                  <a:pt x="3115" y="642"/>
                </a:lnTo>
                <a:cubicBezTo>
                  <a:pt x="2105" y="642"/>
                  <a:pt x="2105" y="642"/>
                  <a:pt x="2105" y="642"/>
                </a:cubicBezTo>
                <a:cubicBezTo>
                  <a:pt x="1737" y="0"/>
                  <a:pt x="1737" y="0"/>
                  <a:pt x="1737" y="0"/>
                </a:cubicBezTo>
                <a:cubicBezTo>
                  <a:pt x="1362" y="642"/>
                  <a:pt x="1362" y="642"/>
                  <a:pt x="1362" y="642"/>
                </a:cubicBezTo>
                <a:cubicBezTo>
                  <a:pt x="299" y="642"/>
                  <a:pt x="299" y="642"/>
                  <a:pt x="299" y="642"/>
                </a:cubicBezTo>
                <a:cubicBezTo>
                  <a:pt x="130" y="642"/>
                  <a:pt x="0" y="780"/>
                  <a:pt x="0" y="948"/>
                </a:cubicBezTo>
                <a:cubicBezTo>
                  <a:pt x="0" y="3420"/>
                  <a:pt x="0" y="3420"/>
                  <a:pt x="0" y="3420"/>
                </a:cubicBezTo>
                <a:cubicBezTo>
                  <a:pt x="0" y="3588"/>
                  <a:pt x="130" y="3718"/>
                  <a:pt x="299" y="3718"/>
                </a:cubicBezTo>
                <a:cubicBezTo>
                  <a:pt x="3115" y="3718"/>
                  <a:pt x="3115" y="3718"/>
                  <a:pt x="3115" y="3718"/>
                </a:cubicBezTo>
                <a:cubicBezTo>
                  <a:pt x="3283" y="3718"/>
                  <a:pt x="3421" y="3588"/>
                  <a:pt x="3421" y="3420"/>
                </a:cubicBezTo>
                <a:cubicBezTo>
                  <a:pt x="3421" y="948"/>
                  <a:pt x="3421" y="948"/>
                  <a:pt x="3421" y="948"/>
                </a:cubicBezTo>
                <a:cubicBezTo>
                  <a:pt x="3421" y="780"/>
                  <a:pt x="3283" y="642"/>
                  <a:pt x="3115" y="642"/>
                </a:cubicBezTo>
              </a:path>
            </a:pathLst>
          </a:custGeom>
          <a:solidFill>
            <a:srgbClr val="A82279"/>
          </a:solidFill>
          <a:ln w="9525" cap="flat">
            <a:noFill/>
            <a:bevel/>
            <a:headEnd/>
            <a:tailEnd/>
          </a:ln>
          <a:effectLst/>
        </p:spPr>
        <p:txBody>
          <a:bodyPr wrap="none" anchor="ctr"/>
          <a:lstStyle/>
          <a:p>
            <a:endParaRPr lang="en-US" sz="1801"/>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76509" y="3024269"/>
            <a:ext cx="1921262" cy="2081780"/>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5B74AF"/>
          </a:solidFill>
          <a:ln w="9525" cap="flat">
            <a:noFill/>
            <a:bevel/>
            <a:headEnd/>
            <a:tailEnd/>
          </a:ln>
          <a:effectLst/>
        </p:spPr>
        <p:txBody>
          <a:bodyPr wrap="none" anchor="ctr"/>
          <a:lstStyle/>
          <a:p>
            <a:endParaRPr lang="en-US" sz="1801"/>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846019" y="3772431"/>
            <a:ext cx="1903851" cy="1035946"/>
          </a:xfrm>
        </p:spPr>
        <p:txBody>
          <a:bodyPr anchor="ct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973022" y="3766181"/>
            <a:ext cx="1921262" cy="1035946"/>
          </a:xfrm>
        </p:spPr>
        <p:txBody>
          <a:bodyPr anchor="ct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116950" y="3757727"/>
            <a:ext cx="1908507" cy="1035946"/>
          </a:xfrm>
        </p:spPr>
        <p:txBody>
          <a:bodyPr anchor="ct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271389" y="3751477"/>
            <a:ext cx="1890174" cy="1035946"/>
          </a:xfrm>
        </p:spPr>
        <p:txBody>
          <a:bodyPr anchor="ct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391239" y="3739902"/>
            <a:ext cx="1921262" cy="1035946"/>
          </a:xfrm>
        </p:spPr>
        <p:txBody>
          <a:bodyPr anchor="ct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4" name="Text Placeholder 23">
            <a:extLst>
              <a:ext uri="{FF2B5EF4-FFF2-40B4-BE49-F238E27FC236}">
                <a16:creationId xmlns:a16="http://schemas.microsoft.com/office/drawing/2014/main" id="{015BC25A-35C1-8746-B61A-3B1C393405B4}"/>
              </a:ext>
            </a:extLst>
          </p:cNvPr>
          <p:cNvSpPr>
            <a:spLocks noGrp="1"/>
          </p:cNvSpPr>
          <p:nvPr>
            <p:ph type="body" sz="quarter" idx="29" hasCustomPrompt="1"/>
          </p:nvPr>
        </p:nvSpPr>
        <p:spPr>
          <a:xfrm>
            <a:off x="10765" y="430462"/>
            <a:ext cx="12181236" cy="582221"/>
          </a:xfrm>
        </p:spPr>
        <p:txBody>
          <a:bodyPr>
            <a:normAutofit/>
          </a:bodyPr>
          <a:lstStyle>
            <a:lvl1pPr marL="0" indent="0" algn="ctr">
              <a:buNone/>
              <a:defRPr sz="3600" b="0" i="0">
                <a:solidFill>
                  <a:srgbClr val="1A1918"/>
                </a:solidFill>
                <a:latin typeface="+mn-lt"/>
              </a:defRPr>
            </a:lvl1pPr>
          </a:lstStyle>
          <a:p>
            <a:pPr lvl="0"/>
            <a:r>
              <a:rPr lang="en-US" dirty="0"/>
              <a:t>Heading</a:t>
            </a:r>
          </a:p>
        </p:txBody>
      </p:sp>
      <p:sp>
        <p:nvSpPr>
          <p:cNvPr id="19" name="TextBox 18">
            <a:extLst>
              <a:ext uri="{FF2B5EF4-FFF2-40B4-BE49-F238E27FC236}">
                <a16:creationId xmlns:a16="http://schemas.microsoft.com/office/drawing/2014/main" id="{1BCB36A1-50DB-5C47-A385-E89BA6146AFF}"/>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405059520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8"/>
            <a:ext cx="9882876" cy="2857960"/>
            <a:chOff x="1875859" y="4907106"/>
            <a:chExt cx="20625932" cy="5964670"/>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A8227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71CDDC">
                <a:alpha val="82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dirty="0">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71CD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5B74AF">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A8227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109365" y="10100699"/>
              <a:ext cx="2205372" cy="771077"/>
            </a:xfrm>
            <a:prstGeom prst="rect">
              <a:avLst/>
            </a:prstGeom>
            <a:noFill/>
          </p:spPr>
          <p:txBody>
            <a:bodyPr wrap="none" rtlCol="0">
              <a:spAutoFit/>
            </a:bodyPr>
            <a:lstStyle/>
            <a:p>
              <a:pPr algn="ctr"/>
              <a:r>
                <a:rPr lang="en-US" sz="1801"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224763" y="10100697"/>
              <a:ext cx="1847400" cy="771077"/>
            </a:xfrm>
            <a:prstGeom prst="rect">
              <a:avLst/>
            </a:prstGeom>
            <a:noFill/>
          </p:spPr>
          <p:txBody>
            <a:bodyPr wrap="none" rtlCol="0">
              <a:spAutoFit/>
            </a:bodyPr>
            <a:lstStyle/>
            <a:p>
              <a:pPr algn="ctr"/>
              <a:r>
                <a:rPr lang="en-US" sz="1801"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335389" y="10100697"/>
              <a:ext cx="1706890" cy="771077"/>
            </a:xfrm>
            <a:prstGeom prst="rect">
              <a:avLst/>
            </a:prstGeom>
            <a:noFill/>
          </p:spPr>
          <p:txBody>
            <a:bodyPr wrap="none" rtlCol="0">
              <a:spAutoFit/>
            </a:bodyPr>
            <a:lstStyle/>
            <a:p>
              <a:pPr algn="ctr"/>
              <a:r>
                <a:rPr lang="en-US" sz="1801"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235232" y="10100697"/>
              <a:ext cx="1987914" cy="771077"/>
            </a:xfrm>
            <a:prstGeom prst="rect">
              <a:avLst/>
            </a:prstGeom>
            <a:noFill/>
          </p:spPr>
          <p:txBody>
            <a:bodyPr wrap="none" rtlCol="0">
              <a:spAutoFit/>
            </a:bodyPr>
            <a:lstStyle/>
            <a:p>
              <a:pPr algn="ctr"/>
              <a:r>
                <a:rPr lang="en-US" sz="1801"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053131" y="10100697"/>
              <a:ext cx="2432868" cy="771077"/>
            </a:xfrm>
            <a:prstGeom prst="rect">
              <a:avLst/>
            </a:prstGeom>
            <a:noFill/>
          </p:spPr>
          <p:txBody>
            <a:bodyPr wrap="none" rtlCol="0">
              <a:spAutoFit/>
            </a:bodyPr>
            <a:lstStyle/>
            <a:p>
              <a:pPr algn="ctr"/>
              <a:r>
                <a:rPr lang="en-US" sz="1801"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4" y="4533162"/>
            <a:ext cx="1732731"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8" y="4533162"/>
            <a:ext cx="1732731"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72" y="4533162"/>
            <a:ext cx="1732731"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8" y="4533162"/>
            <a:ext cx="1732731"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7" y="4533162"/>
            <a:ext cx="1732731"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5" y="446203"/>
            <a:ext cx="12181236" cy="582221"/>
          </a:xfrm>
        </p:spPr>
        <p:txBody>
          <a:bodyPr>
            <a:normAutofit/>
          </a:bodyPr>
          <a:lstStyle>
            <a:lvl1pPr marL="0" indent="0" algn="ctr">
              <a:buNone/>
              <a:defRPr sz="3600" b="0" i="0">
                <a:solidFill>
                  <a:srgbClr val="1A1918"/>
                </a:solidFill>
                <a:latin typeface="+mn-lt"/>
              </a:defRPr>
            </a:lvl1pPr>
          </a:lstStyle>
          <a:p>
            <a:pPr lvl="0"/>
            <a:r>
              <a:rPr lang="en-US" dirty="0"/>
              <a:t>Heading</a:t>
            </a:r>
          </a:p>
        </p:txBody>
      </p:sp>
      <p:sp>
        <p:nvSpPr>
          <p:cNvPr id="25" name="TextBox 24">
            <a:extLst>
              <a:ext uri="{FF2B5EF4-FFF2-40B4-BE49-F238E27FC236}">
                <a16:creationId xmlns:a16="http://schemas.microsoft.com/office/drawing/2014/main" id="{665D833F-063E-744A-B15C-10AECE0F272A}"/>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59276244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percentage graph x 4">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958612" y="1840131"/>
            <a:ext cx="10383758" cy="2444009"/>
            <a:chOff x="2122935" y="4949396"/>
            <a:chExt cx="20123405" cy="5130922"/>
          </a:xfrm>
        </p:grpSpPr>
        <p:sp>
          <p:nvSpPr>
            <p:cNvPr id="30" name="Shape 493">
              <a:extLst>
                <a:ext uri="{FF2B5EF4-FFF2-40B4-BE49-F238E27FC236}">
                  <a16:creationId xmlns:a16="http://schemas.microsoft.com/office/drawing/2014/main" id="{FA93A623-AC46-CA41-AB39-3D0015516C37}"/>
                </a:ext>
              </a:extLst>
            </p:cNvPr>
            <p:cNvSpPr/>
            <p:nvPr/>
          </p:nvSpPr>
          <p:spPr>
            <a:xfrm>
              <a:off x="2122935" y="4949396"/>
              <a:ext cx="3790687"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52" name="TextBox 51">
              <a:extLst>
                <a:ext uri="{FF2B5EF4-FFF2-40B4-BE49-F238E27FC236}">
                  <a16:creationId xmlns:a16="http://schemas.microsoft.com/office/drawing/2014/main" id="{28835238-EF0F-C945-85D9-9B4D8000EB04}"/>
                </a:ext>
              </a:extLst>
            </p:cNvPr>
            <p:cNvSpPr txBox="1"/>
            <p:nvPr/>
          </p:nvSpPr>
          <p:spPr>
            <a:xfrm>
              <a:off x="12638768" y="9304678"/>
              <a:ext cx="4216021" cy="775640"/>
            </a:xfrm>
            <a:prstGeom prst="rect">
              <a:avLst/>
            </a:prstGeom>
            <a:noFill/>
          </p:spPr>
          <p:txBody>
            <a:bodyPr wrap="square" rtlCol="0">
              <a:spAutoFit/>
            </a:bodyPr>
            <a:lstStyle/>
            <a:p>
              <a:pPr algn="ctr"/>
              <a:r>
                <a:rPr lang="en-US" sz="1801" dirty="0">
                  <a:solidFill>
                    <a:schemeClr val="tx2"/>
                  </a:solidFill>
                  <a:latin typeface="Montserrat" pitchFamily="2" charset="77"/>
                  <a:ea typeface="Montserrat" charset="0"/>
                  <a:cs typeface="Montserrat" charset="0"/>
                </a:rPr>
                <a:t>Title Three</a:t>
              </a:r>
            </a:p>
          </p:txBody>
        </p:sp>
        <p:sp>
          <p:nvSpPr>
            <p:cNvPr id="50" name="TextBox 49">
              <a:extLst>
                <a:ext uri="{FF2B5EF4-FFF2-40B4-BE49-F238E27FC236}">
                  <a16:creationId xmlns:a16="http://schemas.microsoft.com/office/drawing/2014/main" id="{739C8343-8EBC-0249-A505-2B9597148B52}"/>
                </a:ext>
              </a:extLst>
            </p:cNvPr>
            <p:cNvSpPr txBox="1"/>
            <p:nvPr/>
          </p:nvSpPr>
          <p:spPr>
            <a:xfrm>
              <a:off x="18030319" y="9304676"/>
              <a:ext cx="4216021" cy="775640"/>
            </a:xfrm>
            <a:prstGeom prst="rect">
              <a:avLst/>
            </a:prstGeom>
            <a:noFill/>
          </p:spPr>
          <p:txBody>
            <a:bodyPr wrap="square" rtlCol="0">
              <a:spAutoFit/>
            </a:bodyPr>
            <a:lstStyle/>
            <a:p>
              <a:pPr algn="ctr"/>
              <a:r>
                <a:rPr lang="en-US" sz="1801" dirty="0">
                  <a:solidFill>
                    <a:schemeClr val="tx2"/>
                  </a:solidFill>
                  <a:latin typeface="Montserrat" pitchFamily="2" charset="77"/>
                  <a:ea typeface="Montserrat" charset="0"/>
                  <a:cs typeface="Montserrat" charset="0"/>
                </a:rPr>
                <a:t>Title Four</a:t>
              </a:r>
            </a:p>
          </p:txBody>
        </p:sp>
      </p:grpSp>
      <p:sp>
        <p:nvSpPr>
          <p:cNvPr id="58" name="Text Placeholder 17">
            <a:extLst>
              <a:ext uri="{FF2B5EF4-FFF2-40B4-BE49-F238E27FC236}">
                <a16:creationId xmlns:a16="http://schemas.microsoft.com/office/drawing/2014/main" id="{45DC1254-EFA2-0246-97A8-B695C82306D2}"/>
              </a:ext>
            </a:extLst>
          </p:cNvPr>
          <p:cNvSpPr>
            <a:spLocks noGrp="1"/>
          </p:cNvSpPr>
          <p:nvPr>
            <p:ph type="body" sz="quarter" idx="31" hasCustomPrompt="1"/>
          </p:nvPr>
        </p:nvSpPr>
        <p:spPr>
          <a:xfrm>
            <a:off x="893815" y="4265992"/>
            <a:ext cx="2106524"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3660246" y="4251143"/>
            <a:ext cx="2106524"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6427563" y="4217369"/>
            <a:ext cx="2106524"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9193993" y="4202520"/>
            <a:ext cx="2106524" cy="1237497"/>
          </a:xfrm>
        </p:spPr>
        <p:txBody>
          <a:bodyPr>
            <a:normAutofit/>
          </a:bodyPr>
          <a:lstStyle>
            <a:lvl1pPr marL="228607" marR="0" indent="-228607" algn="ctr" defTabSz="914423" rtl="0" eaLnBrk="1" fontAlgn="auto" latinLnBrk="0" hangingPunct="1">
              <a:lnSpc>
                <a:spcPct val="90000"/>
              </a:lnSpc>
              <a:spcBef>
                <a:spcPts val="1001"/>
              </a:spcBef>
              <a:spcAft>
                <a:spcPts val="0"/>
              </a:spcAft>
              <a:buClrTx/>
              <a:buSzTx/>
              <a:buFont typeface="Arial" panose="020B0604020202020204" pitchFamily="34" charset="0"/>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66" name="Text Placeholder 17">
            <a:extLst>
              <a:ext uri="{FF2B5EF4-FFF2-40B4-BE49-F238E27FC236}">
                <a16:creationId xmlns:a16="http://schemas.microsoft.com/office/drawing/2014/main" id="{BF0A50F1-0099-544E-BA47-5E868B197C6C}"/>
              </a:ext>
            </a:extLst>
          </p:cNvPr>
          <p:cNvSpPr>
            <a:spLocks noGrp="1"/>
          </p:cNvSpPr>
          <p:nvPr>
            <p:ph type="body" sz="quarter" idx="38" hasCustomPrompt="1"/>
          </p:nvPr>
        </p:nvSpPr>
        <p:spPr>
          <a:xfrm>
            <a:off x="904743" y="2534901"/>
            <a:ext cx="2106524" cy="1237497"/>
          </a:xfrm>
        </p:spPr>
        <p:txBody>
          <a:bodyPr/>
          <a:lstStyle>
            <a:lvl1pPr algn="ctr">
              <a:buNone/>
              <a:defRPr sz="3600" b="1" i="0" spc="0">
                <a:solidFill>
                  <a:srgbClr val="A82279"/>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15%</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3697638" y="2534901"/>
            <a:ext cx="2106524" cy="1237497"/>
          </a:xfrm>
        </p:spPr>
        <p:txBody>
          <a:bodyPr/>
          <a:lstStyle>
            <a:lvl1pPr algn="ctr">
              <a:buNone/>
              <a:defRPr sz="3600" b="1" i="0" spc="0">
                <a:solidFill>
                  <a:srgbClr val="71CDDC"/>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6477677" y="2534901"/>
            <a:ext cx="2106524" cy="1237497"/>
          </a:xfrm>
        </p:spPr>
        <p:txBody>
          <a:bodyPr/>
          <a:lstStyle>
            <a:lvl1pPr algn="ctr">
              <a:buNone/>
              <a:defRPr sz="3600" b="1" i="0" spc="0">
                <a:solidFill>
                  <a:srgbClr val="5B74AF"/>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9270571" y="2534901"/>
            <a:ext cx="2106524" cy="1237497"/>
          </a:xfrm>
        </p:spPr>
        <p:txBody>
          <a:bodyPr/>
          <a:lstStyle>
            <a:lvl1pPr algn="ctr">
              <a:buNone/>
              <a:defRPr sz="3600" b="1" i="0" spc="0">
                <a:solidFill>
                  <a:srgbClr val="A9D8E4"/>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2" name="Text Placeholder 23">
            <a:extLst>
              <a:ext uri="{FF2B5EF4-FFF2-40B4-BE49-F238E27FC236}">
                <a16:creationId xmlns:a16="http://schemas.microsoft.com/office/drawing/2014/main" id="{1BC55702-7786-944E-BD19-9AD3785AFC44}"/>
              </a:ext>
            </a:extLst>
          </p:cNvPr>
          <p:cNvSpPr>
            <a:spLocks noGrp="1"/>
          </p:cNvSpPr>
          <p:nvPr>
            <p:ph type="body" sz="quarter" idx="29" hasCustomPrompt="1"/>
          </p:nvPr>
        </p:nvSpPr>
        <p:spPr>
          <a:xfrm>
            <a:off x="104893" y="443909"/>
            <a:ext cx="12181236" cy="582221"/>
          </a:xfrm>
        </p:spPr>
        <p:txBody>
          <a:bodyPr>
            <a:normAutofit/>
          </a:bodyPr>
          <a:lstStyle>
            <a:lvl1pPr marL="0" indent="0" algn="ctr">
              <a:buNone/>
              <a:defRPr sz="3600" b="0" i="0">
                <a:solidFill>
                  <a:srgbClr val="1A1918"/>
                </a:solidFill>
                <a:latin typeface="+mn-lt"/>
              </a:defRPr>
            </a:lvl1pPr>
          </a:lstStyle>
          <a:p>
            <a:pPr lvl="0"/>
            <a:r>
              <a:rPr lang="en-US" dirty="0"/>
              <a:t>Heading</a:t>
            </a:r>
          </a:p>
        </p:txBody>
      </p:sp>
      <p:sp>
        <p:nvSpPr>
          <p:cNvPr id="19" name="TextBox 18">
            <a:extLst>
              <a:ext uri="{FF2B5EF4-FFF2-40B4-BE49-F238E27FC236}">
                <a16:creationId xmlns:a16="http://schemas.microsoft.com/office/drawing/2014/main" id="{5E88A6D8-DA4B-2E46-B7D7-892A5F16CABC}"/>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190370441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percentage graph x 3">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2282521" y="1805254"/>
            <a:ext cx="7491957" cy="1805615"/>
            <a:chOff x="7490990" y="4949396"/>
            <a:chExt cx="14519185" cy="3790686"/>
          </a:xfrm>
        </p:grpSpPr>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gr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2214217" y="4216264"/>
            <a:ext cx="2106524"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4981534" y="4182490"/>
            <a:ext cx="2106524"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7747965" y="4167641"/>
            <a:ext cx="2106524"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2251611" y="2500022"/>
            <a:ext cx="2106524" cy="1237497"/>
          </a:xfrm>
        </p:spPr>
        <p:txBody>
          <a:bodyPr/>
          <a:lstStyle>
            <a:lvl1pPr algn="ctr">
              <a:buNone/>
              <a:defRPr sz="3600" b="1" i="0" spc="0">
                <a:solidFill>
                  <a:srgbClr val="A8227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5031648" y="2500022"/>
            <a:ext cx="2106524" cy="1237497"/>
          </a:xfrm>
        </p:spPr>
        <p:txBody>
          <a:bodyPr/>
          <a:lstStyle>
            <a:lvl1pPr algn="ctr">
              <a:buNone/>
              <a:defRPr sz="3600" b="1" i="0" spc="0">
                <a:solidFill>
                  <a:srgbClr val="A9D8E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7824542" y="2500022"/>
            <a:ext cx="2106524" cy="1237497"/>
          </a:xfrm>
        </p:spPr>
        <p:txBody>
          <a:bodyPr/>
          <a:lstStyle>
            <a:lvl1pPr algn="ctr">
              <a:buNone/>
              <a:defRPr sz="3600" b="1" i="0" spc="0">
                <a:solidFill>
                  <a:srgbClr val="5B74AF"/>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2" name="Text Placeholder 23">
            <a:extLst>
              <a:ext uri="{FF2B5EF4-FFF2-40B4-BE49-F238E27FC236}">
                <a16:creationId xmlns:a16="http://schemas.microsoft.com/office/drawing/2014/main" id="{D2DAF5CD-B3CE-234A-9CAF-84513EFD18DB}"/>
              </a:ext>
            </a:extLst>
          </p:cNvPr>
          <p:cNvSpPr>
            <a:spLocks noGrp="1"/>
          </p:cNvSpPr>
          <p:nvPr>
            <p:ph type="body" sz="quarter" idx="29" hasCustomPrompt="1"/>
          </p:nvPr>
        </p:nvSpPr>
        <p:spPr>
          <a:xfrm>
            <a:off x="10765" y="430462"/>
            <a:ext cx="12181236" cy="582221"/>
          </a:xfrm>
        </p:spPr>
        <p:txBody>
          <a:bodyPr>
            <a:normAutofit/>
          </a:bodyPr>
          <a:lstStyle>
            <a:lvl1pPr marL="0" indent="0" algn="ctr">
              <a:buNone/>
              <a:defRPr sz="3600" b="0" i="0">
                <a:solidFill>
                  <a:srgbClr val="1A1918"/>
                </a:solidFill>
                <a:latin typeface="+mn-lt"/>
              </a:defRPr>
            </a:lvl1pPr>
          </a:lstStyle>
          <a:p>
            <a:pPr lvl="0"/>
            <a:r>
              <a:rPr lang="en-US" dirty="0"/>
              <a:t>Heading</a:t>
            </a:r>
          </a:p>
        </p:txBody>
      </p:sp>
      <p:sp>
        <p:nvSpPr>
          <p:cNvPr id="14" name="TextBox 13">
            <a:extLst>
              <a:ext uri="{FF2B5EF4-FFF2-40B4-BE49-F238E27FC236}">
                <a16:creationId xmlns:a16="http://schemas.microsoft.com/office/drawing/2014/main" id="{0FC34B70-C7AA-D940-88D0-D470CAA77AE8}"/>
              </a:ext>
            </a:extLst>
          </p:cNvPr>
          <p:cNvSpPr txBox="1"/>
          <p:nvPr userDrawn="1"/>
        </p:nvSpPr>
        <p:spPr>
          <a:xfrm>
            <a:off x="480182" y="6284420"/>
            <a:ext cx="11425605"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190210768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ircle icon graph">
    <p:spTree>
      <p:nvGrpSpPr>
        <p:cNvPr id="1" name=""/>
        <p:cNvGrpSpPr/>
        <p:nvPr/>
      </p:nvGrpSpPr>
      <p:grpSpPr>
        <a:xfrm>
          <a:off x="0" y="0"/>
          <a:ext cx="0" cy="0"/>
          <a:chOff x="0" y="0"/>
          <a:chExt cx="0" cy="0"/>
        </a:xfrm>
      </p:grpSpPr>
      <p:sp>
        <p:nvSpPr>
          <p:cNvPr id="3" name="Freeform 360">
            <a:extLst>
              <a:ext uri="{FF2B5EF4-FFF2-40B4-BE49-F238E27FC236}">
                <a16:creationId xmlns:a16="http://schemas.microsoft.com/office/drawing/2014/main" id="{444920D1-2F08-AC4B-8699-90F0CFC61A19}"/>
              </a:ext>
            </a:extLst>
          </p:cNvPr>
          <p:cNvSpPr>
            <a:spLocks noChangeArrowheads="1"/>
          </p:cNvSpPr>
          <p:nvPr/>
        </p:nvSpPr>
        <p:spPr bwMode="auto">
          <a:xfrm flipH="1">
            <a:off x="9854382" y="2432903"/>
            <a:ext cx="489419" cy="1476841"/>
          </a:xfrm>
          <a:custGeom>
            <a:avLst/>
            <a:gdLst>
              <a:gd name="T0" fmla="*/ 0 w 1005"/>
              <a:gd name="T1" fmla="*/ 2794 h 3034"/>
              <a:gd name="T2" fmla="*/ 0 w 1005"/>
              <a:gd name="T3" fmla="*/ 2794 h 3034"/>
              <a:gd name="T4" fmla="*/ 16 w 1005"/>
              <a:gd name="T5" fmla="*/ 2738 h 3034"/>
              <a:gd name="T6" fmla="*/ 207 w 1005"/>
              <a:gd name="T7" fmla="*/ 1520 h 3034"/>
              <a:gd name="T8" fmla="*/ 16 w 1005"/>
              <a:gd name="T9" fmla="*/ 294 h 3034"/>
              <a:gd name="T10" fmla="*/ 0 w 1005"/>
              <a:gd name="T11" fmla="*/ 247 h 3034"/>
              <a:gd name="T12" fmla="*/ 757 w 1005"/>
              <a:gd name="T13" fmla="*/ 0 h 3034"/>
              <a:gd name="T14" fmla="*/ 773 w 1005"/>
              <a:gd name="T15" fmla="*/ 48 h 3034"/>
              <a:gd name="T16" fmla="*/ 1004 w 1005"/>
              <a:gd name="T17" fmla="*/ 1520 h 3034"/>
              <a:gd name="T18" fmla="*/ 773 w 1005"/>
              <a:gd name="T19" fmla="*/ 2985 h 3034"/>
              <a:gd name="T20" fmla="*/ 757 w 1005"/>
              <a:gd name="T21" fmla="*/ 3033 h 3034"/>
              <a:gd name="T22" fmla="*/ 0 w 1005"/>
              <a:gd name="T23" fmla="*/ 2794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5" h="3034">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5B74AF">
              <a:alpha val="76000"/>
            </a:srgbClr>
          </a:solidFill>
          <a:ln>
            <a:noFill/>
          </a:ln>
          <a:effectLst/>
        </p:spPr>
        <p:txBody>
          <a:bodyPr wrap="none" anchor="ctr"/>
          <a:lstStyle/>
          <a:p>
            <a:endParaRPr lang="en-US" sz="1801"/>
          </a:p>
        </p:txBody>
      </p:sp>
      <p:sp>
        <p:nvSpPr>
          <p:cNvPr id="4" name="Freeform 362">
            <a:extLst>
              <a:ext uri="{FF2B5EF4-FFF2-40B4-BE49-F238E27FC236}">
                <a16:creationId xmlns:a16="http://schemas.microsoft.com/office/drawing/2014/main" id="{7CCCF227-4B75-8E43-B1E3-6224CB19C115}"/>
              </a:ext>
            </a:extLst>
          </p:cNvPr>
          <p:cNvSpPr>
            <a:spLocks noChangeArrowheads="1"/>
          </p:cNvSpPr>
          <p:nvPr/>
        </p:nvSpPr>
        <p:spPr bwMode="auto">
          <a:xfrm flipH="1">
            <a:off x="10783847" y="863760"/>
            <a:ext cx="1408153" cy="768473"/>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A82279"/>
          </a:solidFill>
          <a:ln>
            <a:noFill/>
          </a:ln>
          <a:effectLst/>
        </p:spPr>
        <p:txBody>
          <a:bodyPr wrap="none" anchor="ctr"/>
          <a:lstStyle/>
          <a:p>
            <a:endParaRPr lang="en-US" sz="1801"/>
          </a:p>
        </p:txBody>
      </p:sp>
      <p:sp>
        <p:nvSpPr>
          <p:cNvPr id="5" name="Freeform 364">
            <a:extLst>
              <a:ext uri="{FF2B5EF4-FFF2-40B4-BE49-F238E27FC236}">
                <a16:creationId xmlns:a16="http://schemas.microsoft.com/office/drawing/2014/main" id="{202302F4-CC55-1B49-AF69-5DF0D0B8B1FF}"/>
              </a:ext>
            </a:extLst>
          </p:cNvPr>
          <p:cNvSpPr>
            <a:spLocks noChangeArrowheads="1"/>
          </p:cNvSpPr>
          <p:nvPr/>
        </p:nvSpPr>
        <p:spPr bwMode="auto">
          <a:xfrm flipH="1">
            <a:off x="9959565" y="1286634"/>
            <a:ext cx="1096898" cy="1317995"/>
          </a:xfrm>
          <a:custGeom>
            <a:avLst/>
            <a:gdLst>
              <a:gd name="T0" fmla="*/ 1481 w 2255"/>
              <a:gd name="T1" fmla="*/ 2651 h 2708"/>
              <a:gd name="T2" fmla="*/ 1481 w 2255"/>
              <a:gd name="T3" fmla="*/ 2651 h 2708"/>
              <a:gd name="T4" fmla="*/ 916 w 2255"/>
              <a:gd name="T5" fmla="*/ 1553 h 2708"/>
              <a:gd name="T6" fmla="*/ 48 w 2255"/>
              <a:gd name="T7" fmla="*/ 677 h 2708"/>
              <a:gd name="T8" fmla="*/ 0 w 2255"/>
              <a:gd name="T9" fmla="*/ 645 h 2708"/>
              <a:gd name="T10" fmla="*/ 470 w 2255"/>
              <a:gd name="T11" fmla="*/ 0 h 2708"/>
              <a:gd name="T12" fmla="*/ 518 w 2255"/>
              <a:gd name="T13" fmla="*/ 32 h 2708"/>
              <a:gd name="T14" fmla="*/ 1561 w 2255"/>
              <a:gd name="T15" fmla="*/ 1083 h 2708"/>
              <a:gd name="T16" fmla="*/ 2238 w 2255"/>
              <a:gd name="T17" fmla="*/ 2405 h 2708"/>
              <a:gd name="T18" fmla="*/ 2254 w 2255"/>
              <a:gd name="T19" fmla="*/ 2460 h 2708"/>
              <a:gd name="T20" fmla="*/ 1497 w 2255"/>
              <a:gd name="T21" fmla="*/ 2707 h 2708"/>
              <a:gd name="T22" fmla="*/ 1481 w 2255"/>
              <a:gd name="T23" fmla="*/ 2651 h 2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8">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71CDDC">
              <a:alpha val="91000"/>
            </a:srgbClr>
          </a:solidFill>
          <a:ln>
            <a:noFill/>
          </a:ln>
          <a:effectLst/>
        </p:spPr>
        <p:txBody>
          <a:bodyPr wrap="none" anchor="ctr"/>
          <a:lstStyle/>
          <a:p>
            <a:endParaRPr lang="en-US" sz="1801">
              <a:solidFill>
                <a:schemeClr val="tx1"/>
              </a:solidFill>
            </a:endParaRPr>
          </a:p>
        </p:txBody>
      </p:sp>
      <p:sp>
        <p:nvSpPr>
          <p:cNvPr id="6" name="Freeform 366">
            <a:extLst>
              <a:ext uri="{FF2B5EF4-FFF2-40B4-BE49-F238E27FC236}">
                <a16:creationId xmlns:a16="http://schemas.microsoft.com/office/drawing/2014/main" id="{CB9C6474-133B-844D-9BD8-3E0B449C8704}"/>
              </a:ext>
            </a:extLst>
          </p:cNvPr>
          <p:cNvSpPr>
            <a:spLocks noChangeArrowheads="1"/>
          </p:cNvSpPr>
          <p:nvPr/>
        </p:nvSpPr>
        <p:spPr bwMode="auto">
          <a:xfrm flipH="1">
            <a:off x="10783847" y="4712560"/>
            <a:ext cx="1408153" cy="772766"/>
          </a:xfrm>
          <a:custGeom>
            <a:avLst/>
            <a:gdLst>
              <a:gd name="T0" fmla="*/ 0 w 2891"/>
              <a:gd name="T1" fmla="*/ 1585 h 1586"/>
              <a:gd name="T2" fmla="*/ 0 w 2891"/>
              <a:gd name="T3" fmla="*/ 1585 h 1586"/>
              <a:gd name="T4" fmla="*/ 0 w 2891"/>
              <a:gd name="T5" fmla="*/ 788 h 1586"/>
              <a:gd name="T6" fmla="*/ 55 w 2891"/>
              <a:gd name="T7" fmla="*/ 788 h 1586"/>
              <a:gd name="T8" fmla="*/ 2381 w 2891"/>
              <a:gd name="T9" fmla="*/ 32 h 1586"/>
              <a:gd name="T10" fmla="*/ 2420 w 2891"/>
              <a:gd name="T11" fmla="*/ 0 h 1586"/>
              <a:gd name="T12" fmla="*/ 2890 w 2891"/>
              <a:gd name="T13" fmla="*/ 645 h 1586"/>
              <a:gd name="T14" fmla="*/ 2851 w 2891"/>
              <a:gd name="T15" fmla="*/ 677 h 1586"/>
              <a:gd name="T16" fmla="*/ 55 w 2891"/>
              <a:gd name="T17" fmla="*/ 1585 h 1586"/>
              <a:gd name="T18" fmla="*/ 0 w 2891"/>
              <a:gd name="T19" fmla="*/ 1585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86">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A82279">
              <a:alpha val="22000"/>
            </a:srgbClr>
          </a:solidFill>
          <a:ln>
            <a:noFill/>
          </a:ln>
          <a:effectLst/>
        </p:spPr>
        <p:txBody>
          <a:bodyPr wrap="none" anchor="ctr"/>
          <a:lstStyle/>
          <a:p>
            <a:endParaRPr lang="en-US" sz="1801"/>
          </a:p>
        </p:txBody>
      </p:sp>
      <p:sp>
        <p:nvSpPr>
          <p:cNvPr id="7" name="Freeform 368">
            <a:extLst>
              <a:ext uri="{FF2B5EF4-FFF2-40B4-BE49-F238E27FC236}">
                <a16:creationId xmlns:a16="http://schemas.microsoft.com/office/drawing/2014/main" id="{0A55155F-2169-8148-86C8-080AF2EBA8D3}"/>
              </a:ext>
            </a:extLst>
          </p:cNvPr>
          <p:cNvSpPr>
            <a:spLocks noChangeArrowheads="1"/>
          </p:cNvSpPr>
          <p:nvPr/>
        </p:nvSpPr>
        <p:spPr bwMode="auto">
          <a:xfrm flipH="1">
            <a:off x="9959565" y="3742312"/>
            <a:ext cx="1096898" cy="1315849"/>
          </a:xfrm>
          <a:custGeom>
            <a:avLst/>
            <a:gdLst>
              <a:gd name="T0" fmla="*/ 0 w 2255"/>
              <a:gd name="T1" fmla="*/ 2055 h 2701"/>
              <a:gd name="T2" fmla="*/ 0 w 2255"/>
              <a:gd name="T3" fmla="*/ 2055 h 2701"/>
              <a:gd name="T4" fmla="*/ 48 w 2255"/>
              <a:gd name="T5" fmla="*/ 2023 h 2701"/>
              <a:gd name="T6" fmla="*/ 916 w 2255"/>
              <a:gd name="T7" fmla="*/ 1155 h 2701"/>
              <a:gd name="T8" fmla="*/ 1481 w 2255"/>
              <a:gd name="T9" fmla="*/ 48 h 2701"/>
              <a:gd name="T10" fmla="*/ 1497 w 2255"/>
              <a:gd name="T11" fmla="*/ 0 h 2701"/>
              <a:gd name="T12" fmla="*/ 2254 w 2255"/>
              <a:gd name="T13" fmla="*/ 247 h 2701"/>
              <a:gd name="T14" fmla="*/ 2238 w 2255"/>
              <a:gd name="T15" fmla="*/ 295 h 2701"/>
              <a:gd name="T16" fmla="*/ 1561 w 2255"/>
              <a:gd name="T17" fmla="*/ 1625 h 2701"/>
              <a:gd name="T18" fmla="*/ 518 w 2255"/>
              <a:gd name="T19" fmla="*/ 2668 h 2701"/>
              <a:gd name="T20" fmla="*/ 470 w 2255"/>
              <a:gd name="T21" fmla="*/ 2700 h 2701"/>
              <a:gd name="T22" fmla="*/ 0 w 2255"/>
              <a:gd name="T23" fmla="*/ 2055 h 2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1">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A9D8E4">
              <a:alpha val="52000"/>
            </a:srgbClr>
          </a:solidFill>
          <a:ln>
            <a:noFill/>
          </a:ln>
          <a:effectLst/>
        </p:spPr>
        <p:txBody>
          <a:bodyPr wrap="none" anchor="ctr"/>
          <a:lstStyle/>
          <a:p>
            <a:endParaRPr lang="en-US" sz="1801"/>
          </a:p>
        </p:txBody>
      </p:sp>
      <p:sp>
        <p:nvSpPr>
          <p:cNvPr id="8" name="Line 370">
            <a:extLst>
              <a:ext uri="{FF2B5EF4-FFF2-40B4-BE49-F238E27FC236}">
                <a16:creationId xmlns:a16="http://schemas.microsoft.com/office/drawing/2014/main" id="{32F6DF3F-2938-BD4D-BF51-EE02DE58C7BC}"/>
              </a:ext>
            </a:extLst>
          </p:cNvPr>
          <p:cNvSpPr>
            <a:spLocks noChangeShapeType="1"/>
          </p:cNvSpPr>
          <p:nvPr/>
        </p:nvSpPr>
        <p:spPr bwMode="auto">
          <a:xfrm>
            <a:off x="10028256" y="908835"/>
            <a:ext cx="66542"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9" name="Line 371">
            <a:extLst>
              <a:ext uri="{FF2B5EF4-FFF2-40B4-BE49-F238E27FC236}">
                <a16:creationId xmlns:a16="http://schemas.microsoft.com/office/drawing/2014/main" id="{FD695B73-B2F8-604F-9235-05D969A31DC9}"/>
              </a:ext>
            </a:extLst>
          </p:cNvPr>
          <p:cNvSpPr>
            <a:spLocks noChangeShapeType="1"/>
          </p:cNvSpPr>
          <p:nvPr/>
        </p:nvSpPr>
        <p:spPr bwMode="auto">
          <a:xfrm>
            <a:off x="10150612" y="908835"/>
            <a:ext cx="66544"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0" name="Line 372">
            <a:extLst>
              <a:ext uri="{FF2B5EF4-FFF2-40B4-BE49-F238E27FC236}">
                <a16:creationId xmlns:a16="http://schemas.microsoft.com/office/drawing/2014/main" id="{CE8F5863-1C31-E94A-872C-236AA0936078}"/>
              </a:ext>
            </a:extLst>
          </p:cNvPr>
          <p:cNvSpPr>
            <a:spLocks noChangeShapeType="1"/>
          </p:cNvSpPr>
          <p:nvPr/>
        </p:nvSpPr>
        <p:spPr bwMode="auto">
          <a:xfrm>
            <a:off x="10275110" y="908835"/>
            <a:ext cx="66544"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1" name="Line 373">
            <a:extLst>
              <a:ext uri="{FF2B5EF4-FFF2-40B4-BE49-F238E27FC236}">
                <a16:creationId xmlns:a16="http://schemas.microsoft.com/office/drawing/2014/main" id="{3F78E116-88BE-424F-8426-F5289049A1C7}"/>
              </a:ext>
            </a:extLst>
          </p:cNvPr>
          <p:cNvSpPr>
            <a:spLocks noChangeShapeType="1"/>
          </p:cNvSpPr>
          <p:nvPr/>
        </p:nvSpPr>
        <p:spPr bwMode="auto">
          <a:xfrm>
            <a:off x="10399613" y="908835"/>
            <a:ext cx="66544"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2" name="Line 374">
            <a:extLst>
              <a:ext uri="{FF2B5EF4-FFF2-40B4-BE49-F238E27FC236}">
                <a16:creationId xmlns:a16="http://schemas.microsoft.com/office/drawing/2014/main" id="{6ECB9C51-5512-D341-8DEE-25BC594A98E2}"/>
              </a:ext>
            </a:extLst>
          </p:cNvPr>
          <p:cNvSpPr>
            <a:spLocks noChangeShapeType="1"/>
          </p:cNvSpPr>
          <p:nvPr/>
        </p:nvSpPr>
        <p:spPr bwMode="auto">
          <a:xfrm>
            <a:off x="10524115" y="908835"/>
            <a:ext cx="66544"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3" name="Line 375">
            <a:extLst>
              <a:ext uri="{FF2B5EF4-FFF2-40B4-BE49-F238E27FC236}">
                <a16:creationId xmlns:a16="http://schemas.microsoft.com/office/drawing/2014/main" id="{60BBF185-F8E8-A64F-9824-29CD57013338}"/>
              </a:ext>
            </a:extLst>
          </p:cNvPr>
          <p:cNvSpPr>
            <a:spLocks noChangeShapeType="1"/>
          </p:cNvSpPr>
          <p:nvPr/>
        </p:nvSpPr>
        <p:spPr bwMode="auto">
          <a:xfrm>
            <a:off x="10646469" y="908835"/>
            <a:ext cx="66542"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4" name="Line 376">
            <a:extLst>
              <a:ext uri="{FF2B5EF4-FFF2-40B4-BE49-F238E27FC236}">
                <a16:creationId xmlns:a16="http://schemas.microsoft.com/office/drawing/2014/main" id="{0B44548D-0436-1B4D-82BA-3F36597C0B2A}"/>
              </a:ext>
            </a:extLst>
          </p:cNvPr>
          <p:cNvSpPr>
            <a:spLocks noChangeShapeType="1"/>
          </p:cNvSpPr>
          <p:nvPr/>
        </p:nvSpPr>
        <p:spPr bwMode="auto">
          <a:xfrm>
            <a:off x="10770971" y="908835"/>
            <a:ext cx="66542"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5" name="Line 377">
            <a:extLst>
              <a:ext uri="{FF2B5EF4-FFF2-40B4-BE49-F238E27FC236}">
                <a16:creationId xmlns:a16="http://schemas.microsoft.com/office/drawing/2014/main" id="{1B930512-8211-0549-8411-C7237814C285}"/>
              </a:ext>
            </a:extLst>
          </p:cNvPr>
          <p:cNvSpPr>
            <a:spLocks noChangeShapeType="1"/>
          </p:cNvSpPr>
          <p:nvPr/>
        </p:nvSpPr>
        <p:spPr bwMode="auto">
          <a:xfrm>
            <a:off x="10895470" y="908835"/>
            <a:ext cx="66542"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6" name="Line 378">
            <a:extLst>
              <a:ext uri="{FF2B5EF4-FFF2-40B4-BE49-F238E27FC236}">
                <a16:creationId xmlns:a16="http://schemas.microsoft.com/office/drawing/2014/main" id="{97AF0131-21D4-1D48-8255-173B0EE6F7FC}"/>
              </a:ext>
            </a:extLst>
          </p:cNvPr>
          <p:cNvSpPr>
            <a:spLocks noChangeShapeType="1"/>
          </p:cNvSpPr>
          <p:nvPr/>
        </p:nvSpPr>
        <p:spPr bwMode="auto">
          <a:xfrm>
            <a:off x="11019972" y="908835"/>
            <a:ext cx="66542"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7" name="Freeform 379">
            <a:extLst>
              <a:ext uri="{FF2B5EF4-FFF2-40B4-BE49-F238E27FC236}">
                <a16:creationId xmlns:a16="http://schemas.microsoft.com/office/drawing/2014/main" id="{E06F29DA-7B97-804D-A43F-12391EF183B4}"/>
              </a:ext>
            </a:extLst>
          </p:cNvPr>
          <p:cNvSpPr>
            <a:spLocks noChangeArrowheads="1"/>
          </p:cNvSpPr>
          <p:nvPr/>
        </p:nvSpPr>
        <p:spPr bwMode="auto">
          <a:xfrm flipH="1">
            <a:off x="11144473" y="908836"/>
            <a:ext cx="55812" cy="19320"/>
          </a:xfrm>
          <a:custGeom>
            <a:avLst/>
            <a:gdLst>
              <a:gd name="T0" fmla="*/ 112 w 113"/>
              <a:gd name="T1" fmla="*/ 0 h 41"/>
              <a:gd name="T2" fmla="*/ 40 w 113"/>
              <a:gd name="T3" fmla="*/ 0 h 41"/>
              <a:gd name="T4" fmla="*/ 0 w 113"/>
              <a:gd name="T5" fmla="*/ 40 h 41"/>
            </a:gdLst>
            <a:ahLst/>
            <a:cxnLst>
              <a:cxn ang="0">
                <a:pos x="T0" y="T1"/>
              </a:cxn>
              <a:cxn ang="0">
                <a:pos x="T2" y="T3"/>
              </a:cxn>
              <a:cxn ang="0">
                <a:pos x="T4" y="T5"/>
              </a:cxn>
            </a:cxnLst>
            <a:rect l="0" t="0" r="r" b="b"/>
            <a:pathLst>
              <a:path w="113" h="41">
                <a:moveTo>
                  <a:pt x="112" y="0"/>
                </a:moveTo>
                <a:lnTo>
                  <a:pt x="40" y="0"/>
                </a:lnTo>
                <a:lnTo>
                  <a:pt x="0" y="40"/>
                </a:lnTo>
              </a:path>
            </a:pathLst>
          </a:cu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8" name="Line 380">
            <a:extLst>
              <a:ext uri="{FF2B5EF4-FFF2-40B4-BE49-F238E27FC236}">
                <a16:creationId xmlns:a16="http://schemas.microsoft.com/office/drawing/2014/main" id="{39489DCB-CD4C-5840-B2C1-7D81D07BE59D}"/>
              </a:ext>
            </a:extLst>
          </p:cNvPr>
          <p:cNvSpPr>
            <a:spLocks noChangeShapeType="1"/>
          </p:cNvSpPr>
          <p:nvPr/>
        </p:nvSpPr>
        <p:spPr bwMode="auto">
          <a:xfrm>
            <a:off x="11241069" y="975381"/>
            <a:ext cx="42932" cy="47225"/>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9" name="Line 381">
            <a:extLst>
              <a:ext uri="{FF2B5EF4-FFF2-40B4-BE49-F238E27FC236}">
                <a16:creationId xmlns:a16="http://schemas.microsoft.com/office/drawing/2014/main" id="{95643E82-7587-DC49-BC30-C0E6E404B9C4}"/>
              </a:ext>
            </a:extLst>
          </p:cNvPr>
          <p:cNvSpPr>
            <a:spLocks noChangeShapeType="1"/>
          </p:cNvSpPr>
          <p:nvPr/>
        </p:nvSpPr>
        <p:spPr bwMode="auto">
          <a:xfrm flipH="1">
            <a:off x="10215006"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0" name="Line 382">
            <a:extLst>
              <a:ext uri="{FF2B5EF4-FFF2-40B4-BE49-F238E27FC236}">
                <a16:creationId xmlns:a16="http://schemas.microsoft.com/office/drawing/2014/main" id="{D358734F-B9C8-BE43-A8DC-AC5B032EB038}"/>
              </a:ext>
            </a:extLst>
          </p:cNvPr>
          <p:cNvSpPr>
            <a:spLocks noChangeShapeType="1"/>
          </p:cNvSpPr>
          <p:nvPr/>
        </p:nvSpPr>
        <p:spPr bwMode="auto">
          <a:xfrm flipH="1">
            <a:off x="10090505"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1" name="Line 383">
            <a:extLst>
              <a:ext uri="{FF2B5EF4-FFF2-40B4-BE49-F238E27FC236}">
                <a16:creationId xmlns:a16="http://schemas.microsoft.com/office/drawing/2014/main" id="{AA567CB0-C7D0-4546-8B67-2094E0252F16}"/>
              </a:ext>
            </a:extLst>
          </p:cNvPr>
          <p:cNvSpPr>
            <a:spLocks noChangeShapeType="1"/>
          </p:cNvSpPr>
          <p:nvPr/>
        </p:nvSpPr>
        <p:spPr bwMode="auto">
          <a:xfrm flipH="1">
            <a:off x="9968151"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2" name="Line 384">
            <a:extLst>
              <a:ext uri="{FF2B5EF4-FFF2-40B4-BE49-F238E27FC236}">
                <a16:creationId xmlns:a16="http://schemas.microsoft.com/office/drawing/2014/main" id="{EA681CC9-5ABA-3248-A4A7-CB9CD72FD3B6}"/>
              </a:ext>
            </a:extLst>
          </p:cNvPr>
          <p:cNvSpPr>
            <a:spLocks noChangeShapeType="1"/>
          </p:cNvSpPr>
          <p:nvPr/>
        </p:nvSpPr>
        <p:spPr bwMode="auto">
          <a:xfrm flipH="1">
            <a:off x="9843651"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3" name="Line 385">
            <a:extLst>
              <a:ext uri="{FF2B5EF4-FFF2-40B4-BE49-F238E27FC236}">
                <a16:creationId xmlns:a16="http://schemas.microsoft.com/office/drawing/2014/main" id="{91F26741-DBCE-384F-B4F7-C04E11D09316}"/>
              </a:ext>
            </a:extLst>
          </p:cNvPr>
          <p:cNvSpPr>
            <a:spLocks noChangeShapeType="1"/>
          </p:cNvSpPr>
          <p:nvPr/>
        </p:nvSpPr>
        <p:spPr bwMode="auto">
          <a:xfrm flipH="1">
            <a:off x="9719148"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4" name="Line 386">
            <a:extLst>
              <a:ext uri="{FF2B5EF4-FFF2-40B4-BE49-F238E27FC236}">
                <a16:creationId xmlns:a16="http://schemas.microsoft.com/office/drawing/2014/main" id="{6F66E14C-E7D6-D147-95EB-7B8BEE4DDFBE}"/>
              </a:ext>
            </a:extLst>
          </p:cNvPr>
          <p:cNvSpPr>
            <a:spLocks noChangeShapeType="1"/>
          </p:cNvSpPr>
          <p:nvPr/>
        </p:nvSpPr>
        <p:spPr bwMode="auto">
          <a:xfrm flipH="1">
            <a:off x="9594647"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5" name="Line 387">
            <a:extLst>
              <a:ext uri="{FF2B5EF4-FFF2-40B4-BE49-F238E27FC236}">
                <a16:creationId xmlns:a16="http://schemas.microsoft.com/office/drawing/2014/main" id="{7AE857E7-44C1-BA4F-8375-C42C5C52CF05}"/>
              </a:ext>
            </a:extLst>
          </p:cNvPr>
          <p:cNvSpPr>
            <a:spLocks noChangeShapeType="1"/>
          </p:cNvSpPr>
          <p:nvPr/>
        </p:nvSpPr>
        <p:spPr bwMode="auto">
          <a:xfrm flipH="1">
            <a:off x="9470147"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6" name="Line 388">
            <a:extLst>
              <a:ext uri="{FF2B5EF4-FFF2-40B4-BE49-F238E27FC236}">
                <a16:creationId xmlns:a16="http://schemas.microsoft.com/office/drawing/2014/main" id="{A214FDBA-4EC5-5241-8B30-1FE689861B72}"/>
              </a:ext>
            </a:extLst>
          </p:cNvPr>
          <p:cNvSpPr>
            <a:spLocks noChangeShapeType="1"/>
          </p:cNvSpPr>
          <p:nvPr/>
        </p:nvSpPr>
        <p:spPr bwMode="auto">
          <a:xfrm flipH="1">
            <a:off x="9347792"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7" name="Line 389">
            <a:extLst>
              <a:ext uri="{FF2B5EF4-FFF2-40B4-BE49-F238E27FC236}">
                <a16:creationId xmlns:a16="http://schemas.microsoft.com/office/drawing/2014/main" id="{7C5E9A8F-8FDD-1A44-BF04-D0F310267E08}"/>
              </a:ext>
            </a:extLst>
          </p:cNvPr>
          <p:cNvSpPr>
            <a:spLocks noChangeShapeType="1"/>
          </p:cNvSpPr>
          <p:nvPr/>
        </p:nvSpPr>
        <p:spPr bwMode="auto">
          <a:xfrm flipH="1">
            <a:off x="9223292"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8" name="Line 390">
            <a:extLst>
              <a:ext uri="{FF2B5EF4-FFF2-40B4-BE49-F238E27FC236}">
                <a16:creationId xmlns:a16="http://schemas.microsoft.com/office/drawing/2014/main" id="{0EA9B8C0-EDFD-1046-AD55-42F87E61706A}"/>
              </a:ext>
            </a:extLst>
          </p:cNvPr>
          <p:cNvSpPr>
            <a:spLocks noChangeShapeType="1"/>
          </p:cNvSpPr>
          <p:nvPr/>
        </p:nvSpPr>
        <p:spPr bwMode="auto">
          <a:xfrm flipH="1">
            <a:off x="9126698" y="1889819"/>
            <a:ext cx="34345"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9" name="Line 391">
            <a:extLst>
              <a:ext uri="{FF2B5EF4-FFF2-40B4-BE49-F238E27FC236}">
                <a16:creationId xmlns:a16="http://schemas.microsoft.com/office/drawing/2014/main" id="{6A9289EF-1274-C94D-8B8B-4554E3135E0E}"/>
              </a:ext>
            </a:extLst>
          </p:cNvPr>
          <p:cNvSpPr>
            <a:spLocks noChangeShapeType="1"/>
          </p:cNvSpPr>
          <p:nvPr/>
        </p:nvSpPr>
        <p:spPr bwMode="auto">
          <a:xfrm flipH="1">
            <a:off x="9815744"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0" name="Line 392">
            <a:extLst>
              <a:ext uri="{FF2B5EF4-FFF2-40B4-BE49-F238E27FC236}">
                <a16:creationId xmlns:a16="http://schemas.microsoft.com/office/drawing/2014/main" id="{ED83F3A6-9F88-3742-A5D4-543111D2D583}"/>
              </a:ext>
            </a:extLst>
          </p:cNvPr>
          <p:cNvSpPr>
            <a:spLocks noChangeShapeType="1"/>
          </p:cNvSpPr>
          <p:nvPr/>
        </p:nvSpPr>
        <p:spPr bwMode="auto">
          <a:xfrm flipH="1">
            <a:off x="9691244"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1" name="Line 393">
            <a:extLst>
              <a:ext uri="{FF2B5EF4-FFF2-40B4-BE49-F238E27FC236}">
                <a16:creationId xmlns:a16="http://schemas.microsoft.com/office/drawing/2014/main" id="{16BB54F5-8C56-B548-B2EF-F47C4745ECC1}"/>
              </a:ext>
            </a:extLst>
          </p:cNvPr>
          <p:cNvSpPr>
            <a:spLocks noChangeShapeType="1"/>
          </p:cNvSpPr>
          <p:nvPr/>
        </p:nvSpPr>
        <p:spPr bwMode="auto">
          <a:xfrm flipH="1">
            <a:off x="9566741"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2" name="Line 394">
            <a:extLst>
              <a:ext uri="{FF2B5EF4-FFF2-40B4-BE49-F238E27FC236}">
                <a16:creationId xmlns:a16="http://schemas.microsoft.com/office/drawing/2014/main" id="{9C62878D-2275-144A-8646-33C664400DCB}"/>
              </a:ext>
            </a:extLst>
          </p:cNvPr>
          <p:cNvSpPr>
            <a:spLocks noChangeShapeType="1"/>
          </p:cNvSpPr>
          <p:nvPr/>
        </p:nvSpPr>
        <p:spPr bwMode="auto">
          <a:xfrm flipH="1">
            <a:off x="9444387"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3" name="Line 395">
            <a:extLst>
              <a:ext uri="{FF2B5EF4-FFF2-40B4-BE49-F238E27FC236}">
                <a16:creationId xmlns:a16="http://schemas.microsoft.com/office/drawing/2014/main" id="{6A2E1EEE-E9D7-8046-88D4-F7BD7218B303}"/>
              </a:ext>
            </a:extLst>
          </p:cNvPr>
          <p:cNvSpPr>
            <a:spLocks noChangeShapeType="1"/>
          </p:cNvSpPr>
          <p:nvPr/>
        </p:nvSpPr>
        <p:spPr bwMode="auto">
          <a:xfrm flipH="1">
            <a:off x="9319886"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4" name="Line 396">
            <a:extLst>
              <a:ext uri="{FF2B5EF4-FFF2-40B4-BE49-F238E27FC236}">
                <a16:creationId xmlns:a16="http://schemas.microsoft.com/office/drawing/2014/main" id="{0BAC68DC-5BAC-B440-B154-FC2AB78A8D22}"/>
              </a:ext>
            </a:extLst>
          </p:cNvPr>
          <p:cNvSpPr>
            <a:spLocks noChangeShapeType="1"/>
          </p:cNvSpPr>
          <p:nvPr/>
        </p:nvSpPr>
        <p:spPr bwMode="auto">
          <a:xfrm flipH="1">
            <a:off x="9195385"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5" name="Line 397">
            <a:extLst>
              <a:ext uri="{FF2B5EF4-FFF2-40B4-BE49-F238E27FC236}">
                <a16:creationId xmlns:a16="http://schemas.microsoft.com/office/drawing/2014/main" id="{C84BCC2E-BE5E-1245-AA45-C11AA6F0B561}"/>
              </a:ext>
            </a:extLst>
          </p:cNvPr>
          <p:cNvSpPr>
            <a:spLocks noChangeShapeType="1"/>
          </p:cNvSpPr>
          <p:nvPr/>
        </p:nvSpPr>
        <p:spPr bwMode="auto">
          <a:xfrm flipH="1">
            <a:off x="9070883"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6" name="Line 398">
            <a:extLst>
              <a:ext uri="{FF2B5EF4-FFF2-40B4-BE49-F238E27FC236}">
                <a16:creationId xmlns:a16="http://schemas.microsoft.com/office/drawing/2014/main" id="{8024D14E-8A2F-384A-96B7-48EC820B6406}"/>
              </a:ext>
            </a:extLst>
          </p:cNvPr>
          <p:cNvSpPr>
            <a:spLocks noChangeShapeType="1"/>
          </p:cNvSpPr>
          <p:nvPr/>
        </p:nvSpPr>
        <p:spPr bwMode="auto">
          <a:xfrm flipH="1">
            <a:off x="8946382"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7" name="Line 399">
            <a:extLst>
              <a:ext uri="{FF2B5EF4-FFF2-40B4-BE49-F238E27FC236}">
                <a16:creationId xmlns:a16="http://schemas.microsoft.com/office/drawing/2014/main" id="{FC644DFB-6F5B-9846-8E31-E325594B7683}"/>
              </a:ext>
            </a:extLst>
          </p:cNvPr>
          <p:cNvSpPr>
            <a:spLocks noChangeShapeType="1"/>
          </p:cNvSpPr>
          <p:nvPr/>
        </p:nvSpPr>
        <p:spPr bwMode="auto">
          <a:xfrm flipH="1">
            <a:off x="8824028"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8" name="Line 400">
            <a:extLst>
              <a:ext uri="{FF2B5EF4-FFF2-40B4-BE49-F238E27FC236}">
                <a16:creationId xmlns:a16="http://schemas.microsoft.com/office/drawing/2014/main" id="{8CFFFD75-3458-AA4C-837A-8E3E1FEA5A97}"/>
              </a:ext>
            </a:extLst>
          </p:cNvPr>
          <p:cNvSpPr>
            <a:spLocks noChangeShapeType="1"/>
          </p:cNvSpPr>
          <p:nvPr/>
        </p:nvSpPr>
        <p:spPr bwMode="auto">
          <a:xfrm flipH="1">
            <a:off x="8729579" y="3173469"/>
            <a:ext cx="32199"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9" name="Line 401">
            <a:extLst>
              <a:ext uri="{FF2B5EF4-FFF2-40B4-BE49-F238E27FC236}">
                <a16:creationId xmlns:a16="http://schemas.microsoft.com/office/drawing/2014/main" id="{64DA56AE-9533-3946-8D43-552F0D72211D}"/>
              </a:ext>
            </a:extLst>
          </p:cNvPr>
          <p:cNvSpPr>
            <a:spLocks noChangeShapeType="1"/>
          </p:cNvSpPr>
          <p:nvPr/>
        </p:nvSpPr>
        <p:spPr bwMode="auto">
          <a:xfrm flipH="1">
            <a:off x="10215006"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0" name="Line 402">
            <a:extLst>
              <a:ext uri="{FF2B5EF4-FFF2-40B4-BE49-F238E27FC236}">
                <a16:creationId xmlns:a16="http://schemas.microsoft.com/office/drawing/2014/main" id="{23E0164A-EDFA-D947-9627-70AE9E22BC9B}"/>
              </a:ext>
            </a:extLst>
          </p:cNvPr>
          <p:cNvSpPr>
            <a:spLocks noChangeShapeType="1"/>
          </p:cNvSpPr>
          <p:nvPr/>
        </p:nvSpPr>
        <p:spPr bwMode="auto">
          <a:xfrm flipH="1">
            <a:off x="10090505"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1" name="Line 403">
            <a:extLst>
              <a:ext uri="{FF2B5EF4-FFF2-40B4-BE49-F238E27FC236}">
                <a16:creationId xmlns:a16="http://schemas.microsoft.com/office/drawing/2014/main" id="{55D7BF5B-A0F1-5B45-8A0C-513859E3CD3F}"/>
              </a:ext>
            </a:extLst>
          </p:cNvPr>
          <p:cNvSpPr>
            <a:spLocks noChangeShapeType="1"/>
          </p:cNvSpPr>
          <p:nvPr/>
        </p:nvSpPr>
        <p:spPr bwMode="auto">
          <a:xfrm flipH="1">
            <a:off x="9968151"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2" name="Line 404">
            <a:extLst>
              <a:ext uri="{FF2B5EF4-FFF2-40B4-BE49-F238E27FC236}">
                <a16:creationId xmlns:a16="http://schemas.microsoft.com/office/drawing/2014/main" id="{9226F207-3C9C-4A4E-AC2F-68AF8098ACFA}"/>
              </a:ext>
            </a:extLst>
          </p:cNvPr>
          <p:cNvSpPr>
            <a:spLocks noChangeShapeType="1"/>
          </p:cNvSpPr>
          <p:nvPr/>
        </p:nvSpPr>
        <p:spPr bwMode="auto">
          <a:xfrm flipH="1">
            <a:off x="9843651"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3" name="Line 405">
            <a:extLst>
              <a:ext uri="{FF2B5EF4-FFF2-40B4-BE49-F238E27FC236}">
                <a16:creationId xmlns:a16="http://schemas.microsoft.com/office/drawing/2014/main" id="{8AE3256E-6B01-E94F-83AD-0640469CBA57}"/>
              </a:ext>
            </a:extLst>
          </p:cNvPr>
          <p:cNvSpPr>
            <a:spLocks noChangeShapeType="1"/>
          </p:cNvSpPr>
          <p:nvPr/>
        </p:nvSpPr>
        <p:spPr bwMode="auto">
          <a:xfrm flipH="1">
            <a:off x="9719148"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4" name="Line 406">
            <a:extLst>
              <a:ext uri="{FF2B5EF4-FFF2-40B4-BE49-F238E27FC236}">
                <a16:creationId xmlns:a16="http://schemas.microsoft.com/office/drawing/2014/main" id="{CFE84471-1439-E24B-8F5F-88A991330A6F}"/>
              </a:ext>
            </a:extLst>
          </p:cNvPr>
          <p:cNvSpPr>
            <a:spLocks noChangeShapeType="1"/>
          </p:cNvSpPr>
          <p:nvPr/>
        </p:nvSpPr>
        <p:spPr bwMode="auto">
          <a:xfrm flipH="1">
            <a:off x="9594647"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5" name="Line 407">
            <a:extLst>
              <a:ext uri="{FF2B5EF4-FFF2-40B4-BE49-F238E27FC236}">
                <a16:creationId xmlns:a16="http://schemas.microsoft.com/office/drawing/2014/main" id="{7CDC9049-3589-0A4F-8C41-0B15E6E51DC3}"/>
              </a:ext>
            </a:extLst>
          </p:cNvPr>
          <p:cNvSpPr>
            <a:spLocks noChangeShapeType="1"/>
          </p:cNvSpPr>
          <p:nvPr/>
        </p:nvSpPr>
        <p:spPr bwMode="auto">
          <a:xfrm flipH="1">
            <a:off x="9470147"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6" name="Line 408">
            <a:extLst>
              <a:ext uri="{FF2B5EF4-FFF2-40B4-BE49-F238E27FC236}">
                <a16:creationId xmlns:a16="http://schemas.microsoft.com/office/drawing/2014/main" id="{9FCE5874-AB01-B548-8426-B63F8BD5E496}"/>
              </a:ext>
            </a:extLst>
          </p:cNvPr>
          <p:cNvSpPr>
            <a:spLocks noChangeShapeType="1"/>
          </p:cNvSpPr>
          <p:nvPr/>
        </p:nvSpPr>
        <p:spPr bwMode="auto">
          <a:xfrm flipH="1">
            <a:off x="9347792"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7" name="Line 409">
            <a:extLst>
              <a:ext uri="{FF2B5EF4-FFF2-40B4-BE49-F238E27FC236}">
                <a16:creationId xmlns:a16="http://schemas.microsoft.com/office/drawing/2014/main" id="{5B0A45E2-43F1-4245-BE74-B8DDB9149A15}"/>
              </a:ext>
            </a:extLst>
          </p:cNvPr>
          <p:cNvSpPr>
            <a:spLocks noChangeShapeType="1"/>
          </p:cNvSpPr>
          <p:nvPr/>
        </p:nvSpPr>
        <p:spPr bwMode="auto">
          <a:xfrm flipH="1">
            <a:off x="9223292"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8" name="Line 410">
            <a:extLst>
              <a:ext uri="{FF2B5EF4-FFF2-40B4-BE49-F238E27FC236}">
                <a16:creationId xmlns:a16="http://schemas.microsoft.com/office/drawing/2014/main" id="{A4325D27-2F2A-4549-9938-093400ED854A}"/>
              </a:ext>
            </a:extLst>
          </p:cNvPr>
          <p:cNvSpPr>
            <a:spLocks noChangeShapeType="1"/>
          </p:cNvSpPr>
          <p:nvPr/>
        </p:nvSpPr>
        <p:spPr bwMode="auto">
          <a:xfrm flipH="1">
            <a:off x="9126698" y="4397016"/>
            <a:ext cx="34345"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9" name="Line 411">
            <a:extLst>
              <a:ext uri="{FF2B5EF4-FFF2-40B4-BE49-F238E27FC236}">
                <a16:creationId xmlns:a16="http://schemas.microsoft.com/office/drawing/2014/main" id="{D2CE3B69-9FD0-8644-BCD2-6DA75B4E10FC}"/>
              </a:ext>
            </a:extLst>
          </p:cNvPr>
          <p:cNvSpPr>
            <a:spLocks noChangeShapeType="1"/>
          </p:cNvSpPr>
          <p:nvPr/>
        </p:nvSpPr>
        <p:spPr bwMode="auto">
          <a:xfrm>
            <a:off x="10038989" y="5435956"/>
            <a:ext cx="66544"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0" name="Line 412">
            <a:extLst>
              <a:ext uri="{FF2B5EF4-FFF2-40B4-BE49-F238E27FC236}">
                <a16:creationId xmlns:a16="http://schemas.microsoft.com/office/drawing/2014/main" id="{A694A40C-F6C2-E148-9EC3-A2A831B33309}"/>
              </a:ext>
            </a:extLst>
          </p:cNvPr>
          <p:cNvSpPr>
            <a:spLocks noChangeShapeType="1"/>
          </p:cNvSpPr>
          <p:nvPr/>
        </p:nvSpPr>
        <p:spPr bwMode="auto">
          <a:xfrm>
            <a:off x="10163491" y="5435956"/>
            <a:ext cx="66544"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1" name="Line 413">
            <a:extLst>
              <a:ext uri="{FF2B5EF4-FFF2-40B4-BE49-F238E27FC236}">
                <a16:creationId xmlns:a16="http://schemas.microsoft.com/office/drawing/2014/main" id="{41F59115-16B6-2E43-AC26-21E4ACD6C0FB}"/>
              </a:ext>
            </a:extLst>
          </p:cNvPr>
          <p:cNvSpPr>
            <a:spLocks noChangeShapeType="1"/>
          </p:cNvSpPr>
          <p:nvPr/>
        </p:nvSpPr>
        <p:spPr bwMode="auto">
          <a:xfrm>
            <a:off x="10285845" y="5435956"/>
            <a:ext cx="66542"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2" name="Line 414">
            <a:extLst>
              <a:ext uri="{FF2B5EF4-FFF2-40B4-BE49-F238E27FC236}">
                <a16:creationId xmlns:a16="http://schemas.microsoft.com/office/drawing/2014/main" id="{0537ECC0-D32A-764E-A96A-3552CAE6DC1D}"/>
              </a:ext>
            </a:extLst>
          </p:cNvPr>
          <p:cNvSpPr>
            <a:spLocks noChangeShapeType="1"/>
          </p:cNvSpPr>
          <p:nvPr/>
        </p:nvSpPr>
        <p:spPr bwMode="auto">
          <a:xfrm>
            <a:off x="10410347" y="5435956"/>
            <a:ext cx="66542"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3" name="Line 415">
            <a:extLst>
              <a:ext uri="{FF2B5EF4-FFF2-40B4-BE49-F238E27FC236}">
                <a16:creationId xmlns:a16="http://schemas.microsoft.com/office/drawing/2014/main" id="{15FAE838-7622-654D-AED9-C2EB0B6AA901}"/>
              </a:ext>
            </a:extLst>
          </p:cNvPr>
          <p:cNvSpPr>
            <a:spLocks noChangeShapeType="1"/>
          </p:cNvSpPr>
          <p:nvPr/>
        </p:nvSpPr>
        <p:spPr bwMode="auto">
          <a:xfrm>
            <a:off x="10534846" y="5435956"/>
            <a:ext cx="66542"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4" name="Line 416">
            <a:extLst>
              <a:ext uri="{FF2B5EF4-FFF2-40B4-BE49-F238E27FC236}">
                <a16:creationId xmlns:a16="http://schemas.microsoft.com/office/drawing/2014/main" id="{6972A018-20F0-EF44-AE4C-DF35274893C5}"/>
              </a:ext>
            </a:extLst>
          </p:cNvPr>
          <p:cNvSpPr>
            <a:spLocks noChangeShapeType="1"/>
          </p:cNvSpPr>
          <p:nvPr/>
        </p:nvSpPr>
        <p:spPr bwMode="auto">
          <a:xfrm>
            <a:off x="10659348" y="5435956"/>
            <a:ext cx="66542"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5" name="Line 417">
            <a:extLst>
              <a:ext uri="{FF2B5EF4-FFF2-40B4-BE49-F238E27FC236}">
                <a16:creationId xmlns:a16="http://schemas.microsoft.com/office/drawing/2014/main" id="{420F8A13-E165-CE4F-9717-74AA01E94E33}"/>
              </a:ext>
            </a:extLst>
          </p:cNvPr>
          <p:cNvSpPr>
            <a:spLocks noChangeShapeType="1"/>
          </p:cNvSpPr>
          <p:nvPr/>
        </p:nvSpPr>
        <p:spPr bwMode="auto">
          <a:xfrm>
            <a:off x="10783849" y="5435956"/>
            <a:ext cx="66542"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6" name="Line 418">
            <a:extLst>
              <a:ext uri="{FF2B5EF4-FFF2-40B4-BE49-F238E27FC236}">
                <a16:creationId xmlns:a16="http://schemas.microsoft.com/office/drawing/2014/main" id="{290207CA-790D-4F42-A915-852BFBF8AB0E}"/>
              </a:ext>
            </a:extLst>
          </p:cNvPr>
          <p:cNvSpPr>
            <a:spLocks noChangeShapeType="1"/>
          </p:cNvSpPr>
          <p:nvPr/>
        </p:nvSpPr>
        <p:spPr bwMode="auto">
          <a:xfrm>
            <a:off x="10906205" y="5435956"/>
            <a:ext cx="66544"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7" name="Line 419">
            <a:extLst>
              <a:ext uri="{FF2B5EF4-FFF2-40B4-BE49-F238E27FC236}">
                <a16:creationId xmlns:a16="http://schemas.microsoft.com/office/drawing/2014/main" id="{AEDEFB3B-2FE6-0849-AB96-115C6B0DD259}"/>
              </a:ext>
            </a:extLst>
          </p:cNvPr>
          <p:cNvSpPr>
            <a:spLocks noChangeShapeType="1"/>
          </p:cNvSpPr>
          <p:nvPr/>
        </p:nvSpPr>
        <p:spPr bwMode="auto">
          <a:xfrm>
            <a:off x="11030707" y="5435956"/>
            <a:ext cx="66544"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8" name="Freeform 420">
            <a:extLst>
              <a:ext uri="{FF2B5EF4-FFF2-40B4-BE49-F238E27FC236}">
                <a16:creationId xmlns:a16="http://schemas.microsoft.com/office/drawing/2014/main" id="{826C0850-C623-2B48-916E-BC3BE18BEAE7}"/>
              </a:ext>
            </a:extLst>
          </p:cNvPr>
          <p:cNvSpPr>
            <a:spLocks noChangeArrowheads="1"/>
          </p:cNvSpPr>
          <p:nvPr/>
        </p:nvSpPr>
        <p:spPr bwMode="auto">
          <a:xfrm flipH="1">
            <a:off x="11157353" y="5412344"/>
            <a:ext cx="47225" cy="23613"/>
          </a:xfrm>
          <a:custGeom>
            <a:avLst/>
            <a:gdLst>
              <a:gd name="T0" fmla="*/ 96 w 97"/>
              <a:gd name="T1" fmla="*/ 48 h 49"/>
              <a:gd name="T2" fmla="*/ 32 w 97"/>
              <a:gd name="T3" fmla="*/ 48 h 49"/>
              <a:gd name="T4" fmla="*/ 0 w 97"/>
              <a:gd name="T5" fmla="*/ 0 h 49"/>
            </a:gdLst>
            <a:ahLst/>
            <a:cxnLst>
              <a:cxn ang="0">
                <a:pos x="T0" y="T1"/>
              </a:cxn>
              <a:cxn ang="0">
                <a:pos x="T2" y="T3"/>
              </a:cxn>
              <a:cxn ang="0">
                <a:pos x="T4" y="T5"/>
              </a:cxn>
            </a:cxnLst>
            <a:rect l="0" t="0" r="r" b="b"/>
            <a:pathLst>
              <a:path w="97" h="49">
                <a:moveTo>
                  <a:pt x="96" y="48"/>
                </a:moveTo>
                <a:lnTo>
                  <a:pt x="32" y="48"/>
                </a:lnTo>
                <a:lnTo>
                  <a:pt x="0" y="0"/>
                </a:lnTo>
              </a:path>
            </a:pathLst>
          </a:cu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9" name="Line 421">
            <a:extLst>
              <a:ext uri="{FF2B5EF4-FFF2-40B4-BE49-F238E27FC236}">
                <a16:creationId xmlns:a16="http://schemas.microsoft.com/office/drawing/2014/main" id="{E52B94A8-404A-0D4F-812A-80BA84B1376D}"/>
              </a:ext>
            </a:extLst>
          </p:cNvPr>
          <p:cNvSpPr>
            <a:spLocks noChangeShapeType="1"/>
          </p:cNvSpPr>
          <p:nvPr/>
        </p:nvSpPr>
        <p:spPr bwMode="auto">
          <a:xfrm flipV="1">
            <a:off x="11232482" y="5302870"/>
            <a:ext cx="38638" cy="5795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88" name="Text Placeholder 17">
            <a:extLst>
              <a:ext uri="{FF2B5EF4-FFF2-40B4-BE49-F238E27FC236}">
                <a16:creationId xmlns:a16="http://schemas.microsoft.com/office/drawing/2014/main" id="{34F0C302-0D8D-5843-989D-B63B49CEDBB6}"/>
              </a:ext>
            </a:extLst>
          </p:cNvPr>
          <p:cNvSpPr>
            <a:spLocks noGrp="1"/>
          </p:cNvSpPr>
          <p:nvPr userDrawn="1">
            <p:ph type="body" sz="quarter" idx="18" hasCustomPrompt="1"/>
          </p:nvPr>
        </p:nvSpPr>
        <p:spPr>
          <a:xfrm>
            <a:off x="547925" y="1470038"/>
            <a:ext cx="4312551" cy="4147846"/>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90" name="Text Placeholder 23">
            <a:extLst>
              <a:ext uri="{FF2B5EF4-FFF2-40B4-BE49-F238E27FC236}">
                <a16:creationId xmlns:a16="http://schemas.microsoft.com/office/drawing/2014/main" id="{B4FF05A9-F886-404C-B3C2-76E4EDBDFD31}"/>
              </a:ext>
            </a:extLst>
          </p:cNvPr>
          <p:cNvSpPr>
            <a:spLocks noGrp="1"/>
          </p:cNvSpPr>
          <p:nvPr userDrawn="1">
            <p:ph type="body" sz="quarter" idx="16" hasCustomPrompt="1"/>
          </p:nvPr>
        </p:nvSpPr>
        <p:spPr>
          <a:xfrm>
            <a:off x="547928" y="636143"/>
            <a:ext cx="4308887" cy="582221"/>
          </a:xfrm>
        </p:spPr>
        <p:txBody>
          <a:bodyPr>
            <a:normAutofit/>
          </a:bodyPr>
          <a:lstStyle>
            <a:lvl1pPr marL="0" indent="0" algn="l">
              <a:buNone/>
              <a:defRPr sz="3600" b="0" i="0">
                <a:solidFill>
                  <a:srgbClr val="1A1918"/>
                </a:solidFill>
                <a:latin typeface="+mn-lt"/>
              </a:defRPr>
            </a:lvl1pPr>
          </a:lstStyle>
          <a:p>
            <a:pPr lvl="0"/>
            <a:r>
              <a:rPr lang="en-US" dirty="0"/>
              <a:t>Heading</a:t>
            </a:r>
          </a:p>
        </p:txBody>
      </p:sp>
      <p:sp>
        <p:nvSpPr>
          <p:cNvPr id="102" name="Text Placeholder 23">
            <a:extLst>
              <a:ext uri="{FF2B5EF4-FFF2-40B4-BE49-F238E27FC236}">
                <a16:creationId xmlns:a16="http://schemas.microsoft.com/office/drawing/2014/main" id="{4F90DD39-208A-0846-AC92-FAC36CE191A5}"/>
              </a:ext>
            </a:extLst>
          </p:cNvPr>
          <p:cNvSpPr>
            <a:spLocks noGrp="1"/>
          </p:cNvSpPr>
          <p:nvPr userDrawn="1">
            <p:ph type="body" sz="quarter" idx="20" hasCustomPrompt="1"/>
          </p:nvPr>
        </p:nvSpPr>
        <p:spPr>
          <a:xfrm>
            <a:off x="5425154" y="2951726"/>
            <a:ext cx="2219220" cy="442320"/>
          </a:xfrm>
        </p:spPr>
        <p:txBody>
          <a:bodyPr anchor="ctr">
            <a:normAutofit/>
          </a:bodyPr>
          <a:lstStyle>
            <a:lvl1pPr marL="0" indent="0" algn="r">
              <a:buNone/>
              <a:defRPr sz="2400" b="1" i="0">
                <a:solidFill>
                  <a:srgbClr val="1A1918"/>
                </a:solidFill>
                <a:latin typeface="+mn-lt"/>
              </a:defRPr>
            </a:lvl1pPr>
          </a:lstStyle>
          <a:p>
            <a:pPr lvl="0"/>
            <a:r>
              <a:rPr lang="en-US" dirty="0"/>
              <a:t>Title</a:t>
            </a:r>
          </a:p>
        </p:txBody>
      </p:sp>
      <p:sp>
        <p:nvSpPr>
          <p:cNvPr id="104" name="Text Placeholder 23">
            <a:extLst>
              <a:ext uri="{FF2B5EF4-FFF2-40B4-BE49-F238E27FC236}">
                <a16:creationId xmlns:a16="http://schemas.microsoft.com/office/drawing/2014/main" id="{DFCB3FD5-E40F-CE48-A411-1E3CAE3E9AC8}"/>
              </a:ext>
            </a:extLst>
          </p:cNvPr>
          <p:cNvSpPr>
            <a:spLocks noGrp="1"/>
          </p:cNvSpPr>
          <p:nvPr userDrawn="1">
            <p:ph type="body" sz="quarter" idx="22" hasCustomPrompt="1"/>
          </p:nvPr>
        </p:nvSpPr>
        <p:spPr>
          <a:xfrm>
            <a:off x="6351082" y="717532"/>
            <a:ext cx="2219220" cy="442320"/>
          </a:xfrm>
        </p:spPr>
        <p:txBody>
          <a:bodyPr anchor="ctr">
            <a:normAutofit/>
          </a:bodyPr>
          <a:lstStyle>
            <a:lvl1pPr marL="0" indent="0" algn="r">
              <a:buNone/>
              <a:defRPr sz="2400" b="1" i="0">
                <a:solidFill>
                  <a:srgbClr val="1A1918"/>
                </a:solidFill>
                <a:latin typeface="+mn-lt"/>
              </a:defRPr>
            </a:lvl1pPr>
          </a:lstStyle>
          <a:p>
            <a:pPr lvl="0"/>
            <a:r>
              <a:rPr lang="en-US" dirty="0"/>
              <a:t>Title</a:t>
            </a:r>
          </a:p>
        </p:txBody>
      </p:sp>
      <p:sp>
        <p:nvSpPr>
          <p:cNvPr id="106" name="Text Placeholder 23">
            <a:extLst>
              <a:ext uri="{FF2B5EF4-FFF2-40B4-BE49-F238E27FC236}">
                <a16:creationId xmlns:a16="http://schemas.microsoft.com/office/drawing/2014/main" id="{3C479639-2B37-234D-B21C-737A15B07610}"/>
              </a:ext>
            </a:extLst>
          </p:cNvPr>
          <p:cNvSpPr>
            <a:spLocks noGrp="1"/>
          </p:cNvSpPr>
          <p:nvPr userDrawn="1">
            <p:ph type="body" sz="quarter" idx="24" hasCustomPrompt="1"/>
          </p:nvPr>
        </p:nvSpPr>
        <p:spPr>
          <a:xfrm>
            <a:off x="6347597" y="5214796"/>
            <a:ext cx="2219220" cy="442320"/>
          </a:xfrm>
        </p:spPr>
        <p:txBody>
          <a:bodyPr anchor="ctr">
            <a:normAutofit/>
          </a:bodyPr>
          <a:lstStyle>
            <a:lvl1pPr marL="0" indent="0" algn="r">
              <a:buNone/>
              <a:defRPr sz="2400" b="1" i="0">
                <a:solidFill>
                  <a:srgbClr val="1A1918"/>
                </a:solidFill>
                <a:latin typeface="+mn-lt"/>
              </a:defRPr>
            </a:lvl1pPr>
          </a:lstStyle>
          <a:p>
            <a:pPr lvl="0"/>
            <a:r>
              <a:rPr lang="en-US" dirty="0"/>
              <a:t>Title</a:t>
            </a:r>
          </a:p>
        </p:txBody>
      </p:sp>
      <p:sp>
        <p:nvSpPr>
          <p:cNvPr id="108" name="Text Placeholder 23">
            <a:extLst>
              <a:ext uri="{FF2B5EF4-FFF2-40B4-BE49-F238E27FC236}">
                <a16:creationId xmlns:a16="http://schemas.microsoft.com/office/drawing/2014/main" id="{AF91F0CE-C7DF-B74F-B4D7-25C7ADC90465}"/>
              </a:ext>
            </a:extLst>
          </p:cNvPr>
          <p:cNvSpPr>
            <a:spLocks noGrp="1"/>
          </p:cNvSpPr>
          <p:nvPr userDrawn="1">
            <p:ph type="body" sz="quarter" idx="26" hasCustomPrompt="1"/>
          </p:nvPr>
        </p:nvSpPr>
        <p:spPr>
          <a:xfrm>
            <a:off x="5786747" y="4196612"/>
            <a:ext cx="2219220" cy="442320"/>
          </a:xfrm>
        </p:spPr>
        <p:txBody>
          <a:bodyPr anchor="ctr">
            <a:normAutofit/>
          </a:bodyPr>
          <a:lstStyle>
            <a:lvl1pPr marL="0" indent="0" algn="r">
              <a:buNone/>
              <a:defRPr sz="2400" b="1" i="0">
                <a:solidFill>
                  <a:srgbClr val="1A1918"/>
                </a:solidFill>
                <a:latin typeface="+mn-lt"/>
              </a:defRPr>
            </a:lvl1pPr>
          </a:lstStyle>
          <a:p>
            <a:pPr lvl="0"/>
            <a:r>
              <a:rPr lang="en-US" dirty="0"/>
              <a:t>Title</a:t>
            </a:r>
          </a:p>
        </p:txBody>
      </p:sp>
      <p:sp>
        <p:nvSpPr>
          <p:cNvPr id="110" name="Text Placeholder 23">
            <a:extLst>
              <a:ext uri="{FF2B5EF4-FFF2-40B4-BE49-F238E27FC236}">
                <a16:creationId xmlns:a16="http://schemas.microsoft.com/office/drawing/2014/main" id="{9D34396D-AAEA-8941-B9FA-2158B9F5BCD8}"/>
              </a:ext>
            </a:extLst>
          </p:cNvPr>
          <p:cNvSpPr>
            <a:spLocks noGrp="1"/>
          </p:cNvSpPr>
          <p:nvPr userDrawn="1">
            <p:ph type="body" sz="quarter" idx="28" hasCustomPrompt="1"/>
          </p:nvPr>
        </p:nvSpPr>
        <p:spPr>
          <a:xfrm>
            <a:off x="5779234" y="1667560"/>
            <a:ext cx="2219220" cy="442320"/>
          </a:xfrm>
        </p:spPr>
        <p:txBody>
          <a:bodyPr anchor="ctr">
            <a:normAutofit/>
          </a:bodyPr>
          <a:lstStyle>
            <a:lvl1pPr marL="0" indent="0" algn="r">
              <a:buNone/>
              <a:defRPr sz="2400" b="1" i="0">
                <a:solidFill>
                  <a:srgbClr val="1A1918"/>
                </a:solidFill>
                <a:latin typeface="+mn-lt"/>
              </a:defRPr>
            </a:lvl1pPr>
          </a:lstStyle>
          <a:p>
            <a:pPr lvl="0"/>
            <a:r>
              <a:rPr lang="en-US" dirty="0"/>
              <a:t>Title</a:t>
            </a:r>
          </a:p>
        </p:txBody>
      </p:sp>
      <p:sp>
        <p:nvSpPr>
          <p:cNvPr id="72" name="TextBox 71">
            <a:extLst>
              <a:ext uri="{FF2B5EF4-FFF2-40B4-BE49-F238E27FC236}">
                <a16:creationId xmlns:a16="http://schemas.microsoft.com/office/drawing/2014/main" id="{F6539D7C-9095-FF4E-AFF9-793999AB9937}"/>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258253129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5 point number graph with icons A">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9" y="429621"/>
            <a:ext cx="4308887" cy="582221"/>
          </a:xfrm>
        </p:spPr>
        <p:txBody>
          <a:bodyPr>
            <a:normAutofit/>
          </a:bodyPr>
          <a:lstStyle>
            <a:lvl1pPr marL="0" indent="0" algn="l">
              <a:buNone/>
              <a:defRPr sz="3600" b="0" i="0">
                <a:solidFill>
                  <a:srgbClr val="1A1918"/>
                </a:solidFill>
                <a:latin typeface="+mn-lt"/>
              </a:defRPr>
            </a:lvl1pPr>
          </a:lstStyle>
          <a:p>
            <a:pPr lvl="0"/>
            <a:r>
              <a:rPr lang="en-US" dirty="0"/>
              <a:t>Heading</a:t>
            </a:r>
          </a:p>
        </p:txBody>
      </p:sp>
      <p:sp>
        <p:nvSpPr>
          <p:cNvPr id="76" name="Freeform 169">
            <a:extLst>
              <a:ext uri="{FF2B5EF4-FFF2-40B4-BE49-F238E27FC236}">
                <a16:creationId xmlns:a16="http://schemas.microsoft.com/office/drawing/2014/main" id="{38720E63-EB1C-BB42-A9BC-BBD00E84BC82}"/>
              </a:ext>
            </a:extLst>
          </p:cNvPr>
          <p:cNvSpPr>
            <a:spLocks noChangeArrowheads="1"/>
          </p:cNvSpPr>
          <p:nvPr/>
        </p:nvSpPr>
        <p:spPr bwMode="auto">
          <a:xfrm>
            <a:off x="2384304" y="2144026"/>
            <a:ext cx="2066436" cy="2071148"/>
          </a:xfrm>
          <a:custGeom>
            <a:avLst/>
            <a:gdLst>
              <a:gd name="T0" fmla="*/ 3867 w 3868"/>
              <a:gd name="T1" fmla="*/ 1932 h 3876"/>
              <a:gd name="T2" fmla="*/ 3867 w 3868"/>
              <a:gd name="T3" fmla="*/ 1932 h 3876"/>
              <a:gd name="T4" fmla="*/ 1933 w 3868"/>
              <a:gd name="T5" fmla="*/ 3875 h 3876"/>
              <a:gd name="T6" fmla="*/ 0 w 3868"/>
              <a:gd name="T7" fmla="*/ 1932 h 3876"/>
              <a:gd name="T8" fmla="*/ 1933 w 3868"/>
              <a:gd name="T9" fmla="*/ 0 h 3876"/>
              <a:gd name="T10" fmla="*/ 3867 w 3868"/>
              <a:gd name="T11" fmla="*/ 1932 h 3876"/>
            </a:gdLst>
            <a:ahLst/>
            <a:cxnLst>
              <a:cxn ang="0">
                <a:pos x="T0" y="T1"/>
              </a:cxn>
              <a:cxn ang="0">
                <a:pos x="T2" y="T3"/>
              </a:cxn>
              <a:cxn ang="0">
                <a:pos x="T4" y="T5"/>
              </a:cxn>
              <a:cxn ang="0">
                <a:pos x="T6" y="T7"/>
              </a:cxn>
              <a:cxn ang="0">
                <a:pos x="T8" y="T9"/>
              </a:cxn>
              <a:cxn ang="0">
                <a:pos x="T10" y="T11"/>
              </a:cxn>
            </a:cxnLst>
            <a:rect l="0" t="0" r="r" b="b"/>
            <a:pathLst>
              <a:path w="3868" h="3876">
                <a:moveTo>
                  <a:pt x="3867" y="1932"/>
                </a:moveTo>
                <a:lnTo>
                  <a:pt x="3867" y="1932"/>
                </a:lnTo>
                <a:cubicBezTo>
                  <a:pt x="3867" y="3007"/>
                  <a:pt x="3000" y="3875"/>
                  <a:pt x="1933" y="3875"/>
                </a:cubicBezTo>
                <a:cubicBezTo>
                  <a:pt x="867" y="3875"/>
                  <a:pt x="0" y="3007"/>
                  <a:pt x="0" y="1932"/>
                </a:cubicBezTo>
                <a:cubicBezTo>
                  <a:pt x="0" y="866"/>
                  <a:pt x="867" y="0"/>
                  <a:pt x="1933" y="0"/>
                </a:cubicBezTo>
                <a:cubicBezTo>
                  <a:pt x="3000" y="0"/>
                  <a:pt x="3867" y="866"/>
                  <a:pt x="3867" y="1932"/>
                </a:cubicBezTo>
              </a:path>
            </a:pathLst>
          </a:custGeom>
          <a:solidFill>
            <a:srgbClr val="A82279"/>
          </a:solidFill>
          <a:ln w="9525" cap="flat">
            <a:noFill/>
            <a:bevel/>
            <a:headEnd/>
            <a:tailEnd/>
          </a:ln>
          <a:effectLst/>
        </p:spPr>
        <p:txBody>
          <a:bodyPr wrap="none" anchor="ctr"/>
          <a:lstStyle/>
          <a:p>
            <a:endParaRPr lang="en-US" sz="1801"/>
          </a:p>
        </p:txBody>
      </p:sp>
      <p:sp>
        <p:nvSpPr>
          <p:cNvPr id="77" name="Freeform 170">
            <a:extLst>
              <a:ext uri="{FF2B5EF4-FFF2-40B4-BE49-F238E27FC236}">
                <a16:creationId xmlns:a16="http://schemas.microsoft.com/office/drawing/2014/main" id="{C82BD997-3E2D-3F4D-A216-D21A3434D7F1}"/>
              </a:ext>
            </a:extLst>
          </p:cNvPr>
          <p:cNvSpPr>
            <a:spLocks noChangeArrowheads="1"/>
          </p:cNvSpPr>
          <p:nvPr/>
        </p:nvSpPr>
        <p:spPr bwMode="auto">
          <a:xfrm>
            <a:off x="6875325" y="2733089"/>
            <a:ext cx="2365680" cy="2365680"/>
          </a:xfrm>
          <a:custGeom>
            <a:avLst/>
            <a:gdLst>
              <a:gd name="T0" fmla="*/ 4427 w 4428"/>
              <a:gd name="T1" fmla="*/ 2213 h 4428"/>
              <a:gd name="T2" fmla="*/ 4427 w 4428"/>
              <a:gd name="T3" fmla="*/ 2213 h 4428"/>
              <a:gd name="T4" fmla="*/ 2213 w 4428"/>
              <a:gd name="T5" fmla="*/ 4427 h 4428"/>
              <a:gd name="T6" fmla="*/ 0 w 4428"/>
              <a:gd name="T7" fmla="*/ 2213 h 4428"/>
              <a:gd name="T8" fmla="*/ 2213 w 4428"/>
              <a:gd name="T9" fmla="*/ 0 h 4428"/>
              <a:gd name="T10" fmla="*/ 4427 w 4428"/>
              <a:gd name="T11" fmla="*/ 2213 h 4428"/>
            </a:gdLst>
            <a:ahLst/>
            <a:cxnLst>
              <a:cxn ang="0">
                <a:pos x="T0" y="T1"/>
              </a:cxn>
              <a:cxn ang="0">
                <a:pos x="T2" y="T3"/>
              </a:cxn>
              <a:cxn ang="0">
                <a:pos x="T4" y="T5"/>
              </a:cxn>
              <a:cxn ang="0">
                <a:pos x="T6" y="T7"/>
              </a:cxn>
              <a:cxn ang="0">
                <a:pos x="T8" y="T9"/>
              </a:cxn>
              <a:cxn ang="0">
                <a:pos x="T10" y="T11"/>
              </a:cxn>
            </a:cxnLst>
            <a:rect l="0" t="0" r="r" b="b"/>
            <a:pathLst>
              <a:path w="4428" h="4428">
                <a:moveTo>
                  <a:pt x="4427" y="2213"/>
                </a:moveTo>
                <a:lnTo>
                  <a:pt x="4427" y="2213"/>
                </a:lnTo>
                <a:cubicBezTo>
                  <a:pt x="4427" y="3433"/>
                  <a:pt x="3433" y="4427"/>
                  <a:pt x="2213" y="4427"/>
                </a:cubicBezTo>
                <a:cubicBezTo>
                  <a:pt x="984" y="4427"/>
                  <a:pt x="0" y="3433"/>
                  <a:pt x="0" y="2213"/>
                </a:cubicBezTo>
                <a:cubicBezTo>
                  <a:pt x="0" y="985"/>
                  <a:pt x="984" y="0"/>
                  <a:pt x="2213" y="0"/>
                </a:cubicBezTo>
                <a:cubicBezTo>
                  <a:pt x="3433" y="0"/>
                  <a:pt x="4427" y="985"/>
                  <a:pt x="4427" y="2213"/>
                </a:cubicBezTo>
              </a:path>
            </a:pathLst>
          </a:custGeom>
          <a:solidFill>
            <a:srgbClr val="A9D8E4"/>
          </a:solidFill>
          <a:ln w="9525" cap="flat">
            <a:noFill/>
            <a:bevel/>
            <a:headEnd/>
            <a:tailEnd/>
          </a:ln>
          <a:effectLst/>
        </p:spPr>
        <p:txBody>
          <a:bodyPr wrap="none" anchor="ctr"/>
          <a:lstStyle/>
          <a:p>
            <a:endParaRPr lang="en-US" sz="1801"/>
          </a:p>
        </p:txBody>
      </p:sp>
      <p:sp>
        <p:nvSpPr>
          <p:cNvPr id="78" name="Freeform 171">
            <a:extLst>
              <a:ext uri="{FF2B5EF4-FFF2-40B4-BE49-F238E27FC236}">
                <a16:creationId xmlns:a16="http://schemas.microsoft.com/office/drawing/2014/main" id="{C68FEA06-8C7F-9F49-990B-23D42094A08A}"/>
              </a:ext>
            </a:extLst>
          </p:cNvPr>
          <p:cNvSpPr>
            <a:spLocks noChangeArrowheads="1"/>
          </p:cNvSpPr>
          <p:nvPr/>
        </p:nvSpPr>
        <p:spPr bwMode="auto">
          <a:xfrm>
            <a:off x="4224539" y="3013484"/>
            <a:ext cx="2313842" cy="2313842"/>
          </a:xfrm>
          <a:custGeom>
            <a:avLst/>
            <a:gdLst>
              <a:gd name="T0" fmla="*/ 4329 w 4330"/>
              <a:gd name="T1" fmla="*/ 2168 h 4329"/>
              <a:gd name="T2" fmla="*/ 4329 w 4330"/>
              <a:gd name="T3" fmla="*/ 2168 h 4329"/>
              <a:gd name="T4" fmla="*/ 2169 w 4330"/>
              <a:gd name="T5" fmla="*/ 4328 h 4329"/>
              <a:gd name="T6" fmla="*/ 0 w 4330"/>
              <a:gd name="T7" fmla="*/ 2168 h 4329"/>
              <a:gd name="T8" fmla="*/ 2169 w 4330"/>
              <a:gd name="T9" fmla="*/ 0 h 4329"/>
              <a:gd name="T10" fmla="*/ 4329 w 4330"/>
              <a:gd name="T11" fmla="*/ 2168 h 4329"/>
            </a:gdLst>
            <a:ahLst/>
            <a:cxnLst>
              <a:cxn ang="0">
                <a:pos x="T0" y="T1"/>
              </a:cxn>
              <a:cxn ang="0">
                <a:pos x="T2" y="T3"/>
              </a:cxn>
              <a:cxn ang="0">
                <a:pos x="T4" y="T5"/>
              </a:cxn>
              <a:cxn ang="0">
                <a:pos x="T6" y="T7"/>
              </a:cxn>
              <a:cxn ang="0">
                <a:pos x="T8" y="T9"/>
              </a:cxn>
              <a:cxn ang="0">
                <a:pos x="T10" y="T11"/>
              </a:cxn>
            </a:cxnLst>
            <a:rect l="0" t="0" r="r" b="b"/>
            <a:pathLst>
              <a:path w="4330" h="4329">
                <a:moveTo>
                  <a:pt x="4329" y="2168"/>
                </a:moveTo>
                <a:lnTo>
                  <a:pt x="4329" y="2168"/>
                </a:lnTo>
                <a:cubicBezTo>
                  <a:pt x="4329" y="3361"/>
                  <a:pt x="3362" y="4328"/>
                  <a:pt x="2169" y="4328"/>
                </a:cubicBezTo>
                <a:cubicBezTo>
                  <a:pt x="967" y="4328"/>
                  <a:pt x="0" y="3361"/>
                  <a:pt x="0" y="2168"/>
                </a:cubicBezTo>
                <a:cubicBezTo>
                  <a:pt x="0" y="976"/>
                  <a:pt x="967" y="0"/>
                  <a:pt x="2169" y="0"/>
                </a:cubicBezTo>
                <a:cubicBezTo>
                  <a:pt x="3362" y="0"/>
                  <a:pt x="4329" y="976"/>
                  <a:pt x="4329" y="2168"/>
                </a:cubicBezTo>
              </a:path>
            </a:pathLst>
          </a:custGeom>
          <a:solidFill>
            <a:srgbClr val="71CDDC"/>
          </a:solidFill>
          <a:ln w="9525" cap="flat">
            <a:noFill/>
            <a:bevel/>
            <a:headEnd/>
            <a:tailEnd/>
          </a:ln>
          <a:effectLst/>
        </p:spPr>
        <p:txBody>
          <a:bodyPr wrap="none" anchor="ctr"/>
          <a:lstStyle/>
          <a:p>
            <a:endParaRPr lang="en-US" sz="1801"/>
          </a:p>
        </p:txBody>
      </p:sp>
      <p:sp>
        <p:nvSpPr>
          <p:cNvPr id="79" name="Freeform 172">
            <a:extLst>
              <a:ext uri="{FF2B5EF4-FFF2-40B4-BE49-F238E27FC236}">
                <a16:creationId xmlns:a16="http://schemas.microsoft.com/office/drawing/2014/main" id="{4AC9A4FA-A4A1-1F44-874C-8BE1E0CAE5BF}"/>
              </a:ext>
            </a:extLst>
          </p:cNvPr>
          <p:cNvSpPr>
            <a:spLocks noChangeArrowheads="1"/>
          </p:cNvSpPr>
          <p:nvPr/>
        </p:nvSpPr>
        <p:spPr bwMode="auto">
          <a:xfrm>
            <a:off x="8911130" y="1536114"/>
            <a:ext cx="2690843" cy="2688487"/>
          </a:xfrm>
          <a:custGeom>
            <a:avLst/>
            <a:gdLst>
              <a:gd name="T0" fmla="*/ 5033 w 5034"/>
              <a:gd name="T1" fmla="*/ 2511 h 5033"/>
              <a:gd name="T2" fmla="*/ 5033 w 5034"/>
              <a:gd name="T3" fmla="*/ 2511 h 5033"/>
              <a:gd name="T4" fmla="*/ 2521 w 5034"/>
              <a:gd name="T5" fmla="*/ 5032 h 5033"/>
              <a:gd name="T6" fmla="*/ 0 w 5034"/>
              <a:gd name="T7" fmla="*/ 2511 h 5033"/>
              <a:gd name="T8" fmla="*/ 2521 w 5034"/>
              <a:gd name="T9" fmla="*/ 0 h 5033"/>
              <a:gd name="T10" fmla="*/ 5033 w 5034"/>
              <a:gd name="T11" fmla="*/ 2511 h 5033"/>
            </a:gdLst>
            <a:ahLst/>
            <a:cxnLst>
              <a:cxn ang="0">
                <a:pos x="T0" y="T1"/>
              </a:cxn>
              <a:cxn ang="0">
                <a:pos x="T2" y="T3"/>
              </a:cxn>
              <a:cxn ang="0">
                <a:pos x="T4" y="T5"/>
              </a:cxn>
              <a:cxn ang="0">
                <a:pos x="T6" y="T7"/>
              </a:cxn>
              <a:cxn ang="0">
                <a:pos x="T8" y="T9"/>
              </a:cxn>
              <a:cxn ang="0">
                <a:pos x="T10" y="T11"/>
              </a:cxn>
            </a:cxnLst>
            <a:rect l="0" t="0" r="r" b="b"/>
            <a:pathLst>
              <a:path w="5034" h="5033">
                <a:moveTo>
                  <a:pt x="5033" y="2511"/>
                </a:moveTo>
                <a:lnTo>
                  <a:pt x="5033" y="2511"/>
                </a:lnTo>
                <a:cubicBezTo>
                  <a:pt x="5033" y="3902"/>
                  <a:pt x="3904" y="5032"/>
                  <a:pt x="2521" y="5032"/>
                </a:cubicBezTo>
                <a:cubicBezTo>
                  <a:pt x="1130" y="5032"/>
                  <a:pt x="0" y="3902"/>
                  <a:pt x="0" y="2511"/>
                </a:cubicBezTo>
                <a:cubicBezTo>
                  <a:pt x="0" y="1120"/>
                  <a:pt x="1130" y="0"/>
                  <a:pt x="2521" y="0"/>
                </a:cubicBezTo>
                <a:cubicBezTo>
                  <a:pt x="3904" y="0"/>
                  <a:pt x="5033" y="1120"/>
                  <a:pt x="5033" y="2511"/>
                </a:cubicBezTo>
              </a:path>
            </a:pathLst>
          </a:custGeom>
          <a:solidFill>
            <a:srgbClr val="A82279"/>
          </a:solidFill>
          <a:ln w="9525" cap="flat">
            <a:noFill/>
            <a:bevel/>
            <a:headEnd/>
            <a:tailEnd/>
          </a:ln>
          <a:effectLst/>
        </p:spPr>
        <p:txBody>
          <a:bodyPr wrap="none" anchor="ctr"/>
          <a:lstStyle/>
          <a:p>
            <a:endParaRPr lang="en-US" sz="1801"/>
          </a:p>
        </p:txBody>
      </p:sp>
      <p:sp>
        <p:nvSpPr>
          <p:cNvPr id="80" name="Freeform 173">
            <a:extLst>
              <a:ext uri="{FF2B5EF4-FFF2-40B4-BE49-F238E27FC236}">
                <a16:creationId xmlns:a16="http://schemas.microsoft.com/office/drawing/2014/main" id="{27FCD08C-F550-D545-95E5-ACCEF51638A9}"/>
              </a:ext>
            </a:extLst>
          </p:cNvPr>
          <p:cNvSpPr>
            <a:spLocks noChangeArrowheads="1"/>
          </p:cNvSpPr>
          <p:nvPr/>
        </p:nvSpPr>
        <p:spPr bwMode="auto">
          <a:xfrm>
            <a:off x="5574671" y="1498412"/>
            <a:ext cx="1983966" cy="1979254"/>
          </a:xfrm>
          <a:custGeom>
            <a:avLst/>
            <a:gdLst>
              <a:gd name="T0" fmla="*/ 3713 w 3714"/>
              <a:gd name="T1" fmla="*/ 1851 h 3704"/>
              <a:gd name="T2" fmla="*/ 3713 w 3714"/>
              <a:gd name="T3" fmla="*/ 1851 h 3704"/>
              <a:gd name="T4" fmla="*/ 1862 w 3714"/>
              <a:gd name="T5" fmla="*/ 3703 h 3704"/>
              <a:gd name="T6" fmla="*/ 0 w 3714"/>
              <a:gd name="T7" fmla="*/ 1851 h 3704"/>
              <a:gd name="T8" fmla="*/ 1862 w 3714"/>
              <a:gd name="T9" fmla="*/ 0 h 3704"/>
              <a:gd name="T10" fmla="*/ 3713 w 3714"/>
              <a:gd name="T11" fmla="*/ 1851 h 3704"/>
            </a:gdLst>
            <a:ahLst/>
            <a:cxnLst>
              <a:cxn ang="0">
                <a:pos x="T0" y="T1"/>
              </a:cxn>
              <a:cxn ang="0">
                <a:pos x="T2" y="T3"/>
              </a:cxn>
              <a:cxn ang="0">
                <a:pos x="T4" y="T5"/>
              </a:cxn>
              <a:cxn ang="0">
                <a:pos x="T6" y="T7"/>
              </a:cxn>
              <a:cxn ang="0">
                <a:pos x="T8" y="T9"/>
              </a:cxn>
              <a:cxn ang="0">
                <a:pos x="T10" y="T11"/>
              </a:cxn>
            </a:cxnLst>
            <a:rect l="0" t="0" r="r" b="b"/>
            <a:pathLst>
              <a:path w="3714" h="3704">
                <a:moveTo>
                  <a:pt x="3713" y="1851"/>
                </a:moveTo>
                <a:lnTo>
                  <a:pt x="3713" y="1851"/>
                </a:lnTo>
                <a:cubicBezTo>
                  <a:pt x="3713" y="2872"/>
                  <a:pt x="2883" y="3703"/>
                  <a:pt x="1862" y="3703"/>
                </a:cubicBezTo>
                <a:cubicBezTo>
                  <a:pt x="832" y="3703"/>
                  <a:pt x="0" y="2872"/>
                  <a:pt x="0" y="1851"/>
                </a:cubicBezTo>
                <a:cubicBezTo>
                  <a:pt x="0" y="831"/>
                  <a:pt x="832" y="0"/>
                  <a:pt x="1862" y="0"/>
                </a:cubicBezTo>
                <a:cubicBezTo>
                  <a:pt x="2883" y="0"/>
                  <a:pt x="3713" y="831"/>
                  <a:pt x="3713" y="1851"/>
                </a:cubicBezTo>
              </a:path>
            </a:pathLst>
          </a:custGeom>
          <a:solidFill>
            <a:srgbClr val="5B74AF"/>
          </a:solidFill>
          <a:ln w="9525" cap="flat">
            <a:noFill/>
            <a:bevel/>
            <a:headEnd/>
            <a:tailEnd/>
          </a:ln>
          <a:effectLst/>
        </p:spPr>
        <p:txBody>
          <a:bodyPr wrap="none" anchor="ctr"/>
          <a:lstStyle/>
          <a:p>
            <a:endParaRPr lang="en-US" sz="1801"/>
          </a:p>
        </p:txBody>
      </p:sp>
      <p:sp>
        <p:nvSpPr>
          <p:cNvPr id="81" name="Freeform 174">
            <a:extLst>
              <a:ext uri="{FF2B5EF4-FFF2-40B4-BE49-F238E27FC236}">
                <a16:creationId xmlns:a16="http://schemas.microsoft.com/office/drawing/2014/main" id="{4A9CE79B-4F97-2642-817C-4F0E7F93E57E}"/>
              </a:ext>
            </a:extLst>
          </p:cNvPr>
          <p:cNvSpPr>
            <a:spLocks noChangeArrowheads="1"/>
          </p:cNvSpPr>
          <p:nvPr/>
        </p:nvSpPr>
        <p:spPr bwMode="auto">
          <a:xfrm>
            <a:off x="2108622" y="3272672"/>
            <a:ext cx="791701" cy="791702"/>
          </a:xfrm>
          <a:custGeom>
            <a:avLst/>
            <a:gdLst>
              <a:gd name="T0" fmla="*/ 1482 w 1483"/>
              <a:gd name="T1" fmla="*/ 740 h 1482"/>
              <a:gd name="T2" fmla="*/ 1482 w 1483"/>
              <a:gd name="T3" fmla="*/ 740 h 1482"/>
              <a:gd name="T4" fmla="*/ 741 w 1483"/>
              <a:gd name="T5" fmla="*/ 1481 h 1482"/>
              <a:gd name="T6" fmla="*/ 0 w 1483"/>
              <a:gd name="T7" fmla="*/ 740 h 1482"/>
              <a:gd name="T8" fmla="*/ 741 w 1483"/>
              <a:gd name="T9" fmla="*/ 0 h 1482"/>
              <a:gd name="T10" fmla="*/ 1482 w 1483"/>
              <a:gd name="T11" fmla="*/ 740 h 1482"/>
            </a:gdLst>
            <a:ahLst/>
            <a:cxnLst>
              <a:cxn ang="0">
                <a:pos x="T0" y="T1"/>
              </a:cxn>
              <a:cxn ang="0">
                <a:pos x="T2" y="T3"/>
              </a:cxn>
              <a:cxn ang="0">
                <a:pos x="T4" y="T5"/>
              </a:cxn>
              <a:cxn ang="0">
                <a:pos x="T6" y="T7"/>
              </a:cxn>
              <a:cxn ang="0">
                <a:pos x="T8" y="T9"/>
              </a:cxn>
              <a:cxn ang="0">
                <a:pos x="T10" y="T11"/>
              </a:cxn>
            </a:cxnLst>
            <a:rect l="0" t="0" r="r" b="b"/>
            <a:pathLst>
              <a:path w="1483" h="1482">
                <a:moveTo>
                  <a:pt x="1482" y="740"/>
                </a:moveTo>
                <a:lnTo>
                  <a:pt x="1482" y="740"/>
                </a:lnTo>
                <a:cubicBezTo>
                  <a:pt x="1482" y="1147"/>
                  <a:pt x="1147" y="1481"/>
                  <a:pt x="741" y="1481"/>
                </a:cubicBezTo>
                <a:cubicBezTo>
                  <a:pt x="334" y="1481"/>
                  <a:pt x="0" y="1147"/>
                  <a:pt x="0" y="740"/>
                </a:cubicBezTo>
                <a:cubicBezTo>
                  <a:pt x="0" y="334"/>
                  <a:pt x="334" y="0"/>
                  <a:pt x="741" y="0"/>
                </a:cubicBezTo>
                <a:cubicBezTo>
                  <a:pt x="1147" y="0"/>
                  <a:pt x="1482" y="334"/>
                  <a:pt x="1482" y="740"/>
                </a:cubicBezTo>
              </a:path>
            </a:pathLst>
          </a:custGeom>
          <a:solidFill>
            <a:srgbClr val="A82279"/>
          </a:solidFill>
          <a:ln w="9525" cap="flat">
            <a:noFill/>
            <a:bevel/>
            <a:headEnd/>
            <a:tailEnd/>
          </a:ln>
          <a:effectLst/>
        </p:spPr>
        <p:txBody>
          <a:bodyPr wrap="none" anchor="ctr"/>
          <a:lstStyle/>
          <a:p>
            <a:endParaRPr lang="en-US" sz="1801"/>
          </a:p>
        </p:txBody>
      </p:sp>
      <p:sp>
        <p:nvSpPr>
          <p:cNvPr id="82" name="Freeform 175">
            <a:extLst>
              <a:ext uri="{FF2B5EF4-FFF2-40B4-BE49-F238E27FC236}">
                <a16:creationId xmlns:a16="http://schemas.microsoft.com/office/drawing/2014/main" id="{06142319-C95F-814A-BCD5-AFEE8A77203B}"/>
              </a:ext>
            </a:extLst>
          </p:cNvPr>
          <p:cNvSpPr>
            <a:spLocks noChangeArrowheads="1"/>
          </p:cNvSpPr>
          <p:nvPr userDrawn="1"/>
        </p:nvSpPr>
        <p:spPr bwMode="auto">
          <a:xfrm>
            <a:off x="5923399" y="4495568"/>
            <a:ext cx="791701" cy="791702"/>
          </a:xfrm>
          <a:custGeom>
            <a:avLst/>
            <a:gdLst>
              <a:gd name="T0" fmla="*/ 1482 w 1483"/>
              <a:gd name="T1" fmla="*/ 741 h 1482"/>
              <a:gd name="T2" fmla="*/ 1482 w 1483"/>
              <a:gd name="T3" fmla="*/ 741 h 1482"/>
              <a:gd name="T4" fmla="*/ 741 w 1483"/>
              <a:gd name="T5" fmla="*/ 1481 h 1482"/>
              <a:gd name="T6" fmla="*/ 0 w 1483"/>
              <a:gd name="T7" fmla="*/ 741 h 1482"/>
              <a:gd name="T8" fmla="*/ 741 w 1483"/>
              <a:gd name="T9" fmla="*/ 0 h 1482"/>
              <a:gd name="T10" fmla="*/ 1482 w 1483"/>
              <a:gd name="T11" fmla="*/ 741 h 1482"/>
            </a:gdLst>
            <a:ahLst/>
            <a:cxnLst>
              <a:cxn ang="0">
                <a:pos x="T0" y="T1"/>
              </a:cxn>
              <a:cxn ang="0">
                <a:pos x="T2" y="T3"/>
              </a:cxn>
              <a:cxn ang="0">
                <a:pos x="T4" y="T5"/>
              </a:cxn>
              <a:cxn ang="0">
                <a:pos x="T6" y="T7"/>
              </a:cxn>
              <a:cxn ang="0">
                <a:pos x="T8" y="T9"/>
              </a:cxn>
              <a:cxn ang="0">
                <a:pos x="T10" y="T11"/>
              </a:cxn>
            </a:cxnLst>
            <a:rect l="0" t="0" r="r" b="b"/>
            <a:pathLst>
              <a:path w="1483" h="1482">
                <a:moveTo>
                  <a:pt x="1482" y="741"/>
                </a:moveTo>
                <a:lnTo>
                  <a:pt x="1482" y="741"/>
                </a:lnTo>
                <a:cubicBezTo>
                  <a:pt x="1482" y="1147"/>
                  <a:pt x="1148" y="1481"/>
                  <a:pt x="741" y="1481"/>
                </a:cubicBezTo>
                <a:cubicBezTo>
                  <a:pt x="334" y="1481"/>
                  <a:pt x="0" y="1147"/>
                  <a:pt x="0" y="741"/>
                </a:cubicBezTo>
                <a:cubicBezTo>
                  <a:pt x="0" y="334"/>
                  <a:pt x="334" y="0"/>
                  <a:pt x="741" y="0"/>
                </a:cubicBezTo>
                <a:cubicBezTo>
                  <a:pt x="1148" y="0"/>
                  <a:pt x="1482" y="334"/>
                  <a:pt x="1482" y="741"/>
                </a:cubicBezTo>
              </a:path>
            </a:pathLst>
          </a:custGeom>
          <a:solidFill>
            <a:srgbClr val="71CDDC"/>
          </a:solidFill>
          <a:ln w="9525" cap="flat">
            <a:noFill/>
            <a:bevel/>
            <a:headEnd/>
            <a:tailEnd/>
          </a:ln>
          <a:effectLst/>
        </p:spPr>
        <p:txBody>
          <a:bodyPr wrap="none" anchor="ctr"/>
          <a:lstStyle/>
          <a:p>
            <a:endParaRPr lang="en-US" sz="1801"/>
          </a:p>
        </p:txBody>
      </p:sp>
      <p:sp>
        <p:nvSpPr>
          <p:cNvPr id="83" name="Freeform 176">
            <a:extLst>
              <a:ext uri="{FF2B5EF4-FFF2-40B4-BE49-F238E27FC236}">
                <a16:creationId xmlns:a16="http://schemas.microsoft.com/office/drawing/2014/main" id="{91B82CE6-EFD3-C44A-97DF-D00B51610AC8}"/>
              </a:ext>
            </a:extLst>
          </p:cNvPr>
          <p:cNvSpPr>
            <a:spLocks noChangeArrowheads="1"/>
          </p:cNvSpPr>
          <p:nvPr/>
        </p:nvSpPr>
        <p:spPr bwMode="auto">
          <a:xfrm>
            <a:off x="5527547" y="1342900"/>
            <a:ext cx="791701" cy="786989"/>
          </a:xfrm>
          <a:custGeom>
            <a:avLst/>
            <a:gdLst>
              <a:gd name="T0" fmla="*/ 1482 w 1483"/>
              <a:gd name="T1" fmla="*/ 731 h 1473"/>
              <a:gd name="T2" fmla="*/ 1482 w 1483"/>
              <a:gd name="T3" fmla="*/ 731 h 1473"/>
              <a:gd name="T4" fmla="*/ 741 w 1483"/>
              <a:gd name="T5" fmla="*/ 1472 h 1473"/>
              <a:gd name="T6" fmla="*/ 0 w 1483"/>
              <a:gd name="T7" fmla="*/ 731 h 1473"/>
              <a:gd name="T8" fmla="*/ 741 w 1483"/>
              <a:gd name="T9" fmla="*/ 0 h 1473"/>
              <a:gd name="T10" fmla="*/ 1482 w 1483"/>
              <a:gd name="T11" fmla="*/ 731 h 1473"/>
            </a:gdLst>
            <a:ahLst/>
            <a:cxnLst>
              <a:cxn ang="0">
                <a:pos x="T0" y="T1"/>
              </a:cxn>
              <a:cxn ang="0">
                <a:pos x="T2" y="T3"/>
              </a:cxn>
              <a:cxn ang="0">
                <a:pos x="T4" y="T5"/>
              </a:cxn>
              <a:cxn ang="0">
                <a:pos x="T6" y="T7"/>
              </a:cxn>
              <a:cxn ang="0">
                <a:pos x="T8" y="T9"/>
              </a:cxn>
              <a:cxn ang="0">
                <a:pos x="T10" y="T11"/>
              </a:cxn>
            </a:cxnLst>
            <a:rect l="0" t="0" r="r" b="b"/>
            <a:pathLst>
              <a:path w="1483" h="1473">
                <a:moveTo>
                  <a:pt x="1482" y="731"/>
                </a:moveTo>
                <a:lnTo>
                  <a:pt x="1482" y="731"/>
                </a:lnTo>
                <a:cubicBezTo>
                  <a:pt x="1482" y="1147"/>
                  <a:pt x="1148" y="1472"/>
                  <a:pt x="741" y="1472"/>
                </a:cubicBezTo>
                <a:cubicBezTo>
                  <a:pt x="334" y="1472"/>
                  <a:pt x="0" y="1147"/>
                  <a:pt x="0" y="731"/>
                </a:cubicBezTo>
                <a:cubicBezTo>
                  <a:pt x="0" y="325"/>
                  <a:pt x="334" y="0"/>
                  <a:pt x="741" y="0"/>
                </a:cubicBezTo>
                <a:cubicBezTo>
                  <a:pt x="1148" y="0"/>
                  <a:pt x="1482" y="325"/>
                  <a:pt x="1482" y="731"/>
                </a:cubicBezTo>
              </a:path>
            </a:pathLst>
          </a:custGeom>
          <a:solidFill>
            <a:srgbClr val="5B74AF"/>
          </a:solidFill>
          <a:ln w="9525" cap="flat">
            <a:noFill/>
            <a:bevel/>
            <a:headEnd/>
            <a:tailEnd/>
          </a:ln>
          <a:effectLst/>
        </p:spPr>
        <p:txBody>
          <a:bodyPr wrap="none" anchor="ctr"/>
          <a:lstStyle/>
          <a:p>
            <a:endParaRPr lang="en-US" sz="1801"/>
          </a:p>
        </p:txBody>
      </p:sp>
      <p:sp>
        <p:nvSpPr>
          <p:cNvPr id="84" name="Freeform 177">
            <a:extLst>
              <a:ext uri="{FF2B5EF4-FFF2-40B4-BE49-F238E27FC236}">
                <a16:creationId xmlns:a16="http://schemas.microsoft.com/office/drawing/2014/main" id="{93A80B2C-5FD5-C347-BBB3-F9F251C50D45}"/>
              </a:ext>
            </a:extLst>
          </p:cNvPr>
          <p:cNvSpPr>
            <a:spLocks noChangeArrowheads="1"/>
          </p:cNvSpPr>
          <p:nvPr userDrawn="1"/>
        </p:nvSpPr>
        <p:spPr bwMode="auto">
          <a:xfrm>
            <a:off x="8058166" y="2400859"/>
            <a:ext cx="786988" cy="786989"/>
          </a:xfrm>
          <a:custGeom>
            <a:avLst/>
            <a:gdLst>
              <a:gd name="T0" fmla="*/ 1473 w 1474"/>
              <a:gd name="T1" fmla="*/ 740 h 1473"/>
              <a:gd name="T2" fmla="*/ 1473 w 1474"/>
              <a:gd name="T3" fmla="*/ 740 h 1473"/>
              <a:gd name="T4" fmla="*/ 741 w 1474"/>
              <a:gd name="T5" fmla="*/ 1472 h 1473"/>
              <a:gd name="T6" fmla="*/ 0 w 1474"/>
              <a:gd name="T7" fmla="*/ 740 h 1473"/>
              <a:gd name="T8" fmla="*/ 741 w 1474"/>
              <a:gd name="T9" fmla="*/ 0 h 1473"/>
              <a:gd name="T10" fmla="*/ 1473 w 1474"/>
              <a:gd name="T11" fmla="*/ 740 h 1473"/>
            </a:gdLst>
            <a:ahLst/>
            <a:cxnLst>
              <a:cxn ang="0">
                <a:pos x="T0" y="T1"/>
              </a:cxn>
              <a:cxn ang="0">
                <a:pos x="T2" y="T3"/>
              </a:cxn>
              <a:cxn ang="0">
                <a:pos x="T4" y="T5"/>
              </a:cxn>
              <a:cxn ang="0">
                <a:pos x="T6" y="T7"/>
              </a:cxn>
              <a:cxn ang="0">
                <a:pos x="T8" y="T9"/>
              </a:cxn>
              <a:cxn ang="0">
                <a:pos x="T10" y="T11"/>
              </a:cxn>
            </a:cxnLst>
            <a:rect l="0" t="0" r="r" b="b"/>
            <a:pathLst>
              <a:path w="1474" h="1473">
                <a:moveTo>
                  <a:pt x="1473" y="740"/>
                </a:moveTo>
                <a:lnTo>
                  <a:pt x="1473" y="740"/>
                </a:lnTo>
                <a:cubicBezTo>
                  <a:pt x="1473" y="1147"/>
                  <a:pt x="1147" y="1472"/>
                  <a:pt x="741" y="1472"/>
                </a:cubicBezTo>
                <a:cubicBezTo>
                  <a:pt x="325" y="1472"/>
                  <a:pt x="0" y="1147"/>
                  <a:pt x="0" y="740"/>
                </a:cubicBezTo>
                <a:cubicBezTo>
                  <a:pt x="0" y="325"/>
                  <a:pt x="325" y="0"/>
                  <a:pt x="741" y="0"/>
                </a:cubicBezTo>
                <a:cubicBezTo>
                  <a:pt x="1147" y="0"/>
                  <a:pt x="1473" y="325"/>
                  <a:pt x="1473" y="740"/>
                </a:cubicBezTo>
              </a:path>
            </a:pathLst>
          </a:custGeom>
          <a:solidFill>
            <a:srgbClr val="A9D8E4"/>
          </a:solidFill>
          <a:ln w="9525" cap="flat">
            <a:noFill/>
            <a:bevel/>
            <a:headEnd/>
            <a:tailEnd/>
          </a:ln>
          <a:effectLst/>
        </p:spPr>
        <p:txBody>
          <a:bodyPr wrap="none" anchor="ctr"/>
          <a:lstStyle/>
          <a:p>
            <a:endParaRPr lang="en-US" sz="1801"/>
          </a:p>
        </p:txBody>
      </p:sp>
      <p:sp>
        <p:nvSpPr>
          <p:cNvPr id="87" name="Freeform 178">
            <a:extLst>
              <a:ext uri="{FF2B5EF4-FFF2-40B4-BE49-F238E27FC236}">
                <a16:creationId xmlns:a16="http://schemas.microsoft.com/office/drawing/2014/main" id="{57E238EC-5E3B-724B-824A-991294CD73C2}"/>
              </a:ext>
            </a:extLst>
          </p:cNvPr>
          <p:cNvSpPr>
            <a:spLocks noChangeArrowheads="1"/>
          </p:cNvSpPr>
          <p:nvPr/>
        </p:nvSpPr>
        <p:spPr bwMode="auto">
          <a:xfrm>
            <a:off x="10852684" y="1609156"/>
            <a:ext cx="786988" cy="791702"/>
          </a:xfrm>
          <a:custGeom>
            <a:avLst/>
            <a:gdLst>
              <a:gd name="T0" fmla="*/ 1473 w 1474"/>
              <a:gd name="T1" fmla="*/ 740 h 1482"/>
              <a:gd name="T2" fmla="*/ 1473 w 1474"/>
              <a:gd name="T3" fmla="*/ 740 h 1482"/>
              <a:gd name="T4" fmla="*/ 733 w 1474"/>
              <a:gd name="T5" fmla="*/ 1481 h 1482"/>
              <a:gd name="T6" fmla="*/ 0 w 1474"/>
              <a:gd name="T7" fmla="*/ 740 h 1482"/>
              <a:gd name="T8" fmla="*/ 733 w 1474"/>
              <a:gd name="T9" fmla="*/ 0 h 1482"/>
              <a:gd name="T10" fmla="*/ 1473 w 1474"/>
              <a:gd name="T11" fmla="*/ 740 h 1482"/>
            </a:gdLst>
            <a:ahLst/>
            <a:cxnLst>
              <a:cxn ang="0">
                <a:pos x="T0" y="T1"/>
              </a:cxn>
              <a:cxn ang="0">
                <a:pos x="T2" y="T3"/>
              </a:cxn>
              <a:cxn ang="0">
                <a:pos x="T4" y="T5"/>
              </a:cxn>
              <a:cxn ang="0">
                <a:pos x="T6" y="T7"/>
              </a:cxn>
              <a:cxn ang="0">
                <a:pos x="T8" y="T9"/>
              </a:cxn>
              <a:cxn ang="0">
                <a:pos x="T10" y="T11"/>
              </a:cxn>
            </a:cxnLst>
            <a:rect l="0" t="0" r="r" b="b"/>
            <a:pathLst>
              <a:path w="1474" h="1482">
                <a:moveTo>
                  <a:pt x="1473" y="740"/>
                </a:moveTo>
                <a:lnTo>
                  <a:pt x="1473" y="740"/>
                </a:lnTo>
                <a:cubicBezTo>
                  <a:pt x="1473" y="1147"/>
                  <a:pt x="1148" y="1481"/>
                  <a:pt x="733" y="1481"/>
                </a:cubicBezTo>
                <a:cubicBezTo>
                  <a:pt x="326" y="1481"/>
                  <a:pt x="0" y="1147"/>
                  <a:pt x="0" y="740"/>
                </a:cubicBezTo>
                <a:cubicBezTo>
                  <a:pt x="0" y="334"/>
                  <a:pt x="326" y="0"/>
                  <a:pt x="733" y="0"/>
                </a:cubicBezTo>
                <a:cubicBezTo>
                  <a:pt x="1148" y="0"/>
                  <a:pt x="1473" y="334"/>
                  <a:pt x="1473" y="740"/>
                </a:cubicBezTo>
              </a:path>
            </a:pathLst>
          </a:custGeom>
          <a:solidFill>
            <a:srgbClr val="A82279"/>
          </a:solidFill>
          <a:ln w="9525" cap="flat">
            <a:noFill/>
            <a:bevel/>
            <a:headEnd/>
            <a:tailEnd/>
          </a:ln>
          <a:effectLst/>
        </p:spPr>
        <p:txBody>
          <a:bodyPr wrap="none" anchor="ctr"/>
          <a:lstStyle/>
          <a:p>
            <a:endParaRPr lang="en-US" sz="1801"/>
          </a:p>
        </p:txBody>
      </p:sp>
      <p:sp>
        <p:nvSpPr>
          <p:cNvPr id="144" name="Text Placeholder 17">
            <a:extLst>
              <a:ext uri="{FF2B5EF4-FFF2-40B4-BE49-F238E27FC236}">
                <a16:creationId xmlns:a16="http://schemas.microsoft.com/office/drawing/2014/main" id="{43A9646D-E0E8-9B4E-9F77-3E844CAD8BDC}"/>
              </a:ext>
            </a:extLst>
          </p:cNvPr>
          <p:cNvSpPr>
            <a:spLocks noGrp="1"/>
          </p:cNvSpPr>
          <p:nvPr userDrawn="1">
            <p:ph type="body" sz="quarter" idx="21" hasCustomPrompt="1"/>
          </p:nvPr>
        </p:nvSpPr>
        <p:spPr>
          <a:xfrm>
            <a:off x="2505117" y="2803265"/>
            <a:ext cx="1740791" cy="697634"/>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6" name="Text Placeholder 17">
            <a:extLst>
              <a:ext uri="{FF2B5EF4-FFF2-40B4-BE49-F238E27FC236}">
                <a16:creationId xmlns:a16="http://schemas.microsoft.com/office/drawing/2014/main" id="{4967DA91-F81D-4447-97B2-6C673397EF5C}"/>
              </a:ext>
            </a:extLst>
          </p:cNvPr>
          <p:cNvSpPr>
            <a:spLocks noGrp="1"/>
          </p:cNvSpPr>
          <p:nvPr userDrawn="1">
            <p:ph type="body" sz="quarter" idx="26" hasCustomPrompt="1"/>
          </p:nvPr>
        </p:nvSpPr>
        <p:spPr>
          <a:xfrm>
            <a:off x="4451915" y="3788978"/>
            <a:ext cx="1853076" cy="839438"/>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8" name="Text Placeholder 17">
            <a:extLst>
              <a:ext uri="{FF2B5EF4-FFF2-40B4-BE49-F238E27FC236}">
                <a16:creationId xmlns:a16="http://schemas.microsoft.com/office/drawing/2014/main" id="{B53006D1-ED98-8C47-8186-B2BFCF6FB790}"/>
              </a:ext>
            </a:extLst>
          </p:cNvPr>
          <p:cNvSpPr>
            <a:spLocks noGrp="1"/>
          </p:cNvSpPr>
          <p:nvPr userDrawn="1">
            <p:ph type="body" sz="quarter" idx="28" hasCustomPrompt="1"/>
          </p:nvPr>
        </p:nvSpPr>
        <p:spPr>
          <a:xfrm>
            <a:off x="6950565" y="3500901"/>
            <a:ext cx="2130962"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0" name="Text Placeholder 17">
            <a:extLst>
              <a:ext uri="{FF2B5EF4-FFF2-40B4-BE49-F238E27FC236}">
                <a16:creationId xmlns:a16="http://schemas.microsoft.com/office/drawing/2014/main" id="{FD8DCD0D-631E-D748-A38B-01AB4591DC09}"/>
              </a:ext>
            </a:extLst>
          </p:cNvPr>
          <p:cNvSpPr>
            <a:spLocks noGrp="1"/>
          </p:cNvSpPr>
          <p:nvPr userDrawn="1">
            <p:ph type="body" sz="quarter" idx="30" hasCustomPrompt="1"/>
          </p:nvPr>
        </p:nvSpPr>
        <p:spPr>
          <a:xfrm>
            <a:off x="9067270" y="2446430"/>
            <a:ext cx="2333957"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2" name="Text Placeholder 17">
            <a:extLst>
              <a:ext uri="{FF2B5EF4-FFF2-40B4-BE49-F238E27FC236}">
                <a16:creationId xmlns:a16="http://schemas.microsoft.com/office/drawing/2014/main" id="{504933AA-9772-824C-B12A-884D2266FA72}"/>
              </a:ext>
            </a:extLst>
          </p:cNvPr>
          <p:cNvSpPr>
            <a:spLocks noGrp="1"/>
          </p:cNvSpPr>
          <p:nvPr userDrawn="1">
            <p:ph type="body" sz="quarter" idx="32" hasCustomPrompt="1"/>
          </p:nvPr>
        </p:nvSpPr>
        <p:spPr>
          <a:xfrm>
            <a:off x="5645116" y="2214210"/>
            <a:ext cx="174079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9" name="Text Placeholder 17">
            <a:extLst>
              <a:ext uri="{FF2B5EF4-FFF2-40B4-BE49-F238E27FC236}">
                <a16:creationId xmlns:a16="http://schemas.microsoft.com/office/drawing/2014/main" id="{A3CE783B-4F94-684A-A655-1EC3B7D2DBBC}"/>
              </a:ext>
            </a:extLst>
          </p:cNvPr>
          <p:cNvSpPr>
            <a:spLocks noGrp="1"/>
          </p:cNvSpPr>
          <p:nvPr>
            <p:ph type="body" sz="quarter" idx="34" hasCustomPrompt="1"/>
          </p:nvPr>
        </p:nvSpPr>
        <p:spPr>
          <a:xfrm>
            <a:off x="2138039" y="3421579"/>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sp>
        <p:nvSpPr>
          <p:cNvPr id="40" name="Text Placeholder 17">
            <a:extLst>
              <a:ext uri="{FF2B5EF4-FFF2-40B4-BE49-F238E27FC236}">
                <a16:creationId xmlns:a16="http://schemas.microsoft.com/office/drawing/2014/main" id="{32AC59BA-DB0A-0F4D-8A41-51020A283BF5}"/>
              </a:ext>
            </a:extLst>
          </p:cNvPr>
          <p:cNvSpPr>
            <a:spLocks noGrp="1"/>
          </p:cNvSpPr>
          <p:nvPr>
            <p:ph type="body" sz="quarter" idx="35" hasCustomPrompt="1"/>
          </p:nvPr>
        </p:nvSpPr>
        <p:spPr>
          <a:xfrm>
            <a:off x="6003355" y="4641816"/>
            <a:ext cx="695250" cy="734798"/>
          </a:xfrm>
          <a:noFill/>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41" name="Text Placeholder 17">
            <a:extLst>
              <a:ext uri="{FF2B5EF4-FFF2-40B4-BE49-F238E27FC236}">
                <a16:creationId xmlns:a16="http://schemas.microsoft.com/office/drawing/2014/main" id="{7E7B10FF-21A0-8B41-AD8C-CBE022FD4AD1}"/>
              </a:ext>
            </a:extLst>
          </p:cNvPr>
          <p:cNvSpPr>
            <a:spLocks noGrp="1"/>
          </p:cNvSpPr>
          <p:nvPr>
            <p:ph type="body" sz="quarter" idx="36" hasCustomPrompt="1"/>
          </p:nvPr>
        </p:nvSpPr>
        <p:spPr>
          <a:xfrm>
            <a:off x="5575772" y="1390066"/>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42" name="Text Placeholder 17">
            <a:extLst>
              <a:ext uri="{FF2B5EF4-FFF2-40B4-BE49-F238E27FC236}">
                <a16:creationId xmlns:a16="http://schemas.microsoft.com/office/drawing/2014/main" id="{0A1E99C3-0847-A640-BEEE-F7D0DE1DEE43}"/>
              </a:ext>
            </a:extLst>
          </p:cNvPr>
          <p:cNvSpPr>
            <a:spLocks noGrp="1"/>
          </p:cNvSpPr>
          <p:nvPr>
            <p:ph type="body" sz="quarter" idx="37" hasCustomPrompt="1"/>
          </p:nvPr>
        </p:nvSpPr>
        <p:spPr>
          <a:xfrm>
            <a:off x="8119888" y="2463875"/>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43" name="Text Placeholder 17">
            <a:extLst>
              <a:ext uri="{FF2B5EF4-FFF2-40B4-BE49-F238E27FC236}">
                <a16:creationId xmlns:a16="http://schemas.microsoft.com/office/drawing/2014/main" id="{1C0A1A59-1CF7-ED47-8C9C-D3CF59533D30}"/>
              </a:ext>
            </a:extLst>
          </p:cNvPr>
          <p:cNvSpPr>
            <a:spLocks noGrp="1"/>
          </p:cNvSpPr>
          <p:nvPr>
            <p:ph type="body" sz="quarter" idx="38" hasCustomPrompt="1"/>
          </p:nvPr>
        </p:nvSpPr>
        <p:spPr>
          <a:xfrm>
            <a:off x="10942078" y="1707788"/>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5</a:t>
            </a:r>
            <a:endParaRPr lang="en-US" dirty="0"/>
          </a:p>
        </p:txBody>
      </p:sp>
      <p:sp>
        <p:nvSpPr>
          <p:cNvPr id="29" name="TextBox 28">
            <a:extLst>
              <a:ext uri="{FF2B5EF4-FFF2-40B4-BE49-F238E27FC236}">
                <a16:creationId xmlns:a16="http://schemas.microsoft.com/office/drawing/2014/main" id="{AB335F1A-2100-A148-97AD-721D816F6638}"/>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350771426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4 point number graph with icons ">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9" y="429621"/>
            <a:ext cx="4308887" cy="582221"/>
          </a:xfrm>
        </p:spPr>
        <p:txBody>
          <a:bodyPr>
            <a:normAutofit/>
          </a:bodyPr>
          <a:lstStyle>
            <a:lvl1pPr marL="0" indent="0" algn="l">
              <a:buNone/>
              <a:defRPr sz="3600" b="0" i="0">
                <a:solidFill>
                  <a:srgbClr val="1A1918"/>
                </a:solidFill>
                <a:latin typeface="Calibri" panose="020F0502020204030204" pitchFamily="34" charset="0"/>
                <a:cs typeface="Calibri" panose="020F0502020204030204" pitchFamily="34" charset="0"/>
              </a:defRPr>
            </a:lvl1pPr>
          </a:lstStyle>
          <a:p>
            <a:pPr lvl="0"/>
            <a:r>
              <a:rPr lang="en-US" dirty="0"/>
              <a:t>Heading</a:t>
            </a:r>
          </a:p>
        </p:txBody>
      </p:sp>
      <p:sp>
        <p:nvSpPr>
          <p:cNvPr id="33" name="Oval 32">
            <a:extLst>
              <a:ext uri="{FF2B5EF4-FFF2-40B4-BE49-F238E27FC236}">
                <a16:creationId xmlns:a16="http://schemas.microsoft.com/office/drawing/2014/main" id="{7EB02BD7-70AD-D749-AB02-A773D9584280}"/>
              </a:ext>
            </a:extLst>
          </p:cNvPr>
          <p:cNvSpPr/>
          <p:nvPr userDrawn="1"/>
        </p:nvSpPr>
        <p:spPr>
          <a:xfrm>
            <a:off x="2089893" y="2141095"/>
            <a:ext cx="2664101" cy="2664102"/>
          </a:xfrm>
          <a:prstGeom prst="ellipse">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4" name="Oval 33">
            <a:extLst>
              <a:ext uri="{FF2B5EF4-FFF2-40B4-BE49-F238E27FC236}">
                <a16:creationId xmlns:a16="http://schemas.microsoft.com/office/drawing/2014/main" id="{9D30D462-B88D-4645-A255-F2108DEBADF2}"/>
              </a:ext>
            </a:extLst>
          </p:cNvPr>
          <p:cNvSpPr/>
          <p:nvPr userDrawn="1"/>
        </p:nvSpPr>
        <p:spPr>
          <a:xfrm>
            <a:off x="4385118" y="2141095"/>
            <a:ext cx="2664101" cy="2664102"/>
          </a:xfrm>
          <a:prstGeom prst="ellipse">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5" name="Oval 34">
            <a:extLst>
              <a:ext uri="{FF2B5EF4-FFF2-40B4-BE49-F238E27FC236}">
                <a16:creationId xmlns:a16="http://schemas.microsoft.com/office/drawing/2014/main" id="{9030B4BB-AEAA-B74F-9C0C-375C2CEE4D88}"/>
              </a:ext>
            </a:extLst>
          </p:cNvPr>
          <p:cNvSpPr/>
          <p:nvPr userDrawn="1"/>
        </p:nvSpPr>
        <p:spPr>
          <a:xfrm>
            <a:off x="6680344" y="2141095"/>
            <a:ext cx="2664101" cy="2664102"/>
          </a:xfrm>
          <a:prstGeom prst="ellipse">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6" name="Oval 35">
            <a:extLst>
              <a:ext uri="{FF2B5EF4-FFF2-40B4-BE49-F238E27FC236}">
                <a16:creationId xmlns:a16="http://schemas.microsoft.com/office/drawing/2014/main" id="{29A6A2A1-61AE-EA42-82A0-137FB4195E3E}"/>
              </a:ext>
            </a:extLst>
          </p:cNvPr>
          <p:cNvSpPr/>
          <p:nvPr userDrawn="1"/>
        </p:nvSpPr>
        <p:spPr>
          <a:xfrm>
            <a:off x="8975571" y="2141095"/>
            <a:ext cx="2664101" cy="2664102"/>
          </a:xfrm>
          <a:prstGeom prst="ellipse">
            <a:avLst/>
          </a:prstGeom>
          <a:solidFill>
            <a:srgbClr val="A9D8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 name="Oval 36">
            <a:extLst>
              <a:ext uri="{FF2B5EF4-FFF2-40B4-BE49-F238E27FC236}">
                <a16:creationId xmlns:a16="http://schemas.microsoft.com/office/drawing/2014/main" id="{A9116FB9-51EC-4D4B-AECA-B8C5CE39EA90}"/>
              </a:ext>
            </a:extLst>
          </p:cNvPr>
          <p:cNvSpPr/>
          <p:nvPr/>
        </p:nvSpPr>
        <p:spPr>
          <a:xfrm>
            <a:off x="2458767" y="1698686"/>
            <a:ext cx="1268169" cy="1268168"/>
          </a:xfrm>
          <a:prstGeom prst="ellipse">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8" name="Oval 37">
            <a:extLst>
              <a:ext uri="{FF2B5EF4-FFF2-40B4-BE49-F238E27FC236}">
                <a16:creationId xmlns:a16="http://schemas.microsoft.com/office/drawing/2014/main" id="{4DAB1F1D-D494-B64C-B788-EA224F69D000}"/>
              </a:ext>
            </a:extLst>
          </p:cNvPr>
          <p:cNvSpPr/>
          <p:nvPr/>
        </p:nvSpPr>
        <p:spPr>
          <a:xfrm>
            <a:off x="4753994" y="1698686"/>
            <a:ext cx="1268169" cy="1268168"/>
          </a:xfrm>
          <a:prstGeom prst="ellipse">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9" name="Oval 38">
            <a:extLst>
              <a:ext uri="{FF2B5EF4-FFF2-40B4-BE49-F238E27FC236}">
                <a16:creationId xmlns:a16="http://schemas.microsoft.com/office/drawing/2014/main" id="{EACA38CC-B881-B64C-986A-7396F7157B4A}"/>
              </a:ext>
            </a:extLst>
          </p:cNvPr>
          <p:cNvSpPr/>
          <p:nvPr userDrawn="1"/>
        </p:nvSpPr>
        <p:spPr>
          <a:xfrm>
            <a:off x="7049219" y="1698686"/>
            <a:ext cx="1268169" cy="1268168"/>
          </a:xfrm>
          <a:prstGeom prst="ellipse">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0" name="Oval 39">
            <a:extLst>
              <a:ext uri="{FF2B5EF4-FFF2-40B4-BE49-F238E27FC236}">
                <a16:creationId xmlns:a16="http://schemas.microsoft.com/office/drawing/2014/main" id="{1602613E-7EEE-C347-90CD-3FD01C4F925E}"/>
              </a:ext>
            </a:extLst>
          </p:cNvPr>
          <p:cNvSpPr/>
          <p:nvPr/>
        </p:nvSpPr>
        <p:spPr>
          <a:xfrm>
            <a:off x="9344445" y="1698686"/>
            <a:ext cx="1268169" cy="1268168"/>
          </a:xfrm>
          <a:prstGeom prst="ellipse">
            <a:avLst/>
          </a:prstGeom>
          <a:solidFill>
            <a:srgbClr val="A9D8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1" name="Oval 40">
            <a:extLst>
              <a:ext uri="{FF2B5EF4-FFF2-40B4-BE49-F238E27FC236}">
                <a16:creationId xmlns:a16="http://schemas.microsoft.com/office/drawing/2014/main" id="{AE668048-3D1A-0944-9382-E43B157DF0C1}"/>
              </a:ext>
            </a:extLst>
          </p:cNvPr>
          <p:cNvSpPr/>
          <p:nvPr/>
        </p:nvSpPr>
        <p:spPr>
          <a:xfrm>
            <a:off x="2562014" y="1786976"/>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2" name="Oval 41">
            <a:extLst>
              <a:ext uri="{FF2B5EF4-FFF2-40B4-BE49-F238E27FC236}">
                <a16:creationId xmlns:a16="http://schemas.microsoft.com/office/drawing/2014/main" id="{3D1DD726-B492-8E44-9918-192EF5BA2D3D}"/>
              </a:ext>
            </a:extLst>
          </p:cNvPr>
          <p:cNvSpPr/>
          <p:nvPr/>
        </p:nvSpPr>
        <p:spPr>
          <a:xfrm>
            <a:off x="4860745" y="1805440"/>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3" name="Oval 42">
            <a:extLst>
              <a:ext uri="{FF2B5EF4-FFF2-40B4-BE49-F238E27FC236}">
                <a16:creationId xmlns:a16="http://schemas.microsoft.com/office/drawing/2014/main" id="{4626D483-2F4C-9149-AE75-A1DB204AF180}"/>
              </a:ext>
            </a:extLst>
          </p:cNvPr>
          <p:cNvSpPr/>
          <p:nvPr/>
        </p:nvSpPr>
        <p:spPr>
          <a:xfrm>
            <a:off x="7155971" y="1805441"/>
            <a:ext cx="1054660" cy="1054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4" name="Oval 43">
            <a:extLst>
              <a:ext uri="{FF2B5EF4-FFF2-40B4-BE49-F238E27FC236}">
                <a16:creationId xmlns:a16="http://schemas.microsoft.com/office/drawing/2014/main" id="{5CC52548-81E9-E848-ACC2-147DFAA24991}"/>
              </a:ext>
            </a:extLst>
          </p:cNvPr>
          <p:cNvSpPr/>
          <p:nvPr/>
        </p:nvSpPr>
        <p:spPr>
          <a:xfrm>
            <a:off x="9451196" y="1805439"/>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5" name="Oval 44">
            <a:extLst>
              <a:ext uri="{FF2B5EF4-FFF2-40B4-BE49-F238E27FC236}">
                <a16:creationId xmlns:a16="http://schemas.microsoft.com/office/drawing/2014/main" id="{615F96DE-6B77-E34D-972D-58623A9BC87D}"/>
              </a:ext>
            </a:extLst>
          </p:cNvPr>
          <p:cNvSpPr/>
          <p:nvPr userDrawn="1"/>
        </p:nvSpPr>
        <p:spPr>
          <a:xfrm>
            <a:off x="3435378" y="4279580"/>
            <a:ext cx="879737" cy="879735"/>
          </a:xfrm>
          <a:prstGeom prst="ellipse">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6" name="Oval 45">
            <a:extLst>
              <a:ext uri="{FF2B5EF4-FFF2-40B4-BE49-F238E27FC236}">
                <a16:creationId xmlns:a16="http://schemas.microsoft.com/office/drawing/2014/main" id="{94673B41-433E-E44D-900C-5050C967F29E}"/>
              </a:ext>
            </a:extLst>
          </p:cNvPr>
          <p:cNvSpPr/>
          <p:nvPr userDrawn="1"/>
        </p:nvSpPr>
        <p:spPr>
          <a:xfrm>
            <a:off x="5798873" y="4279580"/>
            <a:ext cx="879737" cy="879735"/>
          </a:xfrm>
          <a:prstGeom prst="ellipse">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7" name="Oval 46">
            <a:extLst>
              <a:ext uri="{FF2B5EF4-FFF2-40B4-BE49-F238E27FC236}">
                <a16:creationId xmlns:a16="http://schemas.microsoft.com/office/drawing/2014/main" id="{64773E4C-32A9-DB4E-BCDC-F968258A12B8}"/>
              </a:ext>
            </a:extLst>
          </p:cNvPr>
          <p:cNvSpPr/>
          <p:nvPr userDrawn="1"/>
        </p:nvSpPr>
        <p:spPr>
          <a:xfrm>
            <a:off x="8095831" y="4279580"/>
            <a:ext cx="879737" cy="879735"/>
          </a:xfrm>
          <a:prstGeom prst="ellipse">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8" name="Oval 47">
            <a:extLst>
              <a:ext uri="{FF2B5EF4-FFF2-40B4-BE49-F238E27FC236}">
                <a16:creationId xmlns:a16="http://schemas.microsoft.com/office/drawing/2014/main" id="{FF264980-2C35-3447-8873-1AA9114E2FDB}"/>
              </a:ext>
            </a:extLst>
          </p:cNvPr>
          <p:cNvSpPr/>
          <p:nvPr userDrawn="1"/>
        </p:nvSpPr>
        <p:spPr>
          <a:xfrm>
            <a:off x="10526240" y="4279580"/>
            <a:ext cx="879737" cy="879735"/>
          </a:xfrm>
          <a:prstGeom prst="ellipse">
            <a:avLst/>
          </a:prstGeom>
          <a:solidFill>
            <a:srgbClr val="A9D8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61" name="Text Placeholder 17">
            <a:extLst>
              <a:ext uri="{FF2B5EF4-FFF2-40B4-BE49-F238E27FC236}">
                <a16:creationId xmlns:a16="http://schemas.microsoft.com/office/drawing/2014/main" id="{6ADBD416-235E-8042-9F21-FF4E75B4608C}"/>
              </a:ext>
            </a:extLst>
          </p:cNvPr>
          <p:cNvSpPr>
            <a:spLocks noGrp="1"/>
          </p:cNvSpPr>
          <p:nvPr userDrawn="1">
            <p:ph type="body" sz="quarter" idx="34" hasCustomPrompt="1"/>
          </p:nvPr>
        </p:nvSpPr>
        <p:spPr>
          <a:xfrm>
            <a:off x="2747941" y="1946907"/>
            <a:ext cx="695250" cy="734798"/>
          </a:xfrm>
        </p:spPr>
        <p:txBody>
          <a:bodyPr/>
          <a:lstStyle>
            <a:lvl1pPr algn="ctr">
              <a:buNone/>
              <a:defRPr sz="48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sp>
        <p:nvSpPr>
          <p:cNvPr id="63" name="Text Placeholder 17">
            <a:extLst>
              <a:ext uri="{FF2B5EF4-FFF2-40B4-BE49-F238E27FC236}">
                <a16:creationId xmlns:a16="http://schemas.microsoft.com/office/drawing/2014/main" id="{2BBAC9AE-474F-0D44-9EBA-0537E6983137}"/>
              </a:ext>
            </a:extLst>
          </p:cNvPr>
          <p:cNvSpPr>
            <a:spLocks noGrp="1"/>
          </p:cNvSpPr>
          <p:nvPr userDrawn="1">
            <p:ph type="body" sz="quarter" idx="35" hasCustomPrompt="1"/>
          </p:nvPr>
        </p:nvSpPr>
        <p:spPr>
          <a:xfrm>
            <a:off x="5064547" y="1949503"/>
            <a:ext cx="695250" cy="734798"/>
          </a:xfrm>
        </p:spPr>
        <p:txBody>
          <a:bodyPr/>
          <a:lstStyle>
            <a:lvl1pPr algn="ctr">
              <a:buNone/>
              <a:defRPr sz="48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64" name="Text Placeholder 17">
            <a:extLst>
              <a:ext uri="{FF2B5EF4-FFF2-40B4-BE49-F238E27FC236}">
                <a16:creationId xmlns:a16="http://schemas.microsoft.com/office/drawing/2014/main" id="{BF9CAB18-1D38-D644-A81F-70E5466D0389}"/>
              </a:ext>
            </a:extLst>
          </p:cNvPr>
          <p:cNvSpPr>
            <a:spLocks noGrp="1"/>
          </p:cNvSpPr>
          <p:nvPr userDrawn="1">
            <p:ph type="body" sz="quarter" idx="36" hasCustomPrompt="1"/>
          </p:nvPr>
        </p:nvSpPr>
        <p:spPr>
          <a:xfrm>
            <a:off x="7338393" y="1962861"/>
            <a:ext cx="695250" cy="734798"/>
          </a:xfrm>
        </p:spPr>
        <p:txBody>
          <a:bodyPr/>
          <a:lstStyle>
            <a:lvl1pPr algn="ctr">
              <a:buNone/>
              <a:defRPr sz="48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65" name="Text Placeholder 17">
            <a:extLst>
              <a:ext uri="{FF2B5EF4-FFF2-40B4-BE49-F238E27FC236}">
                <a16:creationId xmlns:a16="http://schemas.microsoft.com/office/drawing/2014/main" id="{A8A502A8-834D-C94A-9859-BACB55444207}"/>
              </a:ext>
            </a:extLst>
          </p:cNvPr>
          <p:cNvSpPr>
            <a:spLocks noGrp="1"/>
          </p:cNvSpPr>
          <p:nvPr>
            <p:ph type="body" sz="quarter" idx="37" hasCustomPrompt="1"/>
          </p:nvPr>
        </p:nvSpPr>
        <p:spPr>
          <a:xfrm>
            <a:off x="9655001" y="1965457"/>
            <a:ext cx="695250" cy="734798"/>
          </a:xfrm>
          <a:noFill/>
        </p:spPr>
        <p:txBody>
          <a:bodyPr/>
          <a:lstStyle>
            <a:lvl1pPr algn="ctr">
              <a:buNone/>
              <a:defRPr sz="48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70" name="Text Placeholder 17">
            <a:extLst>
              <a:ext uri="{FF2B5EF4-FFF2-40B4-BE49-F238E27FC236}">
                <a16:creationId xmlns:a16="http://schemas.microsoft.com/office/drawing/2014/main" id="{084B4BE7-DD1C-1743-85E4-D3ED17FE67F2}"/>
              </a:ext>
            </a:extLst>
          </p:cNvPr>
          <p:cNvSpPr>
            <a:spLocks noGrp="1"/>
          </p:cNvSpPr>
          <p:nvPr userDrawn="1">
            <p:ph type="body" sz="quarter" idx="21" hasCustomPrompt="1"/>
          </p:nvPr>
        </p:nvSpPr>
        <p:spPr>
          <a:xfrm>
            <a:off x="2291887" y="313586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1" name="Text Placeholder 17">
            <a:extLst>
              <a:ext uri="{FF2B5EF4-FFF2-40B4-BE49-F238E27FC236}">
                <a16:creationId xmlns:a16="http://schemas.microsoft.com/office/drawing/2014/main" id="{5E862C59-ABDF-FB45-866F-C33FB45F9EE7}"/>
              </a:ext>
            </a:extLst>
          </p:cNvPr>
          <p:cNvSpPr>
            <a:spLocks noGrp="1"/>
          </p:cNvSpPr>
          <p:nvPr userDrawn="1">
            <p:ph type="body" sz="quarter" idx="38" hasCustomPrompt="1"/>
          </p:nvPr>
        </p:nvSpPr>
        <p:spPr>
          <a:xfrm>
            <a:off x="4623112" y="311706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2" name="Text Placeholder 17">
            <a:extLst>
              <a:ext uri="{FF2B5EF4-FFF2-40B4-BE49-F238E27FC236}">
                <a16:creationId xmlns:a16="http://schemas.microsoft.com/office/drawing/2014/main" id="{16252092-110B-DF41-BAA1-24D8CA1DA645}"/>
              </a:ext>
            </a:extLst>
          </p:cNvPr>
          <p:cNvSpPr>
            <a:spLocks noGrp="1"/>
          </p:cNvSpPr>
          <p:nvPr userDrawn="1">
            <p:ph type="body" sz="quarter" idx="39" hasCustomPrompt="1"/>
          </p:nvPr>
        </p:nvSpPr>
        <p:spPr>
          <a:xfrm>
            <a:off x="6878373" y="312153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6BE3560E-17BA-CF47-9892-C7DA0E586994}"/>
              </a:ext>
            </a:extLst>
          </p:cNvPr>
          <p:cNvSpPr>
            <a:spLocks noGrp="1"/>
          </p:cNvSpPr>
          <p:nvPr userDrawn="1">
            <p:ph type="body" sz="quarter" idx="40" hasCustomPrompt="1"/>
          </p:nvPr>
        </p:nvSpPr>
        <p:spPr>
          <a:xfrm>
            <a:off x="9209599" y="3102740"/>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8" name="TextBox 27">
            <a:extLst>
              <a:ext uri="{FF2B5EF4-FFF2-40B4-BE49-F238E27FC236}">
                <a16:creationId xmlns:a16="http://schemas.microsoft.com/office/drawing/2014/main" id="{5F10E9D6-29D6-D84E-83A5-6701511BE254}"/>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93999680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4 point icon graph">
    <p:spTree>
      <p:nvGrpSpPr>
        <p:cNvPr id="1" name=""/>
        <p:cNvGrpSpPr/>
        <p:nvPr/>
      </p:nvGrpSpPr>
      <p:grpSpPr>
        <a:xfrm>
          <a:off x="0" y="0"/>
          <a:ext cx="0" cy="0"/>
          <a:chOff x="0" y="0"/>
          <a:chExt cx="0" cy="0"/>
        </a:xfrm>
      </p:grpSpPr>
      <p:sp>
        <p:nvSpPr>
          <p:cNvPr id="49" name="Freeform 48">
            <a:extLst>
              <a:ext uri="{FF2B5EF4-FFF2-40B4-BE49-F238E27FC236}">
                <a16:creationId xmlns:a16="http://schemas.microsoft.com/office/drawing/2014/main" id="{C2DB8636-C798-AD47-8DC9-47814E3387DD}"/>
              </a:ext>
            </a:extLst>
          </p:cNvPr>
          <p:cNvSpPr/>
          <p:nvPr/>
        </p:nvSpPr>
        <p:spPr>
          <a:xfrm>
            <a:off x="4292838" y="2475931"/>
            <a:ext cx="1660393"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71CDDC"/>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0" name="Freeform 49">
            <a:extLst>
              <a:ext uri="{FF2B5EF4-FFF2-40B4-BE49-F238E27FC236}">
                <a16:creationId xmlns:a16="http://schemas.microsoft.com/office/drawing/2014/main" id="{A5ECD853-1DE4-6A49-83BF-BE872511E6E0}"/>
              </a:ext>
            </a:extLst>
          </p:cNvPr>
          <p:cNvSpPr/>
          <p:nvPr/>
        </p:nvSpPr>
        <p:spPr>
          <a:xfrm>
            <a:off x="3846807" y="2428578"/>
            <a:ext cx="323829" cy="326885"/>
          </a:xfrm>
          <a:custGeom>
            <a:avLst/>
            <a:gdLst/>
            <a:ahLst/>
            <a:cxnLst>
              <a:cxn ang="3cd4">
                <a:pos x="hc" y="t"/>
              </a:cxn>
              <a:cxn ang="cd2">
                <a:pos x="l" y="vc"/>
              </a:cxn>
              <a:cxn ang="cd4">
                <a:pos x="hc" y="b"/>
              </a:cxn>
              <a:cxn ang="0">
                <a:pos x="r" y="vc"/>
              </a:cxn>
            </a:cxnLst>
            <a:rect l="l" t="t" r="r" b="b"/>
            <a:pathLst>
              <a:path w="213" h="215">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A82279"/>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1" name="Freeform 50">
            <a:extLst>
              <a:ext uri="{FF2B5EF4-FFF2-40B4-BE49-F238E27FC236}">
                <a16:creationId xmlns:a16="http://schemas.microsoft.com/office/drawing/2014/main" id="{1FB605EC-FC6D-3D40-A5B0-5C7A5B28222F}"/>
              </a:ext>
            </a:extLst>
          </p:cNvPr>
          <p:cNvSpPr/>
          <p:nvPr/>
        </p:nvSpPr>
        <p:spPr>
          <a:xfrm>
            <a:off x="3912489" y="2494259"/>
            <a:ext cx="192466"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2" name="Freeform 51">
            <a:extLst>
              <a:ext uri="{FF2B5EF4-FFF2-40B4-BE49-F238E27FC236}">
                <a16:creationId xmlns:a16="http://schemas.microsoft.com/office/drawing/2014/main" id="{813784D3-D312-744B-8BF6-8D3D764C1FF8}"/>
              </a:ext>
            </a:extLst>
          </p:cNvPr>
          <p:cNvSpPr/>
          <p:nvPr/>
        </p:nvSpPr>
        <p:spPr>
          <a:xfrm>
            <a:off x="3324405" y="800259"/>
            <a:ext cx="1370167" cy="1510697"/>
          </a:xfrm>
          <a:custGeom>
            <a:avLst/>
            <a:gdLst/>
            <a:ahLst/>
            <a:cxnLst>
              <a:cxn ang="3cd4">
                <a:pos x="hc" y="t"/>
              </a:cxn>
              <a:cxn ang="cd2">
                <a:pos x="l" y="vc"/>
              </a:cxn>
              <a:cxn ang="cd4">
                <a:pos x="hc" y="b"/>
              </a:cxn>
              <a:cxn ang="0">
                <a:pos x="r" y="vc"/>
              </a:cxn>
            </a:cxnLst>
            <a:rect l="l" t="t" r="r" b="b"/>
            <a:pathLst>
              <a:path w="898" h="990">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A82279"/>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3" name="Freeform 52">
            <a:extLst>
              <a:ext uri="{FF2B5EF4-FFF2-40B4-BE49-F238E27FC236}">
                <a16:creationId xmlns:a16="http://schemas.microsoft.com/office/drawing/2014/main" id="{C952250C-2D0F-064B-B9BE-BB9EECA238E4}"/>
              </a:ext>
            </a:extLst>
          </p:cNvPr>
          <p:cNvSpPr/>
          <p:nvPr/>
        </p:nvSpPr>
        <p:spPr>
          <a:xfrm>
            <a:off x="6055574" y="2428578"/>
            <a:ext cx="325356"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71CDDC"/>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4" name="Freeform 53">
            <a:extLst>
              <a:ext uri="{FF2B5EF4-FFF2-40B4-BE49-F238E27FC236}">
                <a16:creationId xmlns:a16="http://schemas.microsoft.com/office/drawing/2014/main" id="{1383608B-3ED7-074D-A0C2-469C4A907A53}"/>
              </a:ext>
            </a:extLst>
          </p:cNvPr>
          <p:cNvSpPr/>
          <p:nvPr/>
        </p:nvSpPr>
        <p:spPr>
          <a:xfrm>
            <a:off x="6119729" y="2494259"/>
            <a:ext cx="193993" cy="193992"/>
          </a:xfrm>
          <a:custGeom>
            <a:avLst/>
            <a:gdLst/>
            <a:ahLst/>
            <a:cxnLst>
              <a:cxn ang="3cd4">
                <a:pos x="hc" y="t"/>
              </a:cxn>
              <a:cxn ang="cd2">
                <a:pos x="l" y="vc"/>
              </a:cxn>
              <a:cxn ang="cd4">
                <a:pos x="hc" y="b"/>
              </a:cxn>
              <a:cxn ang="0">
                <a:pos x="r" y="vc"/>
              </a:cxn>
            </a:cxnLst>
            <a:rect l="l" t="t" r="r" b="b"/>
            <a:pathLst>
              <a:path w="128" h="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5" name="Freeform 54">
            <a:extLst>
              <a:ext uri="{FF2B5EF4-FFF2-40B4-BE49-F238E27FC236}">
                <a16:creationId xmlns:a16="http://schemas.microsoft.com/office/drawing/2014/main" id="{49B34B02-D6BF-B143-85D1-021CEA346336}"/>
              </a:ext>
            </a:extLst>
          </p:cNvPr>
          <p:cNvSpPr/>
          <p:nvPr/>
        </p:nvSpPr>
        <p:spPr>
          <a:xfrm>
            <a:off x="5571979" y="2921959"/>
            <a:ext cx="1368640" cy="1512224"/>
          </a:xfrm>
          <a:custGeom>
            <a:avLst/>
            <a:gdLst/>
            <a:ahLst/>
            <a:cxnLst>
              <a:cxn ang="3cd4">
                <a:pos x="hc" y="t"/>
              </a:cxn>
              <a:cxn ang="cd2">
                <a:pos x="l" y="vc"/>
              </a:cxn>
              <a:cxn ang="cd4">
                <a:pos x="hc" y="b"/>
              </a:cxn>
              <a:cxn ang="0">
                <a:pos x="r" y="vc"/>
              </a:cxn>
            </a:cxnLst>
            <a:rect l="l" t="t" r="r" b="b"/>
            <a:pathLst>
              <a:path w="897" h="991">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71CDDC"/>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6" name="Freeform 55">
            <a:extLst>
              <a:ext uri="{FF2B5EF4-FFF2-40B4-BE49-F238E27FC236}">
                <a16:creationId xmlns:a16="http://schemas.microsoft.com/office/drawing/2014/main" id="{8BCF563E-9283-AC4E-8512-9E60AF0E8397}"/>
              </a:ext>
            </a:extLst>
          </p:cNvPr>
          <p:cNvSpPr/>
          <p:nvPr/>
        </p:nvSpPr>
        <p:spPr>
          <a:xfrm>
            <a:off x="6489382" y="2475931"/>
            <a:ext cx="1660393"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5B74A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7" name="Freeform 56">
            <a:extLst>
              <a:ext uri="{FF2B5EF4-FFF2-40B4-BE49-F238E27FC236}">
                <a16:creationId xmlns:a16="http://schemas.microsoft.com/office/drawing/2014/main" id="{017F71C7-97C2-574F-826D-B09EC5C3194C}"/>
              </a:ext>
            </a:extLst>
          </p:cNvPr>
          <p:cNvSpPr/>
          <p:nvPr/>
        </p:nvSpPr>
        <p:spPr>
          <a:xfrm>
            <a:off x="8249062" y="2428578"/>
            <a:ext cx="326885" cy="326885"/>
          </a:xfrm>
          <a:custGeom>
            <a:avLst/>
            <a:gdLst/>
            <a:ahLst/>
            <a:cxnLst>
              <a:cxn ang="3cd4">
                <a:pos x="hc" y="t"/>
              </a:cxn>
              <a:cxn ang="cd2">
                <a:pos x="l" y="vc"/>
              </a:cxn>
              <a:cxn ang="cd4">
                <a:pos x="hc" y="b"/>
              </a:cxn>
              <a:cxn ang="0">
                <a:pos x="r" y="vc"/>
              </a:cxn>
            </a:cxnLst>
            <a:rect l="l" t="t" r="r" b="b"/>
            <a:pathLst>
              <a:path w="215" h="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5B74A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8" name="Freeform 57">
            <a:extLst>
              <a:ext uri="{FF2B5EF4-FFF2-40B4-BE49-F238E27FC236}">
                <a16:creationId xmlns:a16="http://schemas.microsoft.com/office/drawing/2014/main" id="{96F4A2A0-18C8-F044-A431-537EB66CDFB7}"/>
              </a:ext>
            </a:extLst>
          </p:cNvPr>
          <p:cNvSpPr/>
          <p:nvPr/>
        </p:nvSpPr>
        <p:spPr>
          <a:xfrm>
            <a:off x="8316270" y="2494259"/>
            <a:ext cx="192466"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9" name="Freeform 58">
            <a:extLst>
              <a:ext uri="{FF2B5EF4-FFF2-40B4-BE49-F238E27FC236}">
                <a16:creationId xmlns:a16="http://schemas.microsoft.com/office/drawing/2014/main" id="{4EE984EA-0E9E-E246-B144-9A6FBED36A0D}"/>
              </a:ext>
            </a:extLst>
          </p:cNvPr>
          <p:cNvSpPr/>
          <p:nvPr/>
        </p:nvSpPr>
        <p:spPr>
          <a:xfrm>
            <a:off x="7728186" y="800259"/>
            <a:ext cx="1367113" cy="1510697"/>
          </a:xfrm>
          <a:custGeom>
            <a:avLst/>
            <a:gdLst/>
            <a:ahLst/>
            <a:cxnLst>
              <a:cxn ang="3cd4">
                <a:pos x="hc" y="t"/>
              </a:cxn>
              <a:cxn ang="cd2">
                <a:pos x="l" y="vc"/>
              </a:cxn>
              <a:cxn ang="cd4">
                <a:pos x="hc" y="b"/>
              </a:cxn>
              <a:cxn ang="0">
                <a:pos x="r" y="vc"/>
              </a:cxn>
            </a:cxnLst>
            <a:rect l="l" t="t" r="r" b="b"/>
            <a:pathLst>
              <a:path w="896" h="990">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5B74A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60" name="Freeform 59">
            <a:extLst>
              <a:ext uri="{FF2B5EF4-FFF2-40B4-BE49-F238E27FC236}">
                <a16:creationId xmlns:a16="http://schemas.microsoft.com/office/drawing/2014/main" id="{33B7BA85-0535-9D4E-9ABA-CAF119D02F9C}"/>
              </a:ext>
            </a:extLst>
          </p:cNvPr>
          <p:cNvSpPr/>
          <p:nvPr/>
        </p:nvSpPr>
        <p:spPr>
          <a:xfrm>
            <a:off x="8684398" y="2475931"/>
            <a:ext cx="1661920" cy="233707"/>
          </a:xfrm>
          <a:custGeom>
            <a:avLst/>
            <a:gdLst/>
            <a:ahLst/>
            <a:cxnLst>
              <a:cxn ang="3cd4">
                <a:pos x="hc" y="t"/>
              </a:cxn>
              <a:cxn ang="cd2">
                <a:pos x="l" y="vc"/>
              </a:cxn>
              <a:cxn ang="cd4">
                <a:pos x="hc" y="b"/>
              </a:cxn>
              <a:cxn ang="0">
                <a:pos x="r" y="vc"/>
              </a:cxn>
            </a:cxnLst>
            <a:rect l="l" t="t" r="r" b="b"/>
            <a:pathLst>
              <a:path w="1089" h="154">
                <a:moveTo>
                  <a:pt x="1067" y="76"/>
                </a:moveTo>
                <a:cubicBezTo>
                  <a:pt x="1067" y="49"/>
                  <a:pt x="1074" y="23"/>
                  <a:pt x="1088" y="0"/>
                </a:cubicBezTo>
                <a:lnTo>
                  <a:pt x="2" y="0"/>
                </a:lnTo>
                <a:cubicBezTo>
                  <a:pt x="16" y="23"/>
                  <a:pt x="23" y="49"/>
                  <a:pt x="23" y="76"/>
                </a:cubicBezTo>
                <a:cubicBezTo>
                  <a:pt x="23" y="106"/>
                  <a:pt x="14" y="131"/>
                  <a:pt x="0" y="154"/>
                </a:cubicBezTo>
                <a:lnTo>
                  <a:pt x="1089" y="154"/>
                </a:lnTo>
                <a:cubicBezTo>
                  <a:pt x="1074" y="131"/>
                  <a:pt x="1067" y="106"/>
                  <a:pt x="1067" y="76"/>
                </a:cubicBezTo>
                <a:close/>
              </a:path>
            </a:pathLst>
          </a:custGeom>
          <a:solidFill>
            <a:srgbClr val="A9D8E4"/>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62" name="Freeform 61">
            <a:extLst>
              <a:ext uri="{FF2B5EF4-FFF2-40B4-BE49-F238E27FC236}">
                <a16:creationId xmlns:a16="http://schemas.microsoft.com/office/drawing/2014/main" id="{02BE76FA-A18A-5C43-8289-F22F35416D17}"/>
              </a:ext>
            </a:extLst>
          </p:cNvPr>
          <p:cNvSpPr/>
          <p:nvPr/>
        </p:nvSpPr>
        <p:spPr>
          <a:xfrm>
            <a:off x="10445606" y="2428578"/>
            <a:ext cx="325356"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7" y="215"/>
                  <a:pt x="108" y="215"/>
                </a:cubicBezTo>
                <a:cubicBezTo>
                  <a:pt x="49" y="215"/>
                  <a:pt x="0" y="166"/>
                  <a:pt x="0" y="107"/>
                </a:cubicBezTo>
                <a:cubicBezTo>
                  <a:pt x="0" y="48"/>
                  <a:pt x="49" y="0"/>
                  <a:pt x="108" y="0"/>
                </a:cubicBezTo>
                <a:cubicBezTo>
                  <a:pt x="167" y="0"/>
                  <a:pt x="214" y="48"/>
                  <a:pt x="214" y="107"/>
                </a:cubicBezTo>
                <a:close/>
              </a:path>
            </a:pathLst>
          </a:custGeom>
          <a:solidFill>
            <a:srgbClr val="A9D8E4"/>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66" name="Freeform 65">
            <a:extLst>
              <a:ext uri="{FF2B5EF4-FFF2-40B4-BE49-F238E27FC236}">
                <a16:creationId xmlns:a16="http://schemas.microsoft.com/office/drawing/2014/main" id="{30B312E8-A919-B644-AE39-4333DF830601}"/>
              </a:ext>
            </a:extLst>
          </p:cNvPr>
          <p:cNvSpPr/>
          <p:nvPr/>
        </p:nvSpPr>
        <p:spPr>
          <a:xfrm>
            <a:off x="10512816" y="2494259"/>
            <a:ext cx="190937" cy="193992"/>
          </a:xfrm>
          <a:custGeom>
            <a:avLst/>
            <a:gdLst/>
            <a:ahLst/>
            <a:cxnLst>
              <a:cxn ang="3cd4">
                <a:pos x="hc" y="t"/>
              </a:cxn>
              <a:cxn ang="cd2">
                <a:pos x="l" y="vc"/>
              </a:cxn>
              <a:cxn ang="cd4">
                <a:pos x="hc" y="b"/>
              </a:cxn>
              <a:cxn ang="0">
                <a:pos x="r" y="vc"/>
              </a:cxn>
            </a:cxnLst>
            <a:rect l="l" t="t" r="r" b="b"/>
            <a:pathLst>
              <a:path w="126" h="128">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67" name="Freeform 66">
            <a:extLst>
              <a:ext uri="{FF2B5EF4-FFF2-40B4-BE49-F238E27FC236}">
                <a16:creationId xmlns:a16="http://schemas.microsoft.com/office/drawing/2014/main" id="{F46B9467-BABF-064B-910D-2C704D814251}"/>
              </a:ext>
            </a:extLst>
          </p:cNvPr>
          <p:cNvSpPr/>
          <p:nvPr/>
        </p:nvSpPr>
        <p:spPr>
          <a:xfrm>
            <a:off x="9924730" y="2921959"/>
            <a:ext cx="1367113" cy="1512224"/>
          </a:xfrm>
          <a:custGeom>
            <a:avLst/>
            <a:gdLst/>
            <a:ahLst/>
            <a:cxnLst>
              <a:cxn ang="3cd4">
                <a:pos x="hc" y="t"/>
              </a:cxn>
              <a:cxn ang="cd2">
                <a:pos x="l" y="vc"/>
              </a:cxn>
              <a:cxn ang="cd4">
                <a:pos x="hc" y="b"/>
              </a:cxn>
              <a:cxn ang="0">
                <a:pos x="r" y="vc"/>
              </a:cxn>
            </a:cxnLst>
            <a:rect l="l" t="t" r="r" b="b"/>
            <a:pathLst>
              <a:path w="896" h="991">
                <a:moveTo>
                  <a:pt x="896" y="542"/>
                </a:moveTo>
                <a:cubicBezTo>
                  <a:pt x="896" y="341"/>
                  <a:pt x="764" y="172"/>
                  <a:pt x="582" y="114"/>
                </a:cubicBezTo>
                <a:cubicBezTo>
                  <a:pt x="541" y="101"/>
                  <a:pt x="471" y="54"/>
                  <a:pt x="449" y="0"/>
                </a:cubicBezTo>
                <a:cubicBezTo>
                  <a:pt x="427" y="50"/>
                  <a:pt x="355" y="101"/>
                  <a:pt x="314" y="114"/>
                </a:cubicBezTo>
                <a:cubicBezTo>
                  <a:pt x="132" y="172"/>
                  <a:pt x="0" y="342"/>
                  <a:pt x="0" y="542"/>
                </a:cubicBezTo>
                <a:cubicBezTo>
                  <a:pt x="0" y="789"/>
                  <a:pt x="200" y="991"/>
                  <a:pt x="449" y="991"/>
                </a:cubicBezTo>
                <a:cubicBezTo>
                  <a:pt x="696" y="991"/>
                  <a:pt x="896" y="789"/>
                  <a:pt x="896" y="542"/>
                </a:cubicBezTo>
                <a:close/>
              </a:path>
            </a:pathLst>
          </a:custGeom>
          <a:solidFill>
            <a:srgbClr val="A9D8E4"/>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80" name="TextBox 79">
            <a:extLst>
              <a:ext uri="{FF2B5EF4-FFF2-40B4-BE49-F238E27FC236}">
                <a16:creationId xmlns:a16="http://schemas.microsoft.com/office/drawing/2014/main" id="{B0E5118A-8174-6649-9B3B-D77A8707F876}"/>
              </a:ext>
            </a:extLst>
          </p:cNvPr>
          <p:cNvSpPr txBox="1"/>
          <p:nvPr/>
        </p:nvSpPr>
        <p:spPr>
          <a:xfrm>
            <a:off x="9977803" y="1322652"/>
            <a:ext cx="1274708" cy="369460"/>
          </a:xfrm>
          <a:prstGeom prst="rect">
            <a:avLst/>
          </a:prstGeom>
          <a:noFill/>
        </p:spPr>
        <p:txBody>
          <a:bodyPr wrap="none" rtlCol="0">
            <a:spAutoFit/>
          </a:bodyPr>
          <a:lstStyle/>
          <a:p>
            <a:pPr algn="ctr"/>
            <a:r>
              <a:rPr lang="en-US" sz="1801"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2" name="TextBox 81">
            <a:extLst>
              <a:ext uri="{FF2B5EF4-FFF2-40B4-BE49-F238E27FC236}">
                <a16:creationId xmlns:a16="http://schemas.microsoft.com/office/drawing/2014/main" id="{08E9F9D0-9E26-264C-AEC8-09904D07E9EC}"/>
              </a:ext>
            </a:extLst>
          </p:cNvPr>
          <p:cNvSpPr txBox="1"/>
          <p:nvPr/>
        </p:nvSpPr>
        <p:spPr>
          <a:xfrm>
            <a:off x="3477662" y="3013349"/>
            <a:ext cx="1066702" cy="369460"/>
          </a:xfrm>
          <a:prstGeom prst="rect">
            <a:avLst/>
          </a:prstGeom>
          <a:noFill/>
        </p:spPr>
        <p:txBody>
          <a:bodyPr wrap="none" rtlCol="0">
            <a:spAutoFit/>
          </a:bodyPr>
          <a:lstStyle/>
          <a:p>
            <a:pPr algn="ctr"/>
            <a:r>
              <a:rPr lang="en-US" sz="1801" dirty="0">
                <a:solidFill>
                  <a:schemeClr val="tx2"/>
                </a:solidFill>
                <a:latin typeface="+mn-lt"/>
                <a:ea typeface="Roboto Medium" panose="02000000000000000000" pitchFamily="2" charset="0"/>
                <a:cs typeface="Lato" panose="020F0502020204030203" pitchFamily="34" charset="0"/>
              </a:rPr>
              <a:t>Your Title</a:t>
            </a:r>
          </a:p>
        </p:txBody>
      </p:sp>
      <p:sp>
        <p:nvSpPr>
          <p:cNvPr id="84" name="TextBox 83">
            <a:extLst>
              <a:ext uri="{FF2B5EF4-FFF2-40B4-BE49-F238E27FC236}">
                <a16:creationId xmlns:a16="http://schemas.microsoft.com/office/drawing/2014/main" id="{93C43E96-4B36-3748-B67A-4817918F0204}"/>
              </a:ext>
            </a:extLst>
          </p:cNvPr>
          <p:cNvSpPr txBox="1"/>
          <p:nvPr/>
        </p:nvSpPr>
        <p:spPr>
          <a:xfrm>
            <a:off x="7780418" y="3013349"/>
            <a:ext cx="1274708" cy="369460"/>
          </a:xfrm>
          <a:prstGeom prst="rect">
            <a:avLst/>
          </a:prstGeom>
          <a:noFill/>
        </p:spPr>
        <p:txBody>
          <a:bodyPr wrap="none" rtlCol="0">
            <a:spAutoFit/>
          </a:bodyPr>
          <a:lstStyle/>
          <a:p>
            <a:pPr algn="ctr"/>
            <a:r>
              <a:rPr lang="en-US" sz="1801"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98" name="Text Placeholder 17">
            <a:extLst>
              <a:ext uri="{FF2B5EF4-FFF2-40B4-BE49-F238E27FC236}">
                <a16:creationId xmlns:a16="http://schemas.microsoft.com/office/drawing/2014/main" id="{3DED761C-20FA-594A-9976-CFD8D1D38242}"/>
              </a:ext>
            </a:extLst>
          </p:cNvPr>
          <p:cNvSpPr>
            <a:spLocks noGrp="1"/>
          </p:cNvSpPr>
          <p:nvPr>
            <p:ph type="body" sz="quarter" idx="31" hasCustomPrompt="1"/>
          </p:nvPr>
        </p:nvSpPr>
        <p:spPr>
          <a:xfrm>
            <a:off x="2833958" y="2984925"/>
            <a:ext cx="2253708" cy="1237497"/>
          </a:xfrm>
          <a:solidFill>
            <a:schemeClr val="bg1"/>
          </a:solidFill>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99" name="Text Placeholder 17">
            <a:extLst>
              <a:ext uri="{FF2B5EF4-FFF2-40B4-BE49-F238E27FC236}">
                <a16:creationId xmlns:a16="http://schemas.microsoft.com/office/drawing/2014/main" id="{ADC51583-6324-9C45-9B98-7374A9499F17}"/>
              </a:ext>
            </a:extLst>
          </p:cNvPr>
          <p:cNvSpPr>
            <a:spLocks noGrp="1"/>
          </p:cNvSpPr>
          <p:nvPr>
            <p:ph type="body" sz="quarter" idx="32" hasCustomPrompt="1"/>
          </p:nvPr>
        </p:nvSpPr>
        <p:spPr>
          <a:xfrm>
            <a:off x="7261649" y="2951028"/>
            <a:ext cx="2253708" cy="1237497"/>
          </a:xfrm>
          <a:solidFill>
            <a:schemeClr val="bg1"/>
          </a:solidFill>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0" name="Text Placeholder 17">
            <a:extLst>
              <a:ext uri="{FF2B5EF4-FFF2-40B4-BE49-F238E27FC236}">
                <a16:creationId xmlns:a16="http://schemas.microsoft.com/office/drawing/2014/main" id="{5D6484B6-6A23-DA4C-AFB8-4A3877BAEB9C}"/>
              </a:ext>
            </a:extLst>
          </p:cNvPr>
          <p:cNvSpPr>
            <a:spLocks noGrp="1"/>
          </p:cNvSpPr>
          <p:nvPr>
            <p:ph type="body" sz="quarter" idx="33" hasCustomPrompt="1"/>
          </p:nvPr>
        </p:nvSpPr>
        <p:spPr>
          <a:xfrm>
            <a:off x="5051400" y="1028524"/>
            <a:ext cx="2253708" cy="1237497"/>
          </a:xfrm>
          <a:solidFill>
            <a:schemeClr val="bg1"/>
          </a:solidFill>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1" name="Text Placeholder 17">
            <a:extLst>
              <a:ext uri="{FF2B5EF4-FFF2-40B4-BE49-F238E27FC236}">
                <a16:creationId xmlns:a16="http://schemas.microsoft.com/office/drawing/2014/main" id="{17E014FD-573A-CD4A-8E06-A12C82D41C31}"/>
              </a:ext>
            </a:extLst>
          </p:cNvPr>
          <p:cNvSpPr>
            <a:spLocks noGrp="1"/>
          </p:cNvSpPr>
          <p:nvPr>
            <p:ph type="body" sz="quarter" idx="34" hasCustomPrompt="1"/>
          </p:nvPr>
        </p:nvSpPr>
        <p:spPr>
          <a:xfrm>
            <a:off x="9377493" y="994627"/>
            <a:ext cx="2253708" cy="1237497"/>
          </a:xfrm>
          <a:solidFill>
            <a:schemeClr val="bg1"/>
          </a:solidFill>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5" name="Freeform 104">
            <a:extLst>
              <a:ext uri="{FF2B5EF4-FFF2-40B4-BE49-F238E27FC236}">
                <a16:creationId xmlns:a16="http://schemas.microsoft.com/office/drawing/2014/main" id="{337311E9-3EFE-D343-B68E-E469AF748125}"/>
              </a:ext>
            </a:extLst>
          </p:cNvPr>
          <p:cNvSpPr/>
          <p:nvPr userDrawn="1"/>
        </p:nvSpPr>
        <p:spPr>
          <a:xfrm>
            <a:off x="0" y="2489791"/>
            <a:ext cx="3733643" cy="233707"/>
          </a:xfrm>
          <a:custGeom>
            <a:avLst/>
            <a:gdLst>
              <a:gd name="connsiteX0" fmla="*/ 0 w 3733642"/>
              <a:gd name="connsiteY0" fmla="*/ 0 h 233707"/>
              <a:gd name="connsiteX1" fmla="*/ 2074776 w 3733642"/>
              <a:gd name="connsiteY1" fmla="*/ 0 h 233707"/>
              <a:gd name="connsiteX2" fmla="*/ 2492280 w 3733642"/>
              <a:gd name="connsiteY2" fmla="*/ 0 h 233707"/>
              <a:gd name="connsiteX3" fmla="*/ 3732116 w 3733642"/>
              <a:gd name="connsiteY3" fmla="*/ 0 h 233707"/>
              <a:gd name="connsiteX4" fmla="*/ 3700068 w 3733642"/>
              <a:gd name="connsiteY4" fmla="*/ 115336 h 233707"/>
              <a:gd name="connsiteX5" fmla="*/ 3733642 w 3733642"/>
              <a:gd name="connsiteY5" fmla="*/ 233707 h 233707"/>
              <a:gd name="connsiteX6" fmla="*/ 2494674 w 3733642"/>
              <a:gd name="connsiteY6" fmla="*/ 233707 h 233707"/>
              <a:gd name="connsiteX7" fmla="*/ 2073250 w 3733642"/>
              <a:gd name="connsiteY7" fmla="*/ 233707 h 233707"/>
              <a:gd name="connsiteX8" fmla="*/ 0 w 3733642"/>
              <a:gd name="connsiteY8" fmla="*/ 233707 h 2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3642" h="233707">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A82279"/>
          </a:solidFill>
          <a:ln cap="flat">
            <a:noFill/>
            <a:prstDash val="solid"/>
          </a:ln>
        </p:spPr>
        <p:txBody>
          <a:bodyPr vert="horz" wrap="square" lIns="90000" tIns="45001" rIns="90000" bIns="45001" anchor="ctr" anchorCtr="1" compatLnSpc="0">
            <a:noAutofit/>
          </a:bodyPr>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26" name="TextBox 25">
            <a:extLst>
              <a:ext uri="{FF2B5EF4-FFF2-40B4-BE49-F238E27FC236}">
                <a16:creationId xmlns:a16="http://schemas.microsoft.com/office/drawing/2014/main" id="{61AC8286-0A03-944F-920A-294827A9F31A}"/>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22026889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roduction Slide with photo - purpl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7ABC1EA-B318-B44A-9929-FC663AD2D800}"/>
              </a:ext>
            </a:extLst>
          </p:cNvPr>
          <p:cNvSpPr/>
          <p:nvPr userDrawn="1"/>
        </p:nvSpPr>
        <p:spPr>
          <a:xfrm>
            <a:off x="6096000" y="633182"/>
            <a:ext cx="4503772" cy="5561140"/>
          </a:xfrm>
          <a:prstGeom prst="rect">
            <a:avLst/>
          </a:prstGeom>
          <a:solidFill>
            <a:schemeClr val="bg1"/>
          </a:solid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9" name="Rectangle 8">
            <a:extLst>
              <a:ext uri="{FF2B5EF4-FFF2-40B4-BE49-F238E27FC236}">
                <a16:creationId xmlns:a16="http://schemas.microsoft.com/office/drawing/2014/main" id="{E35515E1-ADF1-7541-B9E9-04360AE4D14B}"/>
              </a:ext>
            </a:extLst>
          </p:cNvPr>
          <p:cNvSpPr/>
          <p:nvPr userDrawn="1"/>
        </p:nvSpPr>
        <p:spPr>
          <a:xfrm flipH="1" flipV="1">
            <a:off x="10833118" y="893914"/>
            <a:ext cx="1347353" cy="5070174"/>
          </a:xfrm>
          <a:prstGeom prst="rect">
            <a:avLst/>
          </a:prstGeom>
          <a:solidFill>
            <a:srgbClr val="A822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10" name="Picture Placeholder 17">
            <a:extLst>
              <a:ext uri="{FF2B5EF4-FFF2-40B4-BE49-F238E27FC236}">
                <a16:creationId xmlns:a16="http://schemas.microsoft.com/office/drawing/2014/main" id="{49D70B79-694B-824F-A116-81DD49433E7A}"/>
              </a:ext>
            </a:extLst>
          </p:cNvPr>
          <p:cNvSpPr>
            <a:spLocks noGrp="1"/>
          </p:cNvSpPr>
          <p:nvPr>
            <p:ph type="pic" sz="quarter" idx="10"/>
          </p:nvPr>
        </p:nvSpPr>
        <p:spPr>
          <a:xfrm>
            <a:off x="5266269" y="865663"/>
            <a:ext cx="5606384" cy="507017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Text Placeholder 17">
            <a:extLst>
              <a:ext uri="{FF2B5EF4-FFF2-40B4-BE49-F238E27FC236}">
                <a16:creationId xmlns:a16="http://schemas.microsoft.com/office/drawing/2014/main" id="{37EE0C87-2F58-774F-B876-50E0C2C421E4}"/>
              </a:ext>
            </a:extLst>
          </p:cNvPr>
          <p:cNvSpPr>
            <a:spLocks noGrp="1"/>
          </p:cNvSpPr>
          <p:nvPr>
            <p:ph type="body" sz="quarter" idx="19" hasCustomPrompt="1"/>
          </p:nvPr>
        </p:nvSpPr>
        <p:spPr>
          <a:xfrm>
            <a:off x="480180" y="2550355"/>
            <a:ext cx="4401538" cy="3413732"/>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2" name="Text Placeholder 23">
            <a:extLst>
              <a:ext uri="{FF2B5EF4-FFF2-40B4-BE49-F238E27FC236}">
                <a16:creationId xmlns:a16="http://schemas.microsoft.com/office/drawing/2014/main" id="{17E59C58-DFC8-7F4F-86BE-8C41B0A98C7E}"/>
              </a:ext>
            </a:extLst>
          </p:cNvPr>
          <p:cNvSpPr>
            <a:spLocks noGrp="1"/>
          </p:cNvSpPr>
          <p:nvPr>
            <p:ph type="body" sz="quarter" idx="21" hasCustomPrompt="1"/>
          </p:nvPr>
        </p:nvSpPr>
        <p:spPr>
          <a:xfrm>
            <a:off x="480180" y="893914"/>
            <a:ext cx="4401538" cy="1480787"/>
          </a:xfrm>
          <a:solidFill>
            <a:schemeClr val="bg1"/>
          </a:solidFill>
        </p:spPr>
        <p:txBody>
          <a:bodyPr anchor="t">
            <a:noAutofit/>
          </a:bodyPr>
          <a:lstStyle>
            <a:lvl1pPr marL="0" indent="0" algn="l">
              <a:buNone/>
              <a:defRPr sz="3600" b="0" i="0">
                <a:solidFill>
                  <a:srgbClr val="1A1918"/>
                </a:solidFill>
                <a:latin typeface="+mn-lt"/>
              </a:defRPr>
            </a:lvl1pPr>
          </a:lstStyle>
          <a:p>
            <a:pPr lvl="0"/>
            <a:r>
              <a:rPr lang="en-US" dirty="0"/>
              <a:t>We are a great creative team</a:t>
            </a:r>
          </a:p>
        </p:txBody>
      </p:sp>
      <p:sp>
        <p:nvSpPr>
          <p:cNvPr id="13" name="Text Placeholder 23">
            <a:extLst>
              <a:ext uri="{FF2B5EF4-FFF2-40B4-BE49-F238E27FC236}">
                <a16:creationId xmlns:a16="http://schemas.microsoft.com/office/drawing/2014/main" id="{04AF1C98-E4C4-564A-B887-52F699EAF137}"/>
              </a:ext>
            </a:extLst>
          </p:cNvPr>
          <p:cNvSpPr>
            <a:spLocks noGrp="1"/>
          </p:cNvSpPr>
          <p:nvPr>
            <p:ph type="body" sz="quarter" idx="22" hasCustomPrompt="1"/>
          </p:nvPr>
        </p:nvSpPr>
        <p:spPr>
          <a:xfrm rot="16200000">
            <a:off x="8985835" y="2834917"/>
            <a:ext cx="5041923" cy="1159916"/>
          </a:xfrm>
          <a:noFill/>
        </p:spPr>
        <p:txBody>
          <a:bodyPr anchor="ctr">
            <a:noAutofit/>
          </a:bodyPr>
          <a:lstStyle>
            <a:lvl1pPr marL="0" indent="0" algn="ctr">
              <a:buNone/>
              <a:defRPr sz="3001" b="0" i="0">
                <a:solidFill>
                  <a:schemeClr val="bg1"/>
                </a:solidFill>
                <a:latin typeface="+mn-lt"/>
              </a:defRPr>
            </a:lvl1pPr>
          </a:lstStyle>
          <a:p>
            <a:pPr lvl="0"/>
            <a:r>
              <a:rPr lang="en-US" dirty="0"/>
              <a:t>Our Creative Team</a:t>
            </a:r>
          </a:p>
        </p:txBody>
      </p:sp>
      <p:sp>
        <p:nvSpPr>
          <p:cNvPr id="17" name="TextBox 16">
            <a:extLst>
              <a:ext uri="{FF2B5EF4-FFF2-40B4-BE49-F238E27FC236}">
                <a16:creationId xmlns:a16="http://schemas.microsoft.com/office/drawing/2014/main" id="{5997FFA8-07A3-D04B-A888-24AA075289E0}"/>
              </a:ext>
            </a:extLst>
          </p:cNvPr>
          <p:cNvSpPr txBox="1"/>
          <p:nvPr userDrawn="1"/>
        </p:nvSpPr>
        <p:spPr>
          <a:xfrm>
            <a:off x="5973099" y="6369226"/>
            <a:ext cx="462667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64932371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
        <p:nvSpPr>
          <p:cNvPr id="5" name="Google Shape;482;p39">
            <a:extLst>
              <a:ext uri="{FF2B5EF4-FFF2-40B4-BE49-F238E27FC236}">
                <a16:creationId xmlns:a16="http://schemas.microsoft.com/office/drawing/2014/main" id="{EEC38ED6-50FB-8743-88C0-96E8A16C20B3}"/>
              </a:ext>
            </a:extLst>
          </p:cNvPr>
          <p:cNvSpPr/>
          <p:nvPr userDrawn="1"/>
        </p:nvSpPr>
        <p:spPr>
          <a:xfrm>
            <a:off x="2244542" y="4616963"/>
            <a:ext cx="229291" cy="200087"/>
          </a:xfrm>
          <a:custGeom>
            <a:avLst/>
            <a:gdLst/>
            <a:ahLst/>
            <a:cxnLst/>
            <a:rect l="l" t="t" r="r" b="b"/>
            <a:pathLst>
              <a:path w="18365" h="16026" fill="none" extrusionOk="0">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w="9525" cap="rnd" cmpd="sng">
            <a:solidFill>
              <a:schemeClr val="bg1"/>
            </a:solidFill>
            <a:prstDash val="solid"/>
            <a:round/>
            <a:headEnd type="none" w="sm" len="sm"/>
            <a:tailEnd type="none" w="sm" len="sm"/>
          </a:ln>
        </p:spPr>
        <p:txBody>
          <a:bodyPr spcFirstLastPara="1" wrap="square" lIns="91426" tIns="91426" rIns="91426" bIns="91426" anchor="ctr" anchorCtr="0">
            <a:noAutofit/>
          </a:bodyPr>
          <a:lstStyle/>
          <a:p>
            <a:pPr marL="0" lvl="0" indent="0" algn="l" rtl="0">
              <a:spcBef>
                <a:spcPts val="0"/>
              </a:spcBef>
              <a:spcAft>
                <a:spcPts val="0"/>
              </a:spcAft>
              <a:buNone/>
            </a:pPr>
            <a:endParaRPr sz="1801"/>
          </a:p>
        </p:txBody>
      </p:sp>
      <p:grpSp>
        <p:nvGrpSpPr>
          <p:cNvPr id="6" name="Google Shape;664;p39">
            <a:extLst>
              <a:ext uri="{FF2B5EF4-FFF2-40B4-BE49-F238E27FC236}">
                <a16:creationId xmlns:a16="http://schemas.microsoft.com/office/drawing/2014/main" id="{CC85109A-A3EC-3D46-89F2-96E07506BA98}"/>
              </a:ext>
            </a:extLst>
          </p:cNvPr>
          <p:cNvGrpSpPr/>
          <p:nvPr userDrawn="1"/>
        </p:nvGrpSpPr>
        <p:grpSpPr>
          <a:xfrm>
            <a:off x="2228342" y="5863147"/>
            <a:ext cx="233548" cy="233548"/>
            <a:chOff x="5941025" y="3634400"/>
            <a:chExt cx="467650" cy="467650"/>
          </a:xfrm>
        </p:grpSpPr>
        <p:sp>
          <p:nvSpPr>
            <p:cNvPr id="7" name="Google Shape;665;p39">
              <a:extLst>
                <a:ext uri="{FF2B5EF4-FFF2-40B4-BE49-F238E27FC236}">
                  <a16:creationId xmlns:a16="http://schemas.microsoft.com/office/drawing/2014/main" id="{8AE5DE59-CD7E-C247-8CC4-585D7EEC5EE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sp>
          <p:nvSpPr>
            <p:cNvPr id="8" name="Google Shape;666;p39">
              <a:extLst>
                <a:ext uri="{FF2B5EF4-FFF2-40B4-BE49-F238E27FC236}">
                  <a16:creationId xmlns:a16="http://schemas.microsoft.com/office/drawing/2014/main" id="{141E336F-B4CC-8243-BF7F-1553C0EA509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sp>
          <p:nvSpPr>
            <p:cNvPr id="9" name="Google Shape;667;p39">
              <a:extLst>
                <a:ext uri="{FF2B5EF4-FFF2-40B4-BE49-F238E27FC236}">
                  <a16:creationId xmlns:a16="http://schemas.microsoft.com/office/drawing/2014/main" id="{B7F1A6A5-0657-E242-BDC1-9059DBA33F9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sp>
          <p:nvSpPr>
            <p:cNvPr id="10" name="Google Shape;668;p39">
              <a:extLst>
                <a:ext uri="{FF2B5EF4-FFF2-40B4-BE49-F238E27FC236}">
                  <a16:creationId xmlns:a16="http://schemas.microsoft.com/office/drawing/2014/main" id="{C110D7FA-7DD5-4C43-80F0-95CFFA5A861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sp>
          <p:nvSpPr>
            <p:cNvPr id="11" name="Google Shape;669;p39">
              <a:extLst>
                <a:ext uri="{FF2B5EF4-FFF2-40B4-BE49-F238E27FC236}">
                  <a16:creationId xmlns:a16="http://schemas.microsoft.com/office/drawing/2014/main" id="{695A813B-B96B-044E-9680-414DFC05A657}"/>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sp>
          <p:nvSpPr>
            <p:cNvPr id="12" name="Google Shape;670;p39">
              <a:extLst>
                <a:ext uri="{FF2B5EF4-FFF2-40B4-BE49-F238E27FC236}">
                  <a16:creationId xmlns:a16="http://schemas.microsoft.com/office/drawing/2014/main" id="{FF65CAE6-8287-454E-9FEF-03CB5CBA73C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grpSp>
      <p:grpSp>
        <p:nvGrpSpPr>
          <p:cNvPr id="13" name="Google Shape;506;p39">
            <a:extLst>
              <a:ext uri="{FF2B5EF4-FFF2-40B4-BE49-F238E27FC236}">
                <a16:creationId xmlns:a16="http://schemas.microsoft.com/office/drawing/2014/main" id="{BE36E1A7-274E-E141-9C59-C21A3978818E}"/>
              </a:ext>
            </a:extLst>
          </p:cNvPr>
          <p:cNvGrpSpPr/>
          <p:nvPr userDrawn="1"/>
        </p:nvGrpSpPr>
        <p:grpSpPr>
          <a:xfrm>
            <a:off x="2233577" y="5253087"/>
            <a:ext cx="232324" cy="156913"/>
            <a:chOff x="564675" y="1700625"/>
            <a:chExt cx="465200" cy="314200"/>
          </a:xfrm>
        </p:grpSpPr>
        <p:sp>
          <p:nvSpPr>
            <p:cNvPr id="14" name="Google Shape;507;p39">
              <a:extLst>
                <a:ext uri="{FF2B5EF4-FFF2-40B4-BE49-F238E27FC236}">
                  <a16:creationId xmlns:a16="http://schemas.microsoft.com/office/drawing/2014/main" id="{78B620C8-3961-A24A-95ED-BD7768E16E1D}"/>
                </a:ext>
              </a:extLst>
            </p:cNvPr>
            <p:cNvSpPr/>
            <p:nvPr/>
          </p:nvSpPr>
          <p:spPr>
            <a:xfrm>
              <a:off x="564675" y="1700625"/>
              <a:ext cx="465200" cy="29250"/>
            </a:xfrm>
            <a:custGeom>
              <a:avLst/>
              <a:gdLst/>
              <a:ahLst/>
              <a:cxnLst/>
              <a:rect l="l" t="t" r="r" b="b"/>
              <a:pathLst>
                <a:path w="18608" h="1170" fill="none" extrusionOk="0">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sp>
          <p:nvSpPr>
            <p:cNvPr id="15" name="Google Shape;508;p39">
              <a:extLst>
                <a:ext uri="{FF2B5EF4-FFF2-40B4-BE49-F238E27FC236}">
                  <a16:creationId xmlns:a16="http://schemas.microsoft.com/office/drawing/2014/main" id="{D0414B44-6B53-BF4D-B0DF-78956131704E}"/>
                </a:ext>
              </a:extLst>
            </p:cNvPr>
            <p:cNvSpPr/>
            <p:nvPr/>
          </p:nvSpPr>
          <p:spPr>
            <a:xfrm>
              <a:off x="564675" y="1732300"/>
              <a:ext cx="465200" cy="272175"/>
            </a:xfrm>
            <a:custGeom>
              <a:avLst/>
              <a:gdLst/>
              <a:ahLst/>
              <a:cxnLst/>
              <a:rect l="l" t="t" r="r" b="b"/>
              <a:pathLst>
                <a:path w="18608" h="10887" fill="none" extrusionOk="0">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sp>
          <p:nvSpPr>
            <p:cNvPr id="16" name="Google Shape;509;p39">
              <a:extLst>
                <a:ext uri="{FF2B5EF4-FFF2-40B4-BE49-F238E27FC236}">
                  <a16:creationId xmlns:a16="http://schemas.microsoft.com/office/drawing/2014/main" id="{81197B7C-6E1B-B64F-995D-EA99DBC8C50F}"/>
                </a:ext>
              </a:extLst>
            </p:cNvPr>
            <p:cNvSpPr/>
            <p:nvPr/>
          </p:nvSpPr>
          <p:spPr>
            <a:xfrm>
              <a:off x="572600" y="2014200"/>
              <a:ext cx="449375" cy="625"/>
            </a:xfrm>
            <a:custGeom>
              <a:avLst/>
              <a:gdLst/>
              <a:ahLst/>
              <a:cxnLst/>
              <a:rect l="l" t="t" r="r" b="b"/>
              <a:pathLst>
                <a:path w="17975" h="25" fill="none" extrusionOk="0">
                  <a:moveTo>
                    <a:pt x="0" y="0"/>
                  </a:moveTo>
                  <a:lnTo>
                    <a:pt x="0" y="0"/>
                  </a:lnTo>
                  <a:lnTo>
                    <a:pt x="98" y="25"/>
                  </a:lnTo>
                  <a:lnTo>
                    <a:pt x="171" y="25"/>
                  </a:lnTo>
                  <a:lnTo>
                    <a:pt x="17804" y="25"/>
                  </a:lnTo>
                  <a:lnTo>
                    <a:pt x="17804" y="25"/>
                  </a:lnTo>
                  <a:lnTo>
                    <a:pt x="17877" y="25"/>
                  </a:lnTo>
                  <a:lnTo>
                    <a:pt x="17974"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grpSp>
      <p:sp>
        <p:nvSpPr>
          <p:cNvPr id="19" name="Text Placeholder 17">
            <a:extLst>
              <a:ext uri="{FF2B5EF4-FFF2-40B4-BE49-F238E27FC236}">
                <a16:creationId xmlns:a16="http://schemas.microsoft.com/office/drawing/2014/main" id="{C149A2ED-4CA8-C043-B50B-8D1817BB1A26}"/>
              </a:ext>
            </a:extLst>
          </p:cNvPr>
          <p:cNvSpPr>
            <a:spLocks noGrp="1"/>
          </p:cNvSpPr>
          <p:nvPr>
            <p:ph type="body" sz="quarter" idx="25" hasCustomPrompt="1"/>
          </p:nvPr>
        </p:nvSpPr>
        <p:spPr>
          <a:xfrm>
            <a:off x="8902213" y="703464"/>
            <a:ext cx="2772000" cy="361924"/>
          </a:xfrm>
        </p:spPr>
        <p:txBody>
          <a:bodyPr anchor="t"/>
          <a:lstStyle>
            <a:lvl1pPr algn="l">
              <a:buNone/>
              <a:defRPr sz="1401" b="0" i="0" spc="0">
                <a:solidFill>
                  <a:srgbClr val="1A1918"/>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17">
            <a:extLst>
              <a:ext uri="{FF2B5EF4-FFF2-40B4-BE49-F238E27FC236}">
                <a16:creationId xmlns:a16="http://schemas.microsoft.com/office/drawing/2014/main" id="{B3B235D2-8B53-D94D-AB40-46FCD68B0F68}"/>
              </a:ext>
            </a:extLst>
          </p:cNvPr>
          <p:cNvSpPr>
            <a:spLocks noGrp="1"/>
          </p:cNvSpPr>
          <p:nvPr>
            <p:ph type="body" sz="quarter" idx="26" hasCustomPrompt="1"/>
          </p:nvPr>
        </p:nvSpPr>
        <p:spPr>
          <a:xfrm>
            <a:off x="8902213" y="1326423"/>
            <a:ext cx="2772000" cy="361924"/>
          </a:xfrm>
        </p:spPr>
        <p:txBody>
          <a:bodyPr anchor="t"/>
          <a:lstStyle>
            <a:lvl1pPr algn="l">
              <a:buNone/>
              <a:defRPr sz="1401" b="0" i="0" spc="0">
                <a:solidFill>
                  <a:srgbClr val="1A1918"/>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17">
            <a:extLst>
              <a:ext uri="{FF2B5EF4-FFF2-40B4-BE49-F238E27FC236}">
                <a16:creationId xmlns:a16="http://schemas.microsoft.com/office/drawing/2014/main" id="{38C72918-A963-5543-BE47-6799D21FAF65}"/>
              </a:ext>
            </a:extLst>
          </p:cNvPr>
          <p:cNvSpPr>
            <a:spLocks noGrp="1"/>
          </p:cNvSpPr>
          <p:nvPr>
            <p:ph type="body" sz="quarter" idx="27" hasCustomPrompt="1"/>
          </p:nvPr>
        </p:nvSpPr>
        <p:spPr>
          <a:xfrm>
            <a:off x="8910377" y="1969986"/>
            <a:ext cx="2772000" cy="361924"/>
          </a:xfrm>
        </p:spPr>
        <p:txBody>
          <a:bodyPr anchor="t"/>
          <a:lstStyle>
            <a:lvl1pPr algn="l">
              <a:buNone/>
              <a:defRPr sz="1401" b="0" i="0" spc="0">
                <a:solidFill>
                  <a:srgbClr val="1A1918"/>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pic>
        <p:nvPicPr>
          <p:cNvPr id="31" name="Picture 30" descr="A picture containing web&#10;&#10;Description automatically generated">
            <a:extLst>
              <a:ext uri="{FF2B5EF4-FFF2-40B4-BE49-F238E27FC236}">
                <a16:creationId xmlns:a16="http://schemas.microsoft.com/office/drawing/2014/main" id="{EECB92BF-9A8A-204A-B63B-01B53FA07A73}"/>
              </a:ext>
            </a:extLst>
          </p:cNvPr>
          <p:cNvPicPr/>
          <p:nvPr userDrawn="1"/>
        </p:nvPicPr>
        <p:blipFill rotWithShape="1">
          <a:blip r:embed="rId2">
            <a:extLst>
              <a:ext uri="{28A0092B-C50C-407E-A947-70E740481C1C}">
                <a14:useLocalDpi xmlns:a14="http://schemas.microsoft.com/office/drawing/2010/main" val="0"/>
              </a:ext>
            </a:extLst>
          </a:blip>
          <a:srcRect l="3081" t="5264" r="46280"/>
          <a:stretch/>
        </p:blipFill>
        <p:spPr>
          <a:xfrm flipH="1">
            <a:off x="8871" y="0"/>
            <a:ext cx="3742944" cy="6858000"/>
          </a:xfrm>
          <a:prstGeom prst="rect">
            <a:avLst/>
          </a:prstGeom>
        </p:spPr>
      </p:pic>
      <p:grpSp>
        <p:nvGrpSpPr>
          <p:cNvPr id="41" name="Group 40">
            <a:extLst>
              <a:ext uri="{FF2B5EF4-FFF2-40B4-BE49-F238E27FC236}">
                <a16:creationId xmlns:a16="http://schemas.microsoft.com/office/drawing/2014/main" id="{05A6226F-DB25-C245-A755-32E6E5E76749}"/>
              </a:ext>
            </a:extLst>
          </p:cNvPr>
          <p:cNvGrpSpPr/>
          <p:nvPr userDrawn="1"/>
        </p:nvGrpSpPr>
        <p:grpSpPr>
          <a:xfrm>
            <a:off x="-1237" y="5463670"/>
            <a:ext cx="2735993" cy="679345"/>
            <a:chOff x="0" y="0"/>
            <a:chExt cx="2301694" cy="571500"/>
          </a:xfrm>
        </p:grpSpPr>
        <p:sp>
          <p:nvSpPr>
            <p:cNvPr id="43" name="Rectangle 42">
              <a:extLst>
                <a:ext uri="{FF2B5EF4-FFF2-40B4-BE49-F238E27FC236}">
                  <a16:creationId xmlns:a16="http://schemas.microsoft.com/office/drawing/2014/main" id="{8D0625B1-084D-B946-A3EE-0A6E7EDFFDD7}"/>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1801"/>
            </a:p>
          </p:txBody>
        </p:sp>
        <p:pic>
          <p:nvPicPr>
            <p:cNvPr id="44" name="Picture 43">
              <a:extLst>
                <a:ext uri="{FF2B5EF4-FFF2-40B4-BE49-F238E27FC236}">
                  <a16:creationId xmlns:a16="http://schemas.microsoft.com/office/drawing/2014/main" id="{1EC87311-30F3-954F-A406-88ADF94C772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pic>
        <p:nvPicPr>
          <p:cNvPr id="47" name="Picture 46" descr="A picture containing text&#10;&#10;Description automatically generated">
            <a:extLst>
              <a:ext uri="{FF2B5EF4-FFF2-40B4-BE49-F238E27FC236}">
                <a16:creationId xmlns:a16="http://schemas.microsoft.com/office/drawing/2014/main" id="{B816044F-77FD-EB41-AF10-A86BA88D1994}"/>
              </a:ext>
            </a:extLst>
          </p:cNvPr>
          <p:cNvPicPr>
            <a:picLocks noChangeAspect="1"/>
          </p:cNvPicPr>
          <p:nvPr userDrawn="1"/>
        </p:nvPicPr>
        <p:blipFill>
          <a:blip r:embed="rId4"/>
          <a:stretch>
            <a:fillRect/>
          </a:stretch>
        </p:blipFill>
        <p:spPr>
          <a:xfrm>
            <a:off x="7725251" y="2813248"/>
            <a:ext cx="4095973" cy="3685234"/>
          </a:xfrm>
          <a:prstGeom prst="rect">
            <a:avLst/>
          </a:prstGeom>
        </p:spPr>
      </p:pic>
      <p:sp>
        <p:nvSpPr>
          <p:cNvPr id="48" name="Rectangle 47">
            <a:extLst>
              <a:ext uri="{FF2B5EF4-FFF2-40B4-BE49-F238E27FC236}">
                <a16:creationId xmlns:a16="http://schemas.microsoft.com/office/drawing/2014/main" id="{7BF6DDE1-568E-6B42-9B24-1ECD9A89A666}"/>
              </a:ext>
            </a:extLst>
          </p:cNvPr>
          <p:cNvSpPr/>
          <p:nvPr userDrawn="1"/>
        </p:nvSpPr>
        <p:spPr>
          <a:xfrm>
            <a:off x="1903790" y="539544"/>
            <a:ext cx="2549900" cy="1835030"/>
          </a:xfrm>
          <a:prstGeom prst="rect">
            <a:avLst/>
          </a:prstGeom>
          <a:noFill/>
          <a:ln w="76200">
            <a:solidFill>
              <a:srgbClr val="1A19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50" name="Text Placeholder 23">
            <a:extLst>
              <a:ext uri="{FF2B5EF4-FFF2-40B4-BE49-F238E27FC236}">
                <a16:creationId xmlns:a16="http://schemas.microsoft.com/office/drawing/2014/main" id="{FE133E61-F50C-7346-A232-EA120C6944E3}"/>
              </a:ext>
            </a:extLst>
          </p:cNvPr>
          <p:cNvSpPr>
            <a:spLocks noGrp="1"/>
          </p:cNvSpPr>
          <p:nvPr>
            <p:ph type="body" sz="quarter" idx="19" hasCustomPrompt="1"/>
          </p:nvPr>
        </p:nvSpPr>
        <p:spPr>
          <a:xfrm>
            <a:off x="2960054" y="1513040"/>
            <a:ext cx="3195486" cy="731140"/>
          </a:xfrm>
          <a:solidFill>
            <a:schemeClr val="bg1"/>
          </a:solidFill>
        </p:spPr>
        <p:txBody>
          <a:bodyPr anchor="ctr">
            <a:normAutofit/>
          </a:bodyPr>
          <a:lstStyle>
            <a:lvl1pPr marL="0" indent="0" algn="l">
              <a:buNone/>
              <a:defRPr sz="2800" baseline="0">
                <a:solidFill>
                  <a:srgbClr val="1A1918"/>
                </a:solidFill>
                <a:latin typeface="+mn-lt"/>
              </a:defRPr>
            </a:lvl1pPr>
          </a:lstStyle>
          <a:p>
            <a:pPr lvl="0"/>
            <a:r>
              <a:rPr lang="en-US" dirty="0"/>
              <a:t>Any Questions?</a:t>
            </a:r>
          </a:p>
        </p:txBody>
      </p:sp>
      <p:sp>
        <p:nvSpPr>
          <p:cNvPr id="51" name="Text Placeholder 23">
            <a:extLst>
              <a:ext uri="{FF2B5EF4-FFF2-40B4-BE49-F238E27FC236}">
                <a16:creationId xmlns:a16="http://schemas.microsoft.com/office/drawing/2014/main" id="{2BFBE6F8-C34C-F147-9F0C-9617B37E30D3}"/>
              </a:ext>
            </a:extLst>
          </p:cNvPr>
          <p:cNvSpPr>
            <a:spLocks noGrp="1"/>
          </p:cNvSpPr>
          <p:nvPr>
            <p:ph type="body" sz="quarter" idx="20" hasCustomPrompt="1"/>
          </p:nvPr>
        </p:nvSpPr>
        <p:spPr>
          <a:xfrm>
            <a:off x="2960055" y="703465"/>
            <a:ext cx="3195484" cy="837258"/>
          </a:xfrm>
          <a:solidFill>
            <a:schemeClr val="bg1"/>
          </a:solidFill>
        </p:spPr>
        <p:txBody>
          <a:bodyPr anchor="ctr">
            <a:normAutofit/>
          </a:bodyPr>
          <a:lstStyle>
            <a:lvl1pPr marL="0" indent="0" algn="l">
              <a:buNone/>
              <a:defRPr sz="5001" baseline="0">
                <a:solidFill>
                  <a:srgbClr val="1A1918"/>
                </a:solidFill>
                <a:latin typeface="+mn-lt"/>
              </a:defRPr>
            </a:lvl1pPr>
          </a:lstStyle>
          <a:p>
            <a:pPr lvl="0"/>
            <a:r>
              <a:rPr lang="en-US" dirty="0"/>
              <a:t>Thank You</a:t>
            </a:r>
          </a:p>
        </p:txBody>
      </p:sp>
    </p:spTree>
    <p:extLst>
      <p:ext uri="{BB962C8B-B14F-4D97-AF65-F5344CB8AC3E}">
        <p14:creationId xmlns:p14="http://schemas.microsoft.com/office/powerpoint/2010/main" val="3097068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with photo -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7ABC1EA-B318-B44A-9929-FC663AD2D800}"/>
              </a:ext>
            </a:extLst>
          </p:cNvPr>
          <p:cNvSpPr/>
          <p:nvPr userDrawn="1"/>
        </p:nvSpPr>
        <p:spPr>
          <a:xfrm>
            <a:off x="6096000" y="633182"/>
            <a:ext cx="4503772" cy="5561140"/>
          </a:xfrm>
          <a:prstGeom prst="rect">
            <a:avLst/>
          </a:prstGeom>
          <a:solidFill>
            <a:schemeClr val="bg1"/>
          </a:solid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9" name="Rectangle 8">
            <a:extLst>
              <a:ext uri="{FF2B5EF4-FFF2-40B4-BE49-F238E27FC236}">
                <a16:creationId xmlns:a16="http://schemas.microsoft.com/office/drawing/2014/main" id="{E35515E1-ADF1-7541-B9E9-04360AE4D14B}"/>
              </a:ext>
            </a:extLst>
          </p:cNvPr>
          <p:cNvSpPr/>
          <p:nvPr userDrawn="1"/>
        </p:nvSpPr>
        <p:spPr>
          <a:xfrm flipH="1" flipV="1">
            <a:off x="10833118" y="893914"/>
            <a:ext cx="1347353" cy="5070174"/>
          </a:xfrm>
          <a:prstGeom prst="rect">
            <a:avLst/>
          </a:prstGeom>
          <a:solidFill>
            <a:srgbClr val="71CDD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solidFill>
                <a:srgbClr val="71CDDC"/>
              </a:solidFill>
              <a:latin typeface="Montserrat Light" charset="0"/>
            </a:endParaRPr>
          </a:p>
        </p:txBody>
      </p:sp>
      <p:sp>
        <p:nvSpPr>
          <p:cNvPr id="10" name="Picture Placeholder 17">
            <a:extLst>
              <a:ext uri="{FF2B5EF4-FFF2-40B4-BE49-F238E27FC236}">
                <a16:creationId xmlns:a16="http://schemas.microsoft.com/office/drawing/2014/main" id="{49D70B79-694B-824F-A116-81DD49433E7A}"/>
              </a:ext>
            </a:extLst>
          </p:cNvPr>
          <p:cNvSpPr>
            <a:spLocks noGrp="1"/>
          </p:cNvSpPr>
          <p:nvPr>
            <p:ph type="pic" sz="quarter" idx="10"/>
          </p:nvPr>
        </p:nvSpPr>
        <p:spPr>
          <a:xfrm>
            <a:off x="5266269" y="865663"/>
            <a:ext cx="5606384" cy="507017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Text Placeholder 17">
            <a:extLst>
              <a:ext uri="{FF2B5EF4-FFF2-40B4-BE49-F238E27FC236}">
                <a16:creationId xmlns:a16="http://schemas.microsoft.com/office/drawing/2014/main" id="{37EE0C87-2F58-774F-B876-50E0C2C421E4}"/>
              </a:ext>
            </a:extLst>
          </p:cNvPr>
          <p:cNvSpPr>
            <a:spLocks noGrp="1"/>
          </p:cNvSpPr>
          <p:nvPr>
            <p:ph type="body" sz="quarter" idx="19" hasCustomPrompt="1"/>
          </p:nvPr>
        </p:nvSpPr>
        <p:spPr>
          <a:xfrm>
            <a:off x="480180" y="2550355"/>
            <a:ext cx="4401538" cy="3413732"/>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2" name="Text Placeholder 23">
            <a:extLst>
              <a:ext uri="{FF2B5EF4-FFF2-40B4-BE49-F238E27FC236}">
                <a16:creationId xmlns:a16="http://schemas.microsoft.com/office/drawing/2014/main" id="{17E59C58-DFC8-7F4F-86BE-8C41B0A98C7E}"/>
              </a:ext>
            </a:extLst>
          </p:cNvPr>
          <p:cNvSpPr>
            <a:spLocks noGrp="1"/>
          </p:cNvSpPr>
          <p:nvPr>
            <p:ph type="body" sz="quarter" idx="21" hasCustomPrompt="1"/>
          </p:nvPr>
        </p:nvSpPr>
        <p:spPr>
          <a:xfrm>
            <a:off x="480180" y="893914"/>
            <a:ext cx="4401538" cy="1480787"/>
          </a:xfrm>
          <a:solidFill>
            <a:schemeClr val="bg1"/>
          </a:solidFill>
        </p:spPr>
        <p:txBody>
          <a:bodyPr anchor="t">
            <a:noAutofit/>
          </a:bodyPr>
          <a:lstStyle>
            <a:lvl1pPr marL="0" indent="0" algn="l">
              <a:buNone/>
              <a:defRPr sz="3600" b="0" i="0">
                <a:solidFill>
                  <a:srgbClr val="1A1918"/>
                </a:solidFill>
                <a:latin typeface="+mn-lt"/>
              </a:defRPr>
            </a:lvl1pPr>
          </a:lstStyle>
          <a:p>
            <a:pPr lvl="0"/>
            <a:r>
              <a:rPr lang="en-US" dirty="0"/>
              <a:t>We are a great creative team</a:t>
            </a:r>
          </a:p>
        </p:txBody>
      </p:sp>
      <p:sp>
        <p:nvSpPr>
          <p:cNvPr id="13" name="Text Placeholder 23">
            <a:extLst>
              <a:ext uri="{FF2B5EF4-FFF2-40B4-BE49-F238E27FC236}">
                <a16:creationId xmlns:a16="http://schemas.microsoft.com/office/drawing/2014/main" id="{04AF1C98-E4C4-564A-B887-52F699EAF137}"/>
              </a:ext>
            </a:extLst>
          </p:cNvPr>
          <p:cNvSpPr>
            <a:spLocks noGrp="1"/>
          </p:cNvSpPr>
          <p:nvPr>
            <p:ph type="body" sz="quarter" idx="22" hasCustomPrompt="1"/>
          </p:nvPr>
        </p:nvSpPr>
        <p:spPr>
          <a:xfrm rot="16200000">
            <a:off x="8985835" y="2834917"/>
            <a:ext cx="5041923" cy="1159916"/>
          </a:xfrm>
          <a:noFill/>
        </p:spPr>
        <p:txBody>
          <a:bodyPr anchor="ctr">
            <a:noAutofit/>
          </a:bodyPr>
          <a:lstStyle>
            <a:lvl1pPr marL="0" indent="0" algn="ctr">
              <a:buNone/>
              <a:defRPr sz="3001" b="0" i="0">
                <a:solidFill>
                  <a:schemeClr val="bg1"/>
                </a:solidFill>
                <a:latin typeface="+mn-lt"/>
              </a:defRPr>
            </a:lvl1pPr>
          </a:lstStyle>
          <a:p>
            <a:pPr lvl="0"/>
            <a:r>
              <a:rPr lang="en-US" dirty="0"/>
              <a:t>Our Creative Team</a:t>
            </a:r>
          </a:p>
        </p:txBody>
      </p:sp>
      <p:sp>
        <p:nvSpPr>
          <p:cNvPr id="17" name="TextBox 16">
            <a:extLst>
              <a:ext uri="{FF2B5EF4-FFF2-40B4-BE49-F238E27FC236}">
                <a16:creationId xmlns:a16="http://schemas.microsoft.com/office/drawing/2014/main" id="{5997FFA8-07A3-D04B-A888-24AA075289E0}"/>
              </a:ext>
            </a:extLst>
          </p:cNvPr>
          <p:cNvSpPr txBox="1"/>
          <p:nvPr userDrawn="1"/>
        </p:nvSpPr>
        <p:spPr>
          <a:xfrm>
            <a:off x="5973099" y="6369226"/>
            <a:ext cx="462667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10647381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troduction Slide with photo -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7ABC1EA-B318-B44A-9929-FC663AD2D800}"/>
              </a:ext>
            </a:extLst>
          </p:cNvPr>
          <p:cNvSpPr/>
          <p:nvPr userDrawn="1"/>
        </p:nvSpPr>
        <p:spPr>
          <a:xfrm>
            <a:off x="6096000" y="633182"/>
            <a:ext cx="4503772" cy="5561140"/>
          </a:xfrm>
          <a:prstGeom prst="rect">
            <a:avLst/>
          </a:prstGeom>
          <a:solidFill>
            <a:schemeClr val="bg1"/>
          </a:solid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9" name="Rectangle 8">
            <a:extLst>
              <a:ext uri="{FF2B5EF4-FFF2-40B4-BE49-F238E27FC236}">
                <a16:creationId xmlns:a16="http://schemas.microsoft.com/office/drawing/2014/main" id="{E35515E1-ADF1-7541-B9E9-04360AE4D14B}"/>
              </a:ext>
            </a:extLst>
          </p:cNvPr>
          <p:cNvSpPr/>
          <p:nvPr userDrawn="1"/>
        </p:nvSpPr>
        <p:spPr>
          <a:xfrm flipH="1" flipV="1">
            <a:off x="10833118" y="893914"/>
            <a:ext cx="1347353" cy="5070174"/>
          </a:xfrm>
          <a:prstGeom prst="rect">
            <a:avLst/>
          </a:prstGeom>
          <a:solidFill>
            <a:srgbClr val="5B74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solidFill>
                <a:srgbClr val="71CDDC"/>
              </a:solidFill>
              <a:latin typeface="Montserrat Light" charset="0"/>
            </a:endParaRPr>
          </a:p>
        </p:txBody>
      </p:sp>
      <p:sp>
        <p:nvSpPr>
          <p:cNvPr id="10" name="Picture Placeholder 17">
            <a:extLst>
              <a:ext uri="{FF2B5EF4-FFF2-40B4-BE49-F238E27FC236}">
                <a16:creationId xmlns:a16="http://schemas.microsoft.com/office/drawing/2014/main" id="{49D70B79-694B-824F-A116-81DD49433E7A}"/>
              </a:ext>
            </a:extLst>
          </p:cNvPr>
          <p:cNvSpPr>
            <a:spLocks noGrp="1"/>
          </p:cNvSpPr>
          <p:nvPr>
            <p:ph type="pic" sz="quarter" idx="10"/>
          </p:nvPr>
        </p:nvSpPr>
        <p:spPr>
          <a:xfrm>
            <a:off x="5266269" y="865663"/>
            <a:ext cx="5606384" cy="507017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Text Placeholder 17">
            <a:extLst>
              <a:ext uri="{FF2B5EF4-FFF2-40B4-BE49-F238E27FC236}">
                <a16:creationId xmlns:a16="http://schemas.microsoft.com/office/drawing/2014/main" id="{37EE0C87-2F58-774F-B876-50E0C2C421E4}"/>
              </a:ext>
            </a:extLst>
          </p:cNvPr>
          <p:cNvSpPr>
            <a:spLocks noGrp="1"/>
          </p:cNvSpPr>
          <p:nvPr>
            <p:ph type="body" sz="quarter" idx="19" hasCustomPrompt="1"/>
          </p:nvPr>
        </p:nvSpPr>
        <p:spPr>
          <a:xfrm>
            <a:off x="480180" y="2550355"/>
            <a:ext cx="4401538" cy="3413732"/>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2" name="Text Placeholder 23">
            <a:extLst>
              <a:ext uri="{FF2B5EF4-FFF2-40B4-BE49-F238E27FC236}">
                <a16:creationId xmlns:a16="http://schemas.microsoft.com/office/drawing/2014/main" id="{17E59C58-DFC8-7F4F-86BE-8C41B0A98C7E}"/>
              </a:ext>
            </a:extLst>
          </p:cNvPr>
          <p:cNvSpPr>
            <a:spLocks noGrp="1"/>
          </p:cNvSpPr>
          <p:nvPr>
            <p:ph type="body" sz="quarter" idx="21" hasCustomPrompt="1"/>
          </p:nvPr>
        </p:nvSpPr>
        <p:spPr>
          <a:xfrm>
            <a:off x="480180" y="893914"/>
            <a:ext cx="4401538" cy="1480787"/>
          </a:xfrm>
          <a:solidFill>
            <a:schemeClr val="bg1"/>
          </a:solidFill>
        </p:spPr>
        <p:txBody>
          <a:bodyPr anchor="t">
            <a:noAutofit/>
          </a:bodyPr>
          <a:lstStyle>
            <a:lvl1pPr marL="0" indent="0" algn="l">
              <a:buNone/>
              <a:defRPr sz="3600" b="0" i="0">
                <a:solidFill>
                  <a:srgbClr val="1A1918"/>
                </a:solidFill>
                <a:latin typeface="+mn-lt"/>
              </a:defRPr>
            </a:lvl1pPr>
          </a:lstStyle>
          <a:p>
            <a:pPr lvl="0"/>
            <a:r>
              <a:rPr lang="en-US" dirty="0"/>
              <a:t>We are a great creative team</a:t>
            </a:r>
          </a:p>
        </p:txBody>
      </p:sp>
      <p:sp>
        <p:nvSpPr>
          <p:cNvPr id="13" name="Text Placeholder 23">
            <a:extLst>
              <a:ext uri="{FF2B5EF4-FFF2-40B4-BE49-F238E27FC236}">
                <a16:creationId xmlns:a16="http://schemas.microsoft.com/office/drawing/2014/main" id="{04AF1C98-E4C4-564A-B887-52F699EAF137}"/>
              </a:ext>
            </a:extLst>
          </p:cNvPr>
          <p:cNvSpPr>
            <a:spLocks noGrp="1"/>
          </p:cNvSpPr>
          <p:nvPr>
            <p:ph type="body" sz="quarter" idx="22" hasCustomPrompt="1"/>
          </p:nvPr>
        </p:nvSpPr>
        <p:spPr>
          <a:xfrm rot="16200000">
            <a:off x="8985835" y="2834917"/>
            <a:ext cx="5041923" cy="1159916"/>
          </a:xfrm>
          <a:noFill/>
        </p:spPr>
        <p:txBody>
          <a:bodyPr anchor="ctr">
            <a:noAutofit/>
          </a:bodyPr>
          <a:lstStyle>
            <a:lvl1pPr marL="0" indent="0" algn="ctr">
              <a:buNone/>
              <a:defRPr sz="3001" b="0" i="0">
                <a:solidFill>
                  <a:schemeClr val="bg1"/>
                </a:solidFill>
                <a:latin typeface="+mn-lt"/>
              </a:defRPr>
            </a:lvl1pPr>
          </a:lstStyle>
          <a:p>
            <a:pPr lvl="0"/>
            <a:r>
              <a:rPr lang="en-US" dirty="0"/>
              <a:t>Our Creative Team</a:t>
            </a:r>
          </a:p>
        </p:txBody>
      </p:sp>
      <p:sp>
        <p:nvSpPr>
          <p:cNvPr id="17" name="TextBox 16">
            <a:extLst>
              <a:ext uri="{FF2B5EF4-FFF2-40B4-BE49-F238E27FC236}">
                <a16:creationId xmlns:a16="http://schemas.microsoft.com/office/drawing/2014/main" id="{5997FFA8-07A3-D04B-A888-24AA075289E0}"/>
              </a:ext>
            </a:extLst>
          </p:cNvPr>
          <p:cNvSpPr txBox="1"/>
          <p:nvPr userDrawn="1"/>
        </p:nvSpPr>
        <p:spPr>
          <a:xfrm>
            <a:off x="5973099" y="6369226"/>
            <a:ext cx="462667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94768882"/>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F337BB-9F57-1B43-913A-21BC65FFB726}"/>
              </a:ext>
            </a:extLst>
          </p:cNvPr>
          <p:cNvSpPr>
            <a:spLocks noGrp="1"/>
          </p:cNvSpPr>
          <p:nvPr>
            <p:ph type="title"/>
          </p:nvPr>
        </p:nvSpPr>
        <p:spPr>
          <a:xfrm>
            <a:off x="838204"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0557024-83C6-E440-928C-6196DF32B1C7}"/>
              </a:ext>
            </a:extLst>
          </p:cNvPr>
          <p:cNvSpPr>
            <a:spLocks noGrp="1"/>
          </p:cNvSpPr>
          <p:nvPr>
            <p:ph type="body" idx="1"/>
          </p:nvPr>
        </p:nvSpPr>
        <p:spPr>
          <a:xfrm>
            <a:off x="838204"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124A238-6532-A840-B650-EB91262EE678}"/>
              </a:ext>
            </a:extLst>
          </p:cNvPr>
          <p:cNvSpPr>
            <a:spLocks noGrp="1"/>
          </p:cNvSpPr>
          <p:nvPr>
            <p:ph type="dt" sz="half" idx="2"/>
          </p:nvPr>
        </p:nvSpPr>
        <p:spPr>
          <a:xfrm>
            <a:off x="838201"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7FD578-4D8C-F94D-9569-CDE05732EEA7}" type="datetimeFigureOut">
              <a:rPr lang="en-US" smtClean="0"/>
              <a:t>12/21/2022</a:t>
            </a:fld>
            <a:endParaRPr lang="en-US"/>
          </a:p>
        </p:txBody>
      </p:sp>
      <p:sp>
        <p:nvSpPr>
          <p:cNvPr id="5" name="Footer Placeholder 4">
            <a:extLst>
              <a:ext uri="{FF2B5EF4-FFF2-40B4-BE49-F238E27FC236}">
                <a16:creationId xmlns:a16="http://schemas.microsoft.com/office/drawing/2014/main" id="{2229FE06-AD7A-EE46-8712-1181F535E698}"/>
              </a:ext>
            </a:extLst>
          </p:cNvPr>
          <p:cNvSpPr>
            <a:spLocks noGrp="1"/>
          </p:cNvSpPr>
          <p:nvPr>
            <p:ph type="ftr" sz="quarter" idx="3"/>
          </p:nvPr>
        </p:nvSpPr>
        <p:spPr>
          <a:xfrm>
            <a:off x="4038604"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26DBF10-9497-BF4E-8AAE-86407B918452}"/>
              </a:ext>
            </a:extLst>
          </p:cNvPr>
          <p:cNvSpPr>
            <a:spLocks noGrp="1"/>
          </p:cNvSpPr>
          <p:nvPr>
            <p:ph type="sldNum" sz="quarter" idx="4"/>
          </p:nvPr>
        </p:nvSpPr>
        <p:spPr>
          <a:xfrm>
            <a:off x="8610601"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60C49-C21F-C349-B509-93C281143DFD}" type="slidenum">
              <a:rPr lang="en-US" smtClean="0"/>
              <a:t>‹#›</a:t>
            </a:fld>
            <a:endParaRPr lang="en-US"/>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29" r:id="rId3"/>
    <p:sldLayoutId id="2147483905" r:id="rId4"/>
    <p:sldLayoutId id="2147483909" r:id="rId5"/>
    <p:sldLayoutId id="2147483842" r:id="rId6"/>
    <p:sldLayoutId id="2147483840" r:id="rId7"/>
    <p:sldLayoutId id="2147483910" r:id="rId8"/>
    <p:sldLayoutId id="2147483911" r:id="rId9"/>
    <p:sldLayoutId id="2147483877" r:id="rId10"/>
    <p:sldLayoutId id="2147483841" r:id="rId11"/>
    <p:sldLayoutId id="2147483912" r:id="rId12"/>
    <p:sldLayoutId id="2147483913" r:id="rId13"/>
    <p:sldLayoutId id="2147483878" r:id="rId14"/>
    <p:sldLayoutId id="2147483881" r:id="rId15"/>
    <p:sldLayoutId id="2147483883" r:id="rId16"/>
    <p:sldLayoutId id="2147483879" r:id="rId17"/>
    <p:sldLayoutId id="2147483884" r:id="rId18"/>
    <p:sldLayoutId id="2147483885" r:id="rId19"/>
    <p:sldLayoutId id="2147483861" r:id="rId20"/>
    <p:sldLayoutId id="2147483862" r:id="rId21"/>
    <p:sldLayoutId id="2147483874" r:id="rId22"/>
    <p:sldLayoutId id="2147483863" r:id="rId23"/>
    <p:sldLayoutId id="2147483886" r:id="rId24"/>
    <p:sldLayoutId id="2147483908" r:id="rId25"/>
    <p:sldLayoutId id="2147483887" r:id="rId26"/>
    <p:sldLayoutId id="2147483835" r:id="rId27"/>
    <p:sldLayoutId id="2147483888" r:id="rId28"/>
    <p:sldLayoutId id="2147483836" r:id="rId29"/>
    <p:sldLayoutId id="2147483889" r:id="rId30"/>
    <p:sldLayoutId id="2147483890" r:id="rId31"/>
    <p:sldLayoutId id="2147483831" r:id="rId32"/>
    <p:sldLayoutId id="2147483891" r:id="rId33"/>
    <p:sldLayoutId id="2147483892" r:id="rId34"/>
    <p:sldLayoutId id="2147483846" r:id="rId35"/>
    <p:sldLayoutId id="2147483894" r:id="rId36"/>
    <p:sldLayoutId id="2147483893" r:id="rId37"/>
    <p:sldLayoutId id="2147483873" r:id="rId38"/>
    <p:sldLayoutId id="2147483896" r:id="rId39"/>
    <p:sldLayoutId id="2147483895" r:id="rId40"/>
    <p:sldLayoutId id="2147483834" r:id="rId41"/>
    <p:sldLayoutId id="2147483845" r:id="rId42"/>
    <p:sldLayoutId id="2147483898" r:id="rId43"/>
    <p:sldLayoutId id="2147483897" r:id="rId44"/>
    <p:sldLayoutId id="2147483880" r:id="rId45"/>
    <p:sldLayoutId id="2147483907" r:id="rId46"/>
    <p:sldLayoutId id="2147483906" r:id="rId47"/>
    <p:sldLayoutId id="2147483869" r:id="rId48"/>
    <p:sldLayoutId id="2147483899" r:id="rId49"/>
    <p:sldLayoutId id="2147483866" r:id="rId50"/>
    <p:sldLayoutId id="2147483901" r:id="rId51"/>
    <p:sldLayoutId id="2147483900" r:id="rId52"/>
    <p:sldLayoutId id="2147483833" r:id="rId53"/>
    <p:sldLayoutId id="2147483847" r:id="rId54"/>
    <p:sldLayoutId id="2147483871" r:id="rId55"/>
    <p:sldLayoutId id="2147483903" r:id="rId56"/>
    <p:sldLayoutId id="2147483904" r:id="rId57"/>
    <p:sldLayoutId id="2147483848" r:id="rId58"/>
    <p:sldLayoutId id="2147483849" r:id="rId59"/>
    <p:sldLayoutId id="2147483851" r:id="rId60"/>
    <p:sldLayoutId id="2147483854" r:id="rId61"/>
    <p:sldLayoutId id="2147483855" r:id="rId62"/>
    <p:sldLayoutId id="2147483856" r:id="rId63"/>
    <p:sldLayoutId id="2147483857" r:id="rId64"/>
    <p:sldLayoutId id="2147483864" r:id="rId65"/>
    <p:sldLayoutId id="2147483852" r:id="rId66"/>
    <p:sldLayoutId id="2147483858" r:id="rId67"/>
    <p:sldLayoutId id="2147483859" r:id="rId68"/>
    <p:sldLayoutId id="2147483860" r:id="rId69"/>
    <p:sldLayoutId id="2147483853" r:id="rId70"/>
  </p:sldLayoutIdLst>
  <p:txStyles>
    <p:titleStyle>
      <a:lvl1pPr algn="l" defTabSz="91442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7" indent="-228607" algn="l" defTabSz="914423" rtl="0" eaLnBrk="1" latinLnBrk="0" hangingPunct="1">
        <a:lnSpc>
          <a:spcPct val="90000"/>
        </a:lnSpc>
        <a:spcBef>
          <a:spcPts val="1001"/>
        </a:spcBef>
        <a:buFont typeface="Arial" panose="020B0604020202020204" pitchFamily="34" charset="0"/>
        <a:buChar char="•"/>
        <a:defRPr sz="2800" kern="1200">
          <a:solidFill>
            <a:schemeClr val="tx1"/>
          </a:solidFill>
          <a:latin typeface="+mn-lt"/>
          <a:ea typeface="+mn-ea"/>
          <a:cs typeface="+mn-cs"/>
        </a:defRPr>
      </a:lvl1pPr>
      <a:lvl2pPr marL="685817" indent="-228607"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9" indent="-228607"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1"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453"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664"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p:bodyStyle>
    <p:otherStyle>
      <a:defPPr>
        <a:defRPr lang="en-US"/>
      </a:defPPr>
      <a:lvl1pPr marL="0" algn="l" defTabSz="914423" rtl="0" eaLnBrk="1" latinLnBrk="0" hangingPunct="1">
        <a:defRPr sz="1801" kern="1200">
          <a:solidFill>
            <a:schemeClr val="tx1"/>
          </a:solidFill>
          <a:latin typeface="+mn-lt"/>
          <a:ea typeface="+mn-ea"/>
          <a:cs typeface="+mn-cs"/>
        </a:defRPr>
      </a:lvl1pPr>
      <a:lvl2pPr marL="457212" algn="l" defTabSz="914423" rtl="0" eaLnBrk="1" latinLnBrk="0" hangingPunct="1">
        <a:defRPr sz="1801" kern="1200">
          <a:solidFill>
            <a:schemeClr val="tx1"/>
          </a:solidFill>
          <a:latin typeface="+mn-lt"/>
          <a:ea typeface="+mn-ea"/>
          <a:cs typeface="+mn-cs"/>
        </a:defRPr>
      </a:lvl2pPr>
      <a:lvl3pPr marL="914423" algn="l" defTabSz="914423" rtl="0" eaLnBrk="1" latinLnBrk="0" hangingPunct="1">
        <a:defRPr sz="1801" kern="1200">
          <a:solidFill>
            <a:schemeClr val="tx1"/>
          </a:solidFill>
          <a:latin typeface="+mn-lt"/>
          <a:ea typeface="+mn-ea"/>
          <a:cs typeface="+mn-cs"/>
        </a:defRPr>
      </a:lvl3pPr>
      <a:lvl4pPr marL="1371634" algn="l" defTabSz="914423" rtl="0" eaLnBrk="1" latinLnBrk="0" hangingPunct="1">
        <a:defRPr sz="1801" kern="1200">
          <a:solidFill>
            <a:schemeClr val="tx1"/>
          </a:solidFill>
          <a:latin typeface="+mn-lt"/>
          <a:ea typeface="+mn-ea"/>
          <a:cs typeface="+mn-cs"/>
        </a:defRPr>
      </a:lvl4pPr>
      <a:lvl5pPr marL="1828846" algn="l" defTabSz="914423" rtl="0" eaLnBrk="1" latinLnBrk="0" hangingPunct="1">
        <a:defRPr sz="1801" kern="1200">
          <a:solidFill>
            <a:schemeClr val="tx1"/>
          </a:solidFill>
          <a:latin typeface="+mn-lt"/>
          <a:ea typeface="+mn-ea"/>
          <a:cs typeface="+mn-cs"/>
        </a:defRPr>
      </a:lvl5pPr>
      <a:lvl6pPr marL="2286057" algn="l" defTabSz="914423" rtl="0" eaLnBrk="1" latinLnBrk="0" hangingPunct="1">
        <a:defRPr sz="1801" kern="1200">
          <a:solidFill>
            <a:schemeClr val="tx1"/>
          </a:solidFill>
          <a:latin typeface="+mn-lt"/>
          <a:ea typeface="+mn-ea"/>
          <a:cs typeface="+mn-cs"/>
        </a:defRPr>
      </a:lvl6pPr>
      <a:lvl7pPr marL="2743268" algn="l" defTabSz="914423" rtl="0" eaLnBrk="1" latinLnBrk="0" hangingPunct="1">
        <a:defRPr sz="1801" kern="1200">
          <a:solidFill>
            <a:schemeClr val="tx1"/>
          </a:solidFill>
          <a:latin typeface="+mn-lt"/>
          <a:ea typeface="+mn-ea"/>
          <a:cs typeface="+mn-cs"/>
        </a:defRPr>
      </a:lvl7pPr>
      <a:lvl8pPr marL="3200480" algn="l" defTabSz="914423" rtl="0" eaLnBrk="1" latinLnBrk="0" hangingPunct="1">
        <a:defRPr sz="1801" kern="1200">
          <a:solidFill>
            <a:schemeClr val="tx1"/>
          </a:solidFill>
          <a:latin typeface="+mn-lt"/>
          <a:ea typeface="+mn-ea"/>
          <a:cs typeface="+mn-cs"/>
        </a:defRPr>
      </a:lvl8pPr>
      <a:lvl9pPr marL="3657692" algn="l" defTabSz="914423"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creativecommons.org/licenses/by-nd/4.0/" TargetMode="External"/><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0.w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4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emf"/><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hyperlink" Target="https://scanner.innovatingdigitally.eu/" TargetMode="External"/><Relationship Id="rId2" Type="http://schemas.openxmlformats.org/officeDocument/2006/relationships/notesSlide" Target="../notesSlides/notesSlide7.xml"/><Relationship Id="rId1" Type="http://schemas.openxmlformats.org/officeDocument/2006/relationships/slideLayout" Target="../slideLayouts/slideLayout42.xml"/><Relationship Id="rId5" Type="http://schemas.openxmlformats.org/officeDocument/2006/relationships/hyperlink" Target="https://www.youtube.com/watch?v=UVqir4xP5io" TargetMode="External"/><Relationship Id="rId4" Type="http://schemas.openxmlformats.org/officeDocument/2006/relationships/hyperlink" Target="https://miro.com/app/board/uXjVO6tMuJw=/?share_link_id=108649769013"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youtube.com/watch?v=dbVN6EYql6k" TargetMode="External"/><Relationship Id="rId2" Type="http://schemas.openxmlformats.org/officeDocument/2006/relationships/notesSlide" Target="../notesSlides/notesSlide8.xml"/><Relationship Id="rId1" Type="http://schemas.openxmlformats.org/officeDocument/2006/relationships/slideLayout" Target="../slideLayouts/slideLayout42.xml"/><Relationship Id="rId5" Type="http://schemas.openxmlformats.org/officeDocument/2006/relationships/image" Target="../media/image25.jpeg"/><Relationship Id="rId4" Type="http://schemas.openxmlformats.org/officeDocument/2006/relationships/hyperlink" Target="https://www.youtube.com/watch?v=Stc0beAxavY"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4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8.xml.rels><?xml version="1.0" encoding="UTF-8" standalone="yes"?>
<Relationships xmlns="http://schemas.openxmlformats.org/package/2006/relationships"><Relationship Id="rId3" Type="http://schemas.openxmlformats.org/officeDocument/2006/relationships/hyperlink" Target="https://miro.com/app/board/uXjVOIPrd6k=/?invite_link_id=504806041891" TargetMode="External"/><Relationship Id="rId2" Type="http://schemas.openxmlformats.org/officeDocument/2006/relationships/hyperlink" Target="https://scanner.innovatingdigitally.eu/" TargetMode="External"/><Relationship Id="rId1" Type="http://schemas.openxmlformats.org/officeDocument/2006/relationships/slideLayout" Target="../slideLayouts/slideLayout42.xml"/><Relationship Id="rId5" Type="http://schemas.openxmlformats.org/officeDocument/2006/relationships/hyperlink" Target="https://app.mural.co/template/94238f11-00b5-42c7-8374-b3dd7c7c0b76/ae150568-42bf-46cc-b205-2f4ba1bdb4ca" TargetMode="External"/><Relationship Id="rId4" Type="http://schemas.openxmlformats.org/officeDocument/2006/relationships/hyperlink" Target="https://miro.com/app/board/uXjVOai6Vzo=/?invite_link_id=654706391712"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4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emf"/><Relationship Id="rId1" Type="http://schemas.openxmlformats.org/officeDocument/2006/relationships/slideLayout" Target="../slideLayouts/slideLayout44.xml"/><Relationship Id="rId5" Type="http://schemas.openxmlformats.org/officeDocument/2006/relationships/image" Target="../media/image33.png"/><Relationship Id="rId4" Type="http://schemas.openxmlformats.org/officeDocument/2006/relationships/image" Target="../media/image3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4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2.xml.rels><?xml version="1.0" encoding="UTF-8" standalone="yes"?>
<Relationships xmlns="http://schemas.openxmlformats.org/package/2006/relationships"><Relationship Id="rId2" Type="http://schemas.openxmlformats.org/officeDocument/2006/relationships/hyperlink" Target="https://www.canva.com/prototypes/templates/" TargetMode="External"/><Relationship Id="rId1" Type="http://schemas.openxmlformats.org/officeDocument/2006/relationships/slideLayout" Target="../slideLayouts/slideLayout43.xml"/></Relationships>
</file>

<file path=ppt/slides/_rels/slide53.xml.rels><?xml version="1.0" encoding="UTF-8" standalone="yes"?>
<Relationships xmlns="http://schemas.openxmlformats.org/package/2006/relationships"><Relationship Id="rId3" Type="http://schemas.openxmlformats.org/officeDocument/2006/relationships/hyperlink" Target="https://miro.com/app/board/uXjVOGfVAJY=/?invite_link_id=656126267868" TargetMode="External"/><Relationship Id="rId2" Type="http://schemas.openxmlformats.org/officeDocument/2006/relationships/hyperlink" Target="https://scanner.innovatingdigitally.eu/" TargetMode="External"/><Relationship Id="rId1" Type="http://schemas.openxmlformats.org/officeDocument/2006/relationships/slideLayout" Target="../slideLayouts/slideLayout43.xml"/><Relationship Id="rId5" Type="http://schemas.openxmlformats.org/officeDocument/2006/relationships/hyperlink" Target="https://app.mural.co/template/0a714a13-3907-4aa5-a6d5-fb3777d56e74/d13d903c-cb57-40e6-8e60-4413fa97e2d9" TargetMode="External"/><Relationship Id="rId4" Type="http://schemas.openxmlformats.org/officeDocument/2006/relationships/hyperlink" Target="https://miro.com/app/board/uXjVOGfVAL4=/?invite_link_id=808872678071" TargetMode="Externa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4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2.xml"/></Relationships>
</file>

<file path=ppt/slides/_rels/slide5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8.xml"/></Relationships>
</file>

<file path=ppt/slides/_rels/slide60.xml.rels><?xml version="1.0" encoding="UTF-8" standalone="yes"?>
<Relationships xmlns="http://schemas.openxmlformats.org/package/2006/relationships"><Relationship Id="rId2" Type="http://schemas.openxmlformats.org/officeDocument/2006/relationships/hyperlink" Target="https://scanner.innovatingdigitally.eu/" TargetMode="External"/><Relationship Id="rId1" Type="http://schemas.openxmlformats.org/officeDocument/2006/relationships/slideLayout" Target="../slideLayouts/slideLayout4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6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3.png"/><Relationship Id="rId7" Type="http://schemas.openxmlformats.org/officeDocument/2006/relationships/image" Target="../media/image17.emf"/><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emf"/></Relationships>
</file>

<file path=ppt/slides/_rels/slide63.xml.rels><?xml version="1.0" encoding="UTF-8" standalone="yes"?>
<Relationships xmlns="http://schemas.openxmlformats.org/package/2006/relationships"><Relationship Id="rId3" Type="http://schemas.openxmlformats.org/officeDocument/2006/relationships/hyperlink" Target="http://www.innovatingdigitally.eu/" TargetMode="External"/><Relationship Id="rId2" Type="http://schemas.openxmlformats.org/officeDocument/2006/relationships/notesSlide" Target="../notesSlides/notesSlide20.xml"/><Relationship Id="rId1" Type="http://schemas.openxmlformats.org/officeDocument/2006/relationships/slideLayout" Target="../slideLayouts/slideLayout70.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2.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hyperlink" Target="https://scanner.innovatingdigitally.eu/" TargetMode="External"/><Relationship Id="rId2" Type="http://schemas.openxmlformats.org/officeDocument/2006/relationships/hyperlink" Target="https://www.innovatingdigitally.eu/" TargetMode="External"/><Relationship Id="rId1" Type="http://schemas.openxmlformats.org/officeDocument/2006/relationships/slideLayout" Target="../slideLayouts/slideLayout52.xml"/><Relationship Id="rId5" Type="http://schemas.openxmlformats.org/officeDocument/2006/relationships/hyperlink" Target="https://www.mural.co/education" TargetMode="External"/><Relationship Id="rId4" Type="http://schemas.openxmlformats.org/officeDocument/2006/relationships/hyperlink" Target="https://miro.com/education-whiteboard/2/"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3D5E471-9B66-554F-9B08-C029B817F77D}"/>
              </a:ext>
            </a:extLst>
          </p:cNvPr>
          <p:cNvSpPr>
            <a:spLocks noGrp="1"/>
          </p:cNvSpPr>
          <p:nvPr>
            <p:ph type="body" sz="quarter" idx="15"/>
          </p:nvPr>
        </p:nvSpPr>
        <p:spPr>
          <a:xfrm>
            <a:off x="279466" y="4102789"/>
            <a:ext cx="5278651" cy="697353"/>
          </a:xfrm>
        </p:spPr>
        <p:txBody>
          <a:bodyPr/>
          <a:lstStyle/>
          <a:p>
            <a:r>
              <a:rPr lang="en-US" dirty="0"/>
              <a:t>Digital Innovation</a:t>
            </a:r>
          </a:p>
        </p:txBody>
      </p:sp>
      <p:sp>
        <p:nvSpPr>
          <p:cNvPr id="5" name="Text Placeholder 4">
            <a:extLst>
              <a:ext uri="{FF2B5EF4-FFF2-40B4-BE49-F238E27FC236}">
                <a16:creationId xmlns:a16="http://schemas.microsoft.com/office/drawing/2014/main" id="{2716C0B2-113B-D943-BDD5-18A56D85D12A}"/>
              </a:ext>
            </a:extLst>
          </p:cNvPr>
          <p:cNvSpPr>
            <a:spLocks noGrp="1"/>
          </p:cNvSpPr>
          <p:nvPr>
            <p:ph type="body" sz="quarter" idx="16"/>
          </p:nvPr>
        </p:nvSpPr>
        <p:spPr>
          <a:xfrm>
            <a:off x="279466" y="4815804"/>
            <a:ext cx="8165289" cy="697353"/>
          </a:xfrm>
        </p:spPr>
        <p:txBody>
          <a:bodyPr>
            <a:noAutofit/>
          </a:bodyPr>
          <a:lstStyle/>
          <a:p>
            <a:pPr>
              <a:lnSpc>
                <a:spcPct val="100000"/>
              </a:lnSpc>
              <a:spcBef>
                <a:spcPts val="0"/>
              </a:spcBef>
            </a:pPr>
            <a:r>
              <a:rPr lang="pl-PL" sz="3001" dirty="0"/>
              <a:t>Uczenie się w oparciu o rozwiązywanie problemów</a:t>
            </a:r>
            <a:r>
              <a:rPr lang="en-US" sz="3001" dirty="0"/>
              <a:t>: </a:t>
            </a:r>
            <a:r>
              <a:rPr lang="pl-PL" sz="3001" i="1" dirty="0"/>
              <a:t>Identyfikacja możliwości</a:t>
            </a:r>
            <a:r>
              <a:rPr lang="pl-PL" sz="3001" dirty="0"/>
              <a:t> </a:t>
            </a:r>
          </a:p>
          <a:p>
            <a:pPr>
              <a:lnSpc>
                <a:spcPct val="100000"/>
              </a:lnSpc>
              <a:spcBef>
                <a:spcPts val="0"/>
              </a:spcBef>
            </a:pPr>
            <a:r>
              <a:rPr lang="nl-NL" sz="2000" dirty="0"/>
              <a:t>Burcu Kör </a:t>
            </a:r>
          </a:p>
          <a:p>
            <a:pPr>
              <a:lnSpc>
                <a:spcPct val="100000"/>
              </a:lnSpc>
              <a:spcBef>
                <a:spcPts val="0"/>
              </a:spcBef>
            </a:pPr>
            <a:r>
              <a:rPr lang="nl-NL" sz="2000" dirty="0"/>
              <a:t>b.kor@hva.nl</a:t>
            </a:r>
            <a:endParaRPr lang="en-IE" sz="2000" dirty="0"/>
          </a:p>
        </p:txBody>
      </p:sp>
      <p:grpSp>
        <p:nvGrpSpPr>
          <p:cNvPr id="2" name="Group 256">
            <a:extLst>
              <a:ext uri="{FF2B5EF4-FFF2-40B4-BE49-F238E27FC236}">
                <a16:creationId xmlns:a16="http://schemas.microsoft.com/office/drawing/2014/main" id="{EF3F85E8-96CA-FE67-5BCA-02049094ED8C}"/>
              </a:ext>
            </a:extLst>
          </p:cNvPr>
          <p:cNvGrpSpPr/>
          <p:nvPr/>
        </p:nvGrpSpPr>
        <p:grpSpPr>
          <a:xfrm>
            <a:off x="3926854" y="6131891"/>
            <a:ext cx="4841875" cy="584200"/>
            <a:chOff x="593334" y="0"/>
            <a:chExt cx="4842095" cy="584200"/>
          </a:xfrm>
        </p:grpSpPr>
        <p:sp>
          <p:nvSpPr>
            <p:cNvPr id="3" name="Text Box 2">
              <a:extLst>
                <a:ext uri="{FF2B5EF4-FFF2-40B4-BE49-F238E27FC236}">
                  <a16:creationId xmlns:a16="http://schemas.microsoft.com/office/drawing/2014/main" id="{5DBFBB4E-101F-2DDD-FE5C-26B64C3CDE7C}"/>
                </a:ext>
              </a:extLst>
            </p:cNvPr>
            <p:cNvSpPr txBox="1">
              <a:spLocks noChangeArrowheads="1"/>
            </p:cNvSpPr>
            <p:nvPr/>
          </p:nvSpPr>
          <p:spPr bwMode="auto">
            <a:xfrm>
              <a:off x="1707979" y="0"/>
              <a:ext cx="3727450" cy="58420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just">
                <a:lnSpc>
                  <a:spcPct val="107000"/>
                </a:lnSpc>
                <a:spcAft>
                  <a:spcPts val="800"/>
                </a:spcAft>
              </a:pPr>
              <a:r>
                <a:rPr lang="en-US" sz="900">
                  <a:effectLst/>
                  <a:latin typeface="Calibri" panose="020F0502020204030204" pitchFamily="34" charset="0"/>
                  <a:ea typeface="Calibri" panose="020F0502020204030204" pitchFamily="34" charset="0"/>
                  <a:cs typeface="Times New Roman" panose="02020603050405020304" pitchFamily="18" charset="0"/>
                </a:rPr>
                <a:t>Otwarte Zasoby Edukacyjne Digital Innovation przygotowane przez konsorcjum projektu Digital Innovation dostępne są na licencji  </a:t>
              </a:r>
              <a:r>
                <a:rPr lang="en-US" sz="900" u="sng">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Creative Commons Attribution-NoDerivatives 4.0 International License</a:t>
              </a:r>
              <a:r>
                <a:rPr lang="en-US" sz="900">
                  <a:effectLst/>
                  <a:latin typeface="Calibri" panose="020F0502020204030204" pitchFamily="34" charset="0"/>
                  <a:ea typeface="Calibri" panose="020F0502020204030204" pitchFamily="34" charset="0"/>
                  <a:cs typeface="Times New Roman" panose="02020603050405020304" pitchFamily="18" charset="0"/>
                </a:rPr>
                <a:t>.</a:t>
              </a:r>
              <a:endParaRPr lang="pl-PL" sz="110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258">
              <a:extLst>
                <a:ext uri="{FF2B5EF4-FFF2-40B4-BE49-F238E27FC236}">
                  <a16:creationId xmlns:a16="http://schemas.microsoft.com/office/drawing/2014/main" id="{734802EA-2978-F290-556B-A380702DB52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3334" y="69850"/>
              <a:ext cx="1171221" cy="410466"/>
            </a:xfrm>
            <a:prstGeom prst="rect">
              <a:avLst/>
            </a:prstGeom>
            <a:noFill/>
            <a:ln>
              <a:noFill/>
            </a:ln>
          </p:spPr>
        </p:pic>
      </p:grpSp>
    </p:spTree>
    <p:extLst>
      <p:ext uri="{BB962C8B-B14F-4D97-AF65-F5344CB8AC3E}">
        <p14:creationId xmlns:p14="http://schemas.microsoft.com/office/powerpoint/2010/main" val="7905479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pole tekstowe 25">
            <a:extLst>
              <a:ext uri="{FF2B5EF4-FFF2-40B4-BE49-F238E27FC236}">
                <a16:creationId xmlns:a16="http://schemas.microsoft.com/office/drawing/2014/main" id="{1C147874-2B51-8B02-D420-BCABDDEBF5B4}"/>
              </a:ext>
            </a:extLst>
          </p:cNvPr>
          <p:cNvSpPr txBox="1"/>
          <p:nvPr/>
        </p:nvSpPr>
        <p:spPr>
          <a:xfrm>
            <a:off x="1778000" y="3048000"/>
            <a:ext cx="184731" cy="369332"/>
          </a:xfrm>
          <a:prstGeom prst="rect">
            <a:avLst/>
          </a:prstGeom>
          <a:noFill/>
        </p:spPr>
        <p:txBody>
          <a:bodyPr wrap="none" rtlCol="0">
            <a:spAutoFit/>
          </a:bodyPr>
          <a:lstStyle/>
          <a:p>
            <a:endParaRPr lang="pl-PL" dirty="0"/>
          </a:p>
        </p:txBody>
      </p:sp>
      <p:sp>
        <p:nvSpPr>
          <p:cNvPr id="27" name="Prostokąt 26">
            <a:extLst>
              <a:ext uri="{FF2B5EF4-FFF2-40B4-BE49-F238E27FC236}">
                <a16:creationId xmlns:a16="http://schemas.microsoft.com/office/drawing/2014/main" id="{DBA08576-09A2-1CC4-3677-FB1B5EFE3DE1}"/>
              </a:ext>
            </a:extLst>
          </p:cNvPr>
          <p:cNvSpPr/>
          <p:nvPr/>
        </p:nvSpPr>
        <p:spPr>
          <a:xfrm>
            <a:off x="181261" y="2172965"/>
            <a:ext cx="7324435" cy="2373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000" b="1" dirty="0"/>
              <a:t>Poziom 2: </a:t>
            </a:r>
          </a:p>
          <a:p>
            <a:r>
              <a:rPr lang="pl-PL" sz="1000" b="1" dirty="0"/>
              <a:t>4. Generowanie pomysłów</a:t>
            </a:r>
          </a:p>
          <a:p>
            <a:endParaRPr lang="pl-PL" sz="1000" dirty="0"/>
          </a:p>
          <a:p>
            <a:r>
              <a:rPr lang="pl-PL" sz="1000" b="1" dirty="0"/>
              <a:t>Poziom 3: </a:t>
            </a:r>
          </a:p>
          <a:p>
            <a:pPr marL="285750" indent="-285750">
              <a:buFont typeface="Arial" panose="020B0604020202020204" pitchFamily="34" charset="0"/>
              <a:buChar char="•"/>
            </a:pPr>
            <a:r>
              <a:rPr lang="pl-PL" sz="1000" dirty="0"/>
              <a:t>Generowanie pomysłów na produkty, usługi i środowiska</a:t>
            </a:r>
          </a:p>
          <a:p>
            <a:pPr marL="285750" indent="-285750">
              <a:buFont typeface="Arial" panose="020B0604020202020204" pitchFamily="34" charset="0"/>
              <a:buChar char="•"/>
            </a:pPr>
            <a:r>
              <a:rPr lang="pl-PL" sz="1000" dirty="0"/>
              <a:t>Generowanie pomysłów z różnych perspektyw m.in. zorientowane na klienta, zorientowane na technologię, zorientowane na koszty</a:t>
            </a:r>
          </a:p>
          <a:p>
            <a:pPr marL="285750" indent="-285750">
              <a:buFont typeface="Arial" panose="020B0604020202020204" pitchFamily="34" charset="0"/>
              <a:buChar char="•"/>
            </a:pPr>
            <a:r>
              <a:rPr lang="pl-PL" sz="1000" dirty="0"/>
              <a:t>Generowanie pomysłów różnymi metodami m.in. burza mózgów, podróż klienta, punkt styczny, opowiadanie historii, metoda wiodącego użytkownika</a:t>
            </a:r>
          </a:p>
          <a:p>
            <a:pPr marL="285750" indent="-285750">
              <a:buFont typeface="Arial" panose="020B0604020202020204" pitchFamily="34" charset="0"/>
              <a:buChar char="•"/>
            </a:pPr>
            <a:r>
              <a:rPr lang="pl-PL" sz="1000" dirty="0"/>
              <a:t>Kwestionowanie istniejących założeń</a:t>
            </a:r>
          </a:p>
          <a:p>
            <a:pPr marL="285750" indent="-285750">
              <a:buFont typeface="Arial" panose="020B0604020202020204" pitchFamily="34" charset="0"/>
              <a:buChar char="•"/>
            </a:pPr>
            <a:r>
              <a:rPr lang="pl-PL" sz="1000" dirty="0"/>
              <a:t>Badanie rozwiązań poprzez korzystanie z różnych kombinacji i zamienników</a:t>
            </a:r>
          </a:p>
          <a:p>
            <a:pPr marL="285750" indent="-285750">
              <a:buFont typeface="Arial" panose="020B0604020202020204" pitchFamily="34" charset="0"/>
              <a:buChar char="•"/>
            </a:pPr>
            <a:r>
              <a:rPr lang="pl-PL" sz="1000" dirty="0"/>
              <a:t>Identyfikowanie nowych paradygmatów dla potencjalnego generowania rozwiązań</a:t>
            </a:r>
          </a:p>
          <a:p>
            <a:pPr marL="285750" indent="-285750">
              <a:buFont typeface="Arial" panose="020B0604020202020204" pitchFamily="34" charset="0"/>
              <a:buChar char="•"/>
            </a:pPr>
            <a:r>
              <a:rPr lang="pl-PL" sz="1000" dirty="0"/>
              <a:t>Szukanie rozwiązań w zewnętrznych bazach wiedzy</a:t>
            </a:r>
          </a:p>
          <a:p>
            <a:pPr marL="285750" indent="-285750">
              <a:buFont typeface="Arial" panose="020B0604020202020204" pitchFamily="34" charset="0"/>
              <a:buChar char="•"/>
            </a:pPr>
            <a:r>
              <a:rPr lang="pl-PL" sz="1000" dirty="0"/>
              <a:t>Zastosowanie rozwiązania wykorzystywane przez naturę </a:t>
            </a:r>
          </a:p>
          <a:p>
            <a:pPr marL="285750" indent="-285750">
              <a:buFont typeface="Arial" panose="020B0604020202020204" pitchFamily="34" charset="0"/>
              <a:buChar char="•"/>
            </a:pPr>
            <a:r>
              <a:rPr lang="pl-PL" sz="1000" dirty="0"/>
              <a:t>Włączanie do procesu klientów, pozwalając im przedstawiać swoje pomysły</a:t>
            </a:r>
          </a:p>
          <a:p>
            <a:pPr marL="285750" indent="-285750">
              <a:buFont typeface="Arial" panose="020B0604020202020204" pitchFamily="34" charset="0"/>
              <a:buChar char="•"/>
            </a:pPr>
            <a:r>
              <a:rPr lang="pl-PL" sz="1000" dirty="0"/>
              <a:t>Współpraca z uczestnikami z ekosystemu usług</a:t>
            </a:r>
          </a:p>
        </p:txBody>
      </p:sp>
      <p:sp>
        <p:nvSpPr>
          <p:cNvPr id="28" name="Prostokąt 27">
            <a:extLst>
              <a:ext uri="{FF2B5EF4-FFF2-40B4-BE49-F238E27FC236}">
                <a16:creationId xmlns:a16="http://schemas.microsoft.com/office/drawing/2014/main" id="{3D9DD226-25F3-1C20-1245-E6F593710487}"/>
              </a:ext>
            </a:extLst>
          </p:cNvPr>
          <p:cNvSpPr/>
          <p:nvPr/>
        </p:nvSpPr>
        <p:spPr>
          <a:xfrm>
            <a:off x="7670799" y="2190289"/>
            <a:ext cx="3970179" cy="2373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100" b="1" dirty="0"/>
              <a:t>Poziom 2: </a:t>
            </a:r>
          </a:p>
          <a:p>
            <a:r>
              <a:rPr lang="pl-PL" sz="1100" b="1" dirty="0"/>
              <a:t>5. Ustalanie zakresu pomysłów</a:t>
            </a:r>
          </a:p>
          <a:p>
            <a:endParaRPr lang="pl-PL" sz="1100" b="1" dirty="0"/>
          </a:p>
          <a:p>
            <a:r>
              <a:rPr lang="pl-PL" sz="1100" b="1" dirty="0"/>
              <a:t>Poziom 3: </a:t>
            </a:r>
          </a:p>
          <a:p>
            <a:pPr marL="285750" indent="-285750">
              <a:buFont typeface="Arial" panose="020B0604020202020204" pitchFamily="34" charset="0"/>
              <a:buChar char="•"/>
            </a:pPr>
            <a:r>
              <a:rPr lang="pl-PL" sz="1100" dirty="0"/>
              <a:t>Wizualizacja i szczegółowe opisy pomysłów za pomocą szkiców, planów usług lub podróży klientów</a:t>
            </a:r>
          </a:p>
          <a:p>
            <a:pPr marL="285750" indent="-285750">
              <a:buFont typeface="Arial" panose="020B0604020202020204" pitchFamily="34" charset="0"/>
              <a:buChar char="•"/>
            </a:pPr>
            <a:r>
              <a:rPr lang="pl-PL" sz="1100" dirty="0"/>
              <a:t>Analiza interesariuszy</a:t>
            </a:r>
          </a:p>
          <a:p>
            <a:pPr marL="285750" indent="-285750">
              <a:buFont typeface="Arial" panose="020B0604020202020204" pitchFamily="34" charset="0"/>
              <a:buChar char="•"/>
            </a:pPr>
            <a:r>
              <a:rPr lang="pl-PL" sz="1100" dirty="0"/>
              <a:t>Zakres i definicja problemu</a:t>
            </a:r>
          </a:p>
          <a:p>
            <a:pPr marL="285750" indent="-285750">
              <a:buFont typeface="Arial" panose="020B0604020202020204" pitchFamily="34" charset="0"/>
              <a:buChar char="•"/>
            </a:pPr>
            <a:r>
              <a:rPr lang="pl-PL" sz="1100" dirty="0"/>
              <a:t>Określanie wymagań klientów za pomocą warsztatów umiejętności, analiz cyklu życia czy analiz trendów</a:t>
            </a:r>
          </a:p>
          <a:p>
            <a:pPr marL="285750" indent="-285750">
              <a:buFont typeface="Arial" panose="020B0604020202020204" pitchFamily="34" charset="0"/>
              <a:buChar char="•"/>
            </a:pPr>
            <a:r>
              <a:rPr lang="pl-PL" sz="1100" dirty="0"/>
              <a:t>Koncentrowanie wysiłków związanych z tworzeniem pomysłów na określonych wskaźnikach wydajności</a:t>
            </a:r>
          </a:p>
        </p:txBody>
      </p:sp>
      <p:sp>
        <p:nvSpPr>
          <p:cNvPr id="29" name="Prostokąt 28">
            <a:extLst>
              <a:ext uri="{FF2B5EF4-FFF2-40B4-BE49-F238E27FC236}">
                <a16:creationId xmlns:a16="http://schemas.microsoft.com/office/drawing/2014/main" id="{F2EB1322-FC04-BCD7-7B41-5716549C75A3}"/>
              </a:ext>
            </a:extLst>
          </p:cNvPr>
          <p:cNvSpPr/>
          <p:nvPr/>
        </p:nvSpPr>
        <p:spPr>
          <a:xfrm>
            <a:off x="181262" y="4824053"/>
            <a:ext cx="7324435" cy="19322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100" b="1" dirty="0"/>
              <a:t>Poziom 2: </a:t>
            </a:r>
          </a:p>
          <a:p>
            <a:r>
              <a:rPr lang="pl-PL" sz="1100" b="1" dirty="0"/>
              <a:t>6. </a:t>
            </a:r>
            <a:r>
              <a:rPr lang="pl-PL" sz="1100" b="1" dirty="0">
                <a:effectLst/>
                <a:latin typeface="Calibri" panose="020F0502020204030204" pitchFamily="34" charset="0"/>
                <a:ea typeface="Calibri" panose="020F0502020204030204" pitchFamily="34" charset="0"/>
                <a:cs typeface="Times New Roman" panose="02020603050405020304" pitchFamily="18" charset="0"/>
              </a:rPr>
              <a:t>Ocenianie pomysłów</a:t>
            </a:r>
          </a:p>
          <a:p>
            <a:endParaRPr lang="pl-PL" sz="1100" b="1" dirty="0"/>
          </a:p>
          <a:p>
            <a:r>
              <a:rPr lang="pl-PL" sz="1100" b="1" dirty="0"/>
              <a:t>Poziom 3: </a:t>
            </a:r>
          </a:p>
          <a:p>
            <a:pPr marL="285750" indent="-285750">
              <a:buFont typeface="Arial" panose="020B0604020202020204" pitchFamily="34" charset="0"/>
              <a:buChar char="•"/>
            </a:pPr>
            <a:r>
              <a:rPr lang="pl-PL" sz="1100" dirty="0"/>
              <a:t>Ustalenie implikacji pomysłów (ludzie, czas, koszt)</a:t>
            </a:r>
          </a:p>
          <a:p>
            <a:pPr marL="285750" indent="-285750">
              <a:buFont typeface="Arial" panose="020B0604020202020204" pitchFamily="34" charset="0"/>
              <a:buChar char="•"/>
            </a:pPr>
            <a:r>
              <a:rPr lang="pl-PL" sz="1100" dirty="0"/>
              <a:t>Znajdowanie praktycznych zastosowań dla pomysłów</a:t>
            </a:r>
          </a:p>
          <a:p>
            <a:pPr marL="285750" indent="-285750">
              <a:buFont typeface="Arial" panose="020B0604020202020204" pitchFamily="34" charset="0"/>
              <a:buChar char="•"/>
            </a:pPr>
            <a:r>
              <a:rPr lang="pl-PL" sz="1100" dirty="0"/>
              <a:t>Ocena pod kątem rozwiązywania problemów i potrzeb użytkowników/klientów</a:t>
            </a:r>
          </a:p>
          <a:p>
            <a:pPr marL="285750" indent="-285750">
              <a:buFont typeface="Arial" panose="020B0604020202020204" pitchFamily="34" charset="0"/>
              <a:buChar char="•"/>
            </a:pPr>
            <a:r>
              <a:rPr lang="pl-PL" sz="1100" dirty="0"/>
              <a:t>Ocena pod kątem atrakcyjności, ryzyka i zgodności z istniejącymi projektami</a:t>
            </a:r>
          </a:p>
          <a:p>
            <a:pPr marL="285750" indent="-285750">
              <a:buFont typeface="Arial" panose="020B0604020202020204" pitchFamily="34" charset="0"/>
              <a:buChar char="•"/>
            </a:pPr>
            <a:r>
              <a:rPr lang="pl-PL" sz="1100" dirty="0"/>
              <a:t>Ocena pomysłów pod kątem tych samych konkretnych wskaźników skuteczności, aby określić, które pomysły rozwiążą problem najlepiej.</a:t>
            </a:r>
          </a:p>
        </p:txBody>
      </p:sp>
      <p:sp>
        <p:nvSpPr>
          <p:cNvPr id="2" name="Prostokąt 1">
            <a:extLst>
              <a:ext uri="{FF2B5EF4-FFF2-40B4-BE49-F238E27FC236}">
                <a16:creationId xmlns:a16="http://schemas.microsoft.com/office/drawing/2014/main" id="{682AC389-E3EB-724E-A573-F2B2222EB40F}"/>
              </a:ext>
            </a:extLst>
          </p:cNvPr>
          <p:cNvSpPr/>
          <p:nvPr/>
        </p:nvSpPr>
        <p:spPr>
          <a:xfrm>
            <a:off x="7670800" y="4824052"/>
            <a:ext cx="3970179" cy="19322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400" b="1" dirty="0"/>
              <a:t>Poziom 2: </a:t>
            </a:r>
          </a:p>
          <a:p>
            <a:r>
              <a:rPr lang="pl-PL" sz="1400" b="1" dirty="0"/>
              <a:t>7. Ustalanie priorytetów i wybór pomysłów</a:t>
            </a:r>
          </a:p>
          <a:p>
            <a:endParaRPr lang="pl-PL" sz="1400" b="1" dirty="0"/>
          </a:p>
          <a:p>
            <a:r>
              <a:rPr lang="pl-PL" sz="1400" b="1" dirty="0"/>
              <a:t>Poziom 3: </a:t>
            </a:r>
          </a:p>
          <a:p>
            <a:pPr marL="285750" indent="-285750">
              <a:buFont typeface="Arial" panose="020B0604020202020204" pitchFamily="34" charset="0"/>
              <a:buChar char="•"/>
            </a:pPr>
            <a:r>
              <a:rPr lang="pl-PL" sz="1400" dirty="0"/>
              <a:t>Sortowanie i </a:t>
            </a:r>
            <a:r>
              <a:rPr lang="pl-PL" sz="1400" dirty="0" err="1"/>
              <a:t>priorytetyzacja</a:t>
            </a:r>
            <a:r>
              <a:rPr lang="pl-PL" sz="1400" dirty="0"/>
              <a:t> pomysłów</a:t>
            </a:r>
          </a:p>
          <a:p>
            <a:pPr marL="285750" indent="-285750">
              <a:buFont typeface="Arial" panose="020B0604020202020204" pitchFamily="34" charset="0"/>
              <a:buChar char="•"/>
            </a:pPr>
            <a:r>
              <a:rPr lang="pl-PL" sz="1400" dirty="0"/>
              <a:t>Ocena w stosunku do oczekiwanych wyników</a:t>
            </a:r>
          </a:p>
          <a:p>
            <a:pPr marL="285750" indent="-285750">
              <a:buFont typeface="Arial" panose="020B0604020202020204" pitchFamily="34" charset="0"/>
              <a:buChar char="•"/>
            </a:pPr>
            <a:r>
              <a:rPr lang="pl-PL" sz="1400" dirty="0"/>
              <a:t>Wzmacnianie i kształtowanie pomysłów</a:t>
            </a:r>
          </a:p>
          <a:p>
            <a:pPr marL="285750" indent="-285750">
              <a:buFont typeface="Arial" panose="020B0604020202020204" pitchFamily="34" charset="0"/>
              <a:buChar char="•"/>
            </a:pPr>
            <a:r>
              <a:rPr lang="pl-PL" sz="1400" dirty="0"/>
              <a:t>Kontynuacja na następnej stronie</a:t>
            </a:r>
          </a:p>
        </p:txBody>
      </p:sp>
      <p:sp>
        <p:nvSpPr>
          <p:cNvPr id="4" name="Text Placeholder 4">
            <a:extLst>
              <a:ext uri="{FF2B5EF4-FFF2-40B4-BE49-F238E27FC236}">
                <a16:creationId xmlns:a16="http://schemas.microsoft.com/office/drawing/2014/main" id="{CFE02FA2-A18B-0A25-0AA2-226EF1F7CBFF}"/>
              </a:ext>
            </a:extLst>
          </p:cNvPr>
          <p:cNvSpPr txBox="1">
            <a:spLocks/>
          </p:cNvSpPr>
          <p:nvPr/>
        </p:nvSpPr>
        <p:spPr>
          <a:xfrm>
            <a:off x="330200" y="225930"/>
            <a:ext cx="3919330" cy="1480787"/>
          </a:xfrm>
          <a:prstGeom prst="rect">
            <a:avLst/>
          </a:prstGeom>
          <a:solidFill>
            <a:schemeClr val="bg1"/>
          </a:solidFill>
        </p:spPr>
        <p:txBody>
          <a:bodyPr vert="horz" lIns="91440" tIns="45720" rIns="91440" bIns="45720" rtlCol="0" anchor="ctr">
            <a:noAutofit/>
          </a:bodyPr>
          <a:lstStyle>
            <a:lvl1pPr marL="0" indent="0" algn="l" defTabSz="914423" rtl="0" eaLnBrk="1" latinLnBrk="0" hangingPunct="1">
              <a:lnSpc>
                <a:spcPct val="90000"/>
              </a:lnSpc>
              <a:spcBef>
                <a:spcPts val="1001"/>
              </a:spcBef>
              <a:buFont typeface="Arial" panose="020B0604020202020204" pitchFamily="34" charset="0"/>
              <a:buNone/>
              <a:defRPr sz="3600" b="0" i="0" kern="1200">
                <a:solidFill>
                  <a:srgbClr val="1A1918"/>
                </a:solidFill>
                <a:latin typeface="+mn-lt"/>
                <a:ea typeface="+mn-ea"/>
                <a:cs typeface="+mn-cs"/>
              </a:defRPr>
            </a:lvl1pPr>
            <a:lvl2pPr marL="685817" indent="-228607"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9" indent="-228607"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1"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453"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664"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r>
              <a:rPr lang="pl-PL" dirty="0">
                <a:solidFill>
                  <a:srgbClr val="000000"/>
                </a:solidFill>
                <a:latin typeface="Calibri" panose="020F0502020204030204" pitchFamily="34" charset="0"/>
                <a:cs typeface="Times New Roman" panose="02020603050405020304" pitchFamily="18" charset="0"/>
              </a:rPr>
              <a:t>Krok 3:</a:t>
            </a:r>
          </a:p>
          <a:p>
            <a:r>
              <a:rPr lang="pl-PL" dirty="0">
                <a:solidFill>
                  <a:srgbClr val="000000"/>
                </a:solidFill>
                <a:latin typeface="Calibri" panose="020F0502020204030204" pitchFamily="34" charset="0"/>
                <a:cs typeface="Times New Roman" panose="02020603050405020304" pitchFamily="18" charset="0"/>
              </a:rPr>
              <a:t>Procesy innowacyjne</a:t>
            </a:r>
            <a:endParaRPr lang="en-US" dirty="0"/>
          </a:p>
        </p:txBody>
      </p:sp>
      <p:sp>
        <p:nvSpPr>
          <p:cNvPr id="6" name="pole tekstowe 5">
            <a:extLst>
              <a:ext uri="{FF2B5EF4-FFF2-40B4-BE49-F238E27FC236}">
                <a16:creationId xmlns:a16="http://schemas.microsoft.com/office/drawing/2014/main" id="{7E6AB137-5228-0963-8F42-361183899AA7}"/>
              </a:ext>
            </a:extLst>
          </p:cNvPr>
          <p:cNvSpPr txBox="1"/>
          <p:nvPr/>
        </p:nvSpPr>
        <p:spPr>
          <a:xfrm>
            <a:off x="3589130" y="429252"/>
            <a:ext cx="6096000" cy="954107"/>
          </a:xfrm>
          <a:prstGeom prst="rect">
            <a:avLst/>
          </a:prstGeom>
          <a:noFill/>
        </p:spPr>
        <p:txBody>
          <a:bodyPr wrap="square">
            <a:spAutoFit/>
          </a:bodyPr>
          <a:lstStyle/>
          <a:p>
            <a:r>
              <a:rPr lang="pl-PL" sz="2800" b="1" dirty="0">
                <a:highlight>
                  <a:srgbClr val="D6ECF2"/>
                </a:highlight>
              </a:rPr>
              <a:t>Poziom 1:  </a:t>
            </a:r>
          </a:p>
          <a:p>
            <a:r>
              <a:rPr lang="pl-PL" sz="2800" b="1" dirty="0">
                <a:highlight>
                  <a:srgbClr val="D6ECF2"/>
                </a:highlight>
              </a:rPr>
              <a:t>2. Ideacja i zarządzanie pomysłami</a:t>
            </a:r>
          </a:p>
        </p:txBody>
      </p:sp>
    </p:spTree>
    <p:extLst>
      <p:ext uri="{BB962C8B-B14F-4D97-AF65-F5344CB8AC3E}">
        <p14:creationId xmlns:p14="http://schemas.microsoft.com/office/powerpoint/2010/main" val="3907388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pole tekstowe 25">
            <a:extLst>
              <a:ext uri="{FF2B5EF4-FFF2-40B4-BE49-F238E27FC236}">
                <a16:creationId xmlns:a16="http://schemas.microsoft.com/office/drawing/2014/main" id="{1C147874-2B51-8B02-D420-BCABDDEBF5B4}"/>
              </a:ext>
            </a:extLst>
          </p:cNvPr>
          <p:cNvSpPr txBox="1"/>
          <p:nvPr/>
        </p:nvSpPr>
        <p:spPr>
          <a:xfrm>
            <a:off x="1778000" y="3048000"/>
            <a:ext cx="184731" cy="369332"/>
          </a:xfrm>
          <a:prstGeom prst="rect">
            <a:avLst/>
          </a:prstGeom>
          <a:noFill/>
        </p:spPr>
        <p:txBody>
          <a:bodyPr wrap="none" rtlCol="0">
            <a:spAutoFit/>
          </a:bodyPr>
          <a:lstStyle/>
          <a:p>
            <a:endParaRPr lang="pl-PL" dirty="0"/>
          </a:p>
        </p:txBody>
      </p:sp>
      <p:sp>
        <p:nvSpPr>
          <p:cNvPr id="27" name="Prostokąt 26">
            <a:extLst>
              <a:ext uri="{FF2B5EF4-FFF2-40B4-BE49-F238E27FC236}">
                <a16:creationId xmlns:a16="http://schemas.microsoft.com/office/drawing/2014/main" id="{DBA08576-09A2-1CC4-3677-FB1B5EFE3DE1}"/>
              </a:ext>
            </a:extLst>
          </p:cNvPr>
          <p:cNvSpPr/>
          <p:nvPr/>
        </p:nvSpPr>
        <p:spPr>
          <a:xfrm>
            <a:off x="181261" y="2172965"/>
            <a:ext cx="7324435" cy="2373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400" b="1" dirty="0"/>
              <a:t>Poziom 2: </a:t>
            </a:r>
          </a:p>
          <a:p>
            <a:r>
              <a:rPr lang="pl-PL" sz="1400" b="1" dirty="0"/>
              <a:t>8. Generowanie koncepcji</a:t>
            </a:r>
          </a:p>
          <a:p>
            <a:endParaRPr lang="pl-PL" sz="1400" dirty="0"/>
          </a:p>
          <a:p>
            <a:r>
              <a:rPr lang="pl-PL" sz="1400" b="1" dirty="0"/>
              <a:t>Poziom 3: </a:t>
            </a:r>
          </a:p>
          <a:p>
            <a:pPr marL="285750" indent="-285750">
              <a:buFont typeface="Arial" panose="020B0604020202020204" pitchFamily="34" charset="0"/>
              <a:buChar char="•"/>
            </a:pPr>
            <a:r>
              <a:rPr lang="pl-PL" sz="1400" dirty="0"/>
              <a:t>Bardzo szczegółowa ideacja z działaniami koncepcyjnymi</a:t>
            </a:r>
          </a:p>
          <a:p>
            <a:pPr marL="285750" indent="-285750">
              <a:buFont typeface="Arial" panose="020B0604020202020204" pitchFamily="34" charset="0"/>
              <a:buChar char="•"/>
            </a:pPr>
            <a:r>
              <a:rPr lang="pl-PL" sz="1400" dirty="0"/>
              <a:t>Jeszcze bardziej szczegółowe działania badawcze m.in. dotyczące </a:t>
            </a:r>
            <a:r>
              <a:rPr lang="pl-PL" sz="1400" dirty="0" err="1"/>
              <a:t>zachowań</a:t>
            </a:r>
            <a:r>
              <a:rPr lang="pl-PL" sz="1400" dirty="0"/>
              <a:t> klientów</a:t>
            </a:r>
          </a:p>
          <a:p>
            <a:pPr marL="285750" indent="-285750">
              <a:buFont typeface="Arial" panose="020B0604020202020204" pitchFamily="34" charset="0"/>
              <a:buChar char="•"/>
            </a:pPr>
            <a:r>
              <a:rPr lang="pl-PL" sz="1400" dirty="0"/>
              <a:t>Pozyskiwanie opinii od potencjalnych użytkowników</a:t>
            </a:r>
          </a:p>
          <a:p>
            <a:pPr marL="285750" indent="-285750">
              <a:buFont typeface="Arial" panose="020B0604020202020204" pitchFamily="34" charset="0"/>
              <a:buChar char="•"/>
            </a:pPr>
            <a:r>
              <a:rPr lang="pl-PL" sz="1400" dirty="0"/>
              <a:t>Logiczne lub intuicyjne techniki generowania koncepcji np. analiza morfologiczna, burza mózgów, szkicowanie lub skojarzenie słów</a:t>
            </a:r>
          </a:p>
        </p:txBody>
      </p:sp>
      <p:sp>
        <p:nvSpPr>
          <p:cNvPr id="28" name="Prostokąt 27">
            <a:extLst>
              <a:ext uri="{FF2B5EF4-FFF2-40B4-BE49-F238E27FC236}">
                <a16:creationId xmlns:a16="http://schemas.microsoft.com/office/drawing/2014/main" id="{3D9DD226-25F3-1C20-1245-E6F593710487}"/>
              </a:ext>
            </a:extLst>
          </p:cNvPr>
          <p:cNvSpPr/>
          <p:nvPr/>
        </p:nvSpPr>
        <p:spPr>
          <a:xfrm>
            <a:off x="7670799" y="2190289"/>
            <a:ext cx="3970179" cy="2373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400" b="1" dirty="0"/>
              <a:t>Poziom 2: </a:t>
            </a:r>
          </a:p>
          <a:p>
            <a:r>
              <a:rPr lang="pl-PL" sz="1400" b="1" dirty="0"/>
              <a:t>9. Opisywanie koncepcji</a:t>
            </a:r>
          </a:p>
          <a:p>
            <a:endParaRPr lang="pl-PL" sz="1400" b="1" dirty="0"/>
          </a:p>
          <a:p>
            <a:r>
              <a:rPr lang="pl-PL" sz="1400" b="1" dirty="0"/>
              <a:t>Poziom 3: </a:t>
            </a:r>
          </a:p>
          <a:p>
            <a:pPr marL="285750" indent="-285750">
              <a:buFont typeface="Arial" panose="020B0604020202020204" pitchFamily="34" charset="0"/>
              <a:buChar char="•"/>
            </a:pPr>
            <a:r>
              <a:rPr lang="pl-PL" sz="1400" dirty="0"/>
              <a:t>Tworzenie opisów koncepcji z wykorzystaniem przypadków użycia, planów lub opisu procesu obsługi</a:t>
            </a:r>
          </a:p>
          <a:p>
            <a:pPr marL="285750" indent="-285750">
              <a:buFont typeface="Arial" panose="020B0604020202020204" pitchFamily="34" charset="0"/>
              <a:buChar char="•"/>
            </a:pPr>
            <a:r>
              <a:rPr lang="pl-PL" sz="1400" dirty="0"/>
              <a:t>Budowanie przypadków użycia</a:t>
            </a:r>
          </a:p>
          <a:p>
            <a:pPr marL="285750" indent="-285750">
              <a:buFont typeface="Arial" panose="020B0604020202020204" pitchFamily="34" charset="0"/>
              <a:buChar char="•"/>
            </a:pPr>
            <a:r>
              <a:rPr lang="pl-PL" sz="1400" dirty="0"/>
              <a:t>Formułowanie propozycję wartości</a:t>
            </a:r>
          </a:p>
          <a:p>
            <a:pPr marL="285750" indent="-285750">
              <a:buFont typeface="Arial" panose="020B0604020202020204" pitchFamily="34" charset="0"/>
              <a:buChar char="•"/>
            </a:pPr>
            <a:r>
              <a:rPr lang="pl-PL" sz="1400" dirty="0"/>
              <a:t>Omówienie procesów w tle</a:t>
            </a:r>
          </a:p>
          <a:p>
            <a:pPr marL="285750" indent="-285750">
              <a:buFont typeface="Arial" panose="020B0604020202020204" pitchFamily="34" charset="0"/>
              <a:buChar char="•"/>
            </a:pPr>
            <a:r>
              <a:rPr lang="pl-PL" sz="1400" dirty="0"/>
              <a:t>Budowanie planu wdrożenia</a:t>
            </a:r>
          </a:p>
        </p:txBody>
      </p:sp>
      <p:sp>
        <p:nvSpPr>
          <p:cNvPr id="29" name="Prostokąt 28">
            <a:extLst>
              <a:ext uri="{FF2B5EF4-FFF2-40B4-BE49-F238E27FC236}">
                <a16:creationId xmlns:a16="http://schemas.microsoft.com/office/drawing/2014/main" id="{F2EB1322-FC04-BCD7-7B41-5716549C75A3}"/>
              </a:ext>
            </a:extLst>
          </p:cNvPr>
          <p:cNvSpPr/>
          <p:nvPr/>
        </p:nvSpPr>
        <p:spPr>
          <a:xfrm>
            <a:off x="181263" y="4824053"/>
            <a:ext cx="4860637" cy="19322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600" b="1" dirty="0"/>
              <a:t>Poziom 2: </a:t>
            </a:r>
          </a:p>
          <a:p>
            <a:r>
              <a:rPr lang="pl-PL" sz="1600" b="1" dirty="0"/>
              <a:t>10. </a:t>
            </a:r>
            <a:r>
              <a:rPr lang="pl-PL" sz="1600" b="1" dirty="0">
                <a:effectLst/>
                <a:latin typeface="Calibri" panose="020F0502020204030204" pitchFamily="34" charset="0"/>
                <a:ea typeface="Calibri" panose="020F0502020204030204" pitchFamily="34" charset="0"/>
                <a:cs typeface="Times New Roman" panose="02020603050405020304" pitchFamily="18" charset="0"/>
              </a:rPr>
              <a:t>Wybór </a:t>
            </a:r>
            <a:r>
              <a:rPr lang="pl-PL" sz="1600" b="1" dirty="0"/>
              <a:t>koncepcji</a:t>
            </a:r>
            <a:endParaRPr lang="pl-PL" sz="1600" b="1" dirty="0">
              <a:effectLst/>
              <a:latin typeface="Calibri" panose="020F0502020204030204" pitchFamily="34" charset="0"/>
              <a:ea typeface="Calibri" panose="020F0502020204030204" pitchFamily="34" charset="0"/>
              <a:cs typeface="Times New Roman" panose="02020603050405020304" pitchFamily="18" charset="0"/>
            </a:endParaRPr>
          </a:p>
          <a:p>
            <a:endParaRPr lang="pl-PL" sz="1600" b="1" dirty="0"/>
          </a:p>
          <a:p>
            <a:r>
              <a:rPr lang="pl-PL" sz="1600" b="1" dirty="0"/>
              <a:t>Poziom 3: </a:t>
            </a:r>
          </a:p>
          <a:p>
            <a:pPr marL="285750" indent="-285750">
              <a:buFont typeface="Arial" panose="020B0604020202020204" pitchFamily="34" charset="0"/>
              <a:buChar char="•"/>
            </a:pPr>
            <a:r>
              <a:rPr lang="pl-PL" sz="1600" dirty="0"/>
              <a:t>Wybór koncepcji w oparciu o narzędzia decyzyjne i metody </a:t>
            </a:r>
            <a:r>
              <a:rPr lang="pl-PL" sz="1600" dirty="0" err="1"/>
              <a:t>priorytetyzacji</a:t>
            </a:r>
            <a:endParaRPr lang="pl-PL" sz="1600" dirty="0"/>
          </a:p>
        </p:txBody>
      </p:sp>
      <p:sp>
        <p:nvSpPr>
          <p:cNvPr id="2" name="Prostokąt 1">
            <a:extLst>
              <a:ext uri="{FF2B5EF4-FFF2-40B4-BE49-F238E27FC236}">
                <a16:creationId xmlns:a16="http://schemas.microsoft.com/office/drawing/2014/main" id="{682AC389-E3EB-724E-A573-F2B2222EB40F}"/>
              </a:ext>
            </a:extLst>
          </p:cNvPr>
          <p:cNvSpPr/>
          <p:nvPr/>
        </p:nvSpPr>
        <p:spPr>
          <a:xfrm>
            <a:off x="5207000" y="4824052"/>
            <a:ext cx="6433979" cy="19322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200" b="1" dirty="0"/>
              <a:t>Poziom 2: </a:t>
            </a:r>
          </a:p>
          <a:p>
            <a:r>
              <a:rPr lang="pl-PL" sz="1200" b="1" dirty="0"/>
              <a:t>11. Testowanie koncepcji</a:t>
            </a:r>
          </a:p>
          <a:p>
            <a:endParaRPr lang="pl-PL" sz="1200" b="1" dirty="0"/>
          </a:p>
          <a:p>
            <a:r>
              <a:rPr lang="pl-PL" sz="1200" b="1" dirty="0"/>
              <a:t>Poziom 3: </a:t>
            </a:r>
          </a:p>
          <a:p>
            <a:pPr marL="285750" indent="-285750">
              <a:buFont typeface="Arial" panose="020B0604020202020204" pitchFamily="34" charset="0"/>
              <a:buChar char="•"/>
            </a:pPr>
            <a:r>
              <a:rPr lang="pl-PL" sz="1200" dirty="0"/>
              <a:t>Stworzenie pierwszego prototypu (pierwsze szkice np. wizualizacji interfejsu użytkownika usługi)</a:t>
            </a:r>
          </a:p>
          <a:p>
            <a:pPr marL="285750" indent="-285750">
              <a:buFont typeface="Arial" panose="020B0604020202020204" pitchFamily="34" charset="0"/>
              <a:buChar char="•"/>
            </a:pPr>
            <a:r>
              <a:rPr lang="pl-PL" sz="1200" dirty="0"/>
              <a:t>Dopracowanie projektów koncepcyjnych do wielu prototypów (produktów, usług i procesów)</a:t>
            </a:r>
          </a:p>
          <a:p>
            <a:pPr marL="285750" indent="-285750">
              <a:buFont typeface="Arial" panose="020B0604020202020204" pitchFamily="34" charset="0"/>
              <a:buChar char="•"/>
            </a:pPr>
            <a:r>
              <a:rPr lang="pl-PL" sz="1200" dirty="0"/>
              <a:t>Walidacja prototypu poprzez testowanie konceptu z małą grupą interesariuszy i klientów</a:t>
            </a:r>
          </a:p>
          <a:p>
            <a:pPr marL="285750" indent="-285750">
              <a:buFont typeface="Arial" panose="020B0604020202020204" pitchFamily="34" charset="0"/>
              <a:buChar char="•"/>
            </a:pPr>
            <a:r>
              <a:rPr lang="pl-PL" sz="1200" dirty="0"/>
              <a:t>Pozyskiwanie opinii od użytkowników lub klientów (iteracyjnie)</a:t>
            </a:r>
          </a:p>
        </p:txBody>
      </p:sp>
      <p:sp>
        <p:nvSpPr>
          <p:cNvPr id="4" name="Text Placeholder 4">
            <a:extLst>
              <a:ext uri="{FF2B5EF4-FFF2-40B4-BE49-F238E27FC236}">
                <a16:creationId xmlns:a16="http://schemas.microsoft.com/office/drawing/2014/main" id="{CFE02FA2-A18B-0A25-0AA2-226EF1F7CBFF}"/>
              </a:ext>
            </a:extLst>
          </p:cNvPr>
          <p:cNvSpPr txBox="1">
            <a:spLocks/>
          </p:cNvSpPr>
          <p:nvPr/>
        </p:nvSpPr>
        <p:spPr>
          <a:xfrm>
            <a:off x="330200" y="225930"/>
            <a:ext cx="3919330" cy="1480787"/>
          </a:xfrm>
          <a:prstGeom prst="rect">
            <a:avLst/>
          </a:prstGeom>
          <a:solidFill>
            <a:schemeClr val="bg1"/>
          </a:solidFill>
        </p:spPr>
        <p:txBody>
          <a:bodyPr vert="horz" lIns="91440" tIns="45720" rIns="91440" bIns="45720" rtlCol="0" anchor="ctr">
            <a:noAutofit/>
          </a:bodyPr>
          <a:lstStyle>
            <a:lvl1pPr marL="0" indent="0" algn="l" defTabSz="914423" rtl="0" eaLnBrk="1" latinLnBrk="0" hangingPunct="1">
              <a:lnSpc>
                <a:spcPct val="90000"/>
              </a:lnSpc>
              <a:spcBef>
                <a:spcPts val="1001"/>
              </a:spcBef>
              <a:buFont typeface="Arial" panose="020B0604020202020204" pitchFamily="34" charset="0"/>
              <a:buNone/>
              <a:defRPr sz="3600" b="0" i="0" kern="1200">
                <a:solidFill>
                  <a:srgbClr val="1A1918"/>
                </a:solidFill>
                <a:latin typeface="+mn-lt"/>
                <a:ea typeface="+mn-ea"/>
                <a:cs typeface="+mn-cs"/>
              </a:defRPr>
            </a:lvl1pPr>
            <a:lvl2pPr marL="685817" indent="-228607"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9" indent="-228607"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1"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453"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664"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r>
              <a:rPr lang="pl-PL" dirty="0">
                <a:solidFill>
                  <a:srgbClr val="000000"/>
                </a:solidFill>
                <a:latin typeface="Calibri" panose="020F0502020204030204" pitchFamily="34" charset="0"/>
                <a:cs typeface="Times New Roman" panose="02020603050405020304" pitchFamily="18" charset="0"/>
              </a:rPr>
              <a:t>Krok 3:</a:t>
            </a:r>
          </a:p>
          <a:p>
            <a:r>
              <a:rPr lang="pl-PL" dirty="0">
                <a:solidFill>
                  <a:srgbClr val="000000"/>
                </a:solidFill>
                <a:latin typeface="Calibri" panose="020F0502020204030204" pitchFamily="34" charset="0"/>
                <a:cs typeface="Times New Roman" panose="02020603050405020304" pitchFamily="18" charset="0"/>
              </a:rPr>
              <a:t>Procesy innowacyjne</a:t>
            </a:r>
            <a:endParaRPr lang="en-US" dirty="0"/>
          </a:p>
        </p:txBody>
      </p:sp>
      <p:sp>
        <p:nvSpPr>
          <p:cNvPr id="6" name="pole tekstowe 5">
            <a:extLst>
              <a:ext uri="{FF2B5EF4-FFF2-40B4-BE49-F238E27FC236}">
                <a16:creationId xmlns:a16="http://schemas.microsoft.com/office/drawing/2014/main" id="{7E6AB137-5228-0963-8F42-361183899AA7}"/>
              </a:ext>
            </a:extLst>
          </p:cNvPr>
          <p:cNvSpPr txBox="1"/>
          <p:nvPr/>
        </p:nvSpPr>
        <p:spPr>
          <a:xfrm>
            <a:off x="3589130" y="429252"/>
            <a:ext cx="6096000" cy="954107"/>
          </a:xfrm>
          <a:prstGeom prst="rect">
            <a:avLst/>
          </a:prstGeom>
          <a:noFill/>
        </p:spPr>
        <p:txBody>
          <a:bodyPr wrap="square">
            <a:spAutoFit/>
          </a:bodyPr>
          <a:lstStyle/>
          <a:p>
            <a:r>
              <a:rPr lang="pl-PL" sz="2800" b="1" dirty="0">
                <a:highlight>
                  <a:srgbClr val="D6ECF2"/>
                </a:highlight>
              </a:rPr>
              <a:t>Poziom 1:  </a:t>
            </a:r>
          </a:p>
          <a:p>
            <a:r>
              <a:rPr lang="pl-PL" sz="2800" b="1" dirty="0">
                <a:highlight>
                  <a:srgbClr val="D6ECF2"/>
                </a:highlight>
              </a:rPr>
              <a:t>3. Rozwój koncepcji</a:t>
            </a:r>
          </a:p>
        </p:txBody>
      </p:sp>
    </p:spTree>
    <p:extLst>
      <p:ext uri="{BB962C8B-B14F-4D97-AF65-F5344CB8AC3E}">
        <p14:creationId xmlns:p14="http://schemas.microsoft.com/office/powerpoint/2010/main" val="17406407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pole tekstowe 25">
            <a:extLst>
              <a:ext uri="{FF2B5EF4-FFF2-40B4-BE49-F238E27FC236}">
                <a16:creationId xmlns:a16="http://schemas.microsoft.com/office/drawing/2014/main" id="{1C147874-2B51-8B02-D420-BCABDDEBF5B4}"/>
              </a:ext>
            </a:extLst>
          </p:cNvPr>
          <p:cNvSpPr txBox="1"/>
          <p:nvPr/>
        </p:nvSpPr>
        <p:spPr>
          <a:xfrm>
            <a:off x="1778000" y="3048000"/>
            <a:ext cx="184731" cy="369332"/>
          </a:xfrm>
          <a:prstGeom prst="rect">
            <a:avLst/>
          </a:prstGeom>
          <a:noFill/>
        </p:spPr>
        <p:txBody>
          <a:bodyPr wrap="none" rtlCol="0">
            <a:spAutoFit/>
          </a:bodyPr>
          <a:lstStyle/>
          <a:p>
            <a:endParaRPr lang="pl-PL" dirty="0"/>
          </a:p>
        </p:txBody>
      </p:sp>
      <p:sp>
        <p:nvSpPr>
          <p:cNvPr id="27" name="Prostokąt 26">
            <a:extLst>
              <a:ext uri="{FF2B5EF4-FFF2-40B4-BE49-F238E27FC236}">
                <a16:creationId xmlns:a16="http://schemas.microsoft.com/office/drawing/2014/main" id="{DBA08576-09A2-1CC4-3677-FB1B5EFE3DE1}"/>
              </a:ext>
            </a:extLst>
          </p:cNvPr>
          <p:cNvSpPr/>
          <p:nvPr/>
        </p:nvSpPr>
        <p:spPr>
          <a:xfrm>
            <a:off x="181261" y="2172965"/>
            <a:ext cx="5749639" cy="2373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600" b="1" dirty="0"/>
              <a:t>Poziom 2: </a:t>
            </a:r>
          </a:p>
          <a:p>
            <a:r>
              <a:rPr lang="pl-PL" sz="1600" b="1" dirty="0"/>
              <a:t>12. Wdrażanie zmian</a:t>
            </a:r>
          </a:p>
          <a:p>
            <a:endParaRPr lang="pl-PL" sz="1600" dirty="0"/>
          </a:p>
          <a:p>
            <a:r>
              <a:rPr lang="pl-PL" sz="1600" b="1" dirty="0"/>
              <a:t>Poziom 3: </a:t>
            </a:r>
          </a:p>
          <a:p>
            <a:pPr marL="285750" indent="-285750">
              <a:buFont typeface="Arial" panose="020B0604020202020204" pitchFamily="34" charset="0"/>
              <a:buChar char="•"/>
            </a:pPr>
            <a:r>
              <a:rPr lang="pl-PL" sz="1600" dirty="0"/>
              <a:t>Kompletny szczegółowy projekt nowej usługi</a:t>
            </a:r>
          </a:p>
          <a:p>
            <a:pPr marL="285750" indent="-285750">
              <a:buFont typeface="Arial" panose="020B0604020202020204" pitchFamily="34" charset="0"/>
              <a:buChar char="•"/>
            </a:pPr>
            <a:r>
              <a:rPr lang="pl-PL" sz="1600" dirty="0"/>
              <a:t>Techniczne i systemowe działania wdrożeniowe i integracyjne, takie jak tworzenie oprogramowania</a:t>
            </a:r>
          </a:p>
          <a:p>
            <a:pPr marL="285750" indent="-285750">
              <a:buFont typeface="Arial" panose="020B0604020202020204" pitchFamily="34" charset="0"/>
              <a:buChar char="•"/>
            </a:pPr>
            <a:r>
              <a:rPr lang="pl-PL" sz="1600" dirty="0"/>
              <a:t>Opracowanie planu testów (zintegrowany plan wdrożenia)</a:t>
            </a:r>
          </a:p>
        </p:txBody>
      </p:sp>
      <p:sp>
        <p:nvSpPr>
          <p:cNvPr id="28" name="Prostokąt 27">
            <a:extLst>
              <a:ext uri="{FF2B5EF4-FFF2-40B4-BE49-F238E27FC236}">
                <a16:creationId xmlns:a16="http://schemas.microsoft.com/office/drawing/2014/main" id="{3D9DD226-25F3-1C20-1245-E6F593710487}"/>
              </a:ext>
            </a:extLst>
          </p:cNvPr>
          <p:cNvSpPr/>
          <p:nvPr/>
        </p:nvSpPr>
        <p:spPr>
          <a:xfrm>
            <a:off x="6096001" y="2190289"/>
            <a:ext cx="5544978" cy="2373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400" b="1" dirty="0"/>
              <a:t>Poziom 2: </a:t>
            </a:r>
          </a:p>
          <a:p>
            <a:r>
              <a:rPr lang="pl-PL" sz="1400" b="1" dirty="0"/>
              <a:t>13. Eksperyment/symulowanie zrealizowanych pomysłów</a:t>
            </a:r>
          </a:p>
          <a:p>
            <a:endParaRPr lang="pl-PL" sz="1400" b="1" dirty="0"/>
          </a:p>
          <a:p>
            <a:r>
              <a:rPr lang="pl-PL" sz="1400" b="1" dirty="0"/>
              <a:t>Poziom 3: </a:t>
            </a:r>
          </a:p>
          <a:p>
            <a:pPr marL="285750" indent="-285750">
              <a:buFont typeface="Arial" panose="020B0604020202020204" pitchFamily="34" charset="0"/>
              <a:buChar char="•"/>
            </a:pPr>
            <a:r>
              <a:rPr lang="pl-PL" sz="1400" dirty="0"/>
              <a:t>Konfigurowanie systemów pilotażowych</a:t>
            </a:r>
          </a:p>
          <a:p>
            <a:pPr marL="285750" indent="-285750">
              <a:buFont typeface="Arial" panose="020B0604020202020204" pitchFamily="34" charset="0"/>
              <a:buChar char="•"/>
            </a:pPr>
            <a:r>
              <a:rPr lang="pl-PL" sz="1400" dirty="0"/>
              <a:t>Prototypowanie</a:t>
            </a:r>
          </a:p>
          <a:p>
            <a:pPr marL="285750" indent="-285750">
              <a:buFont typeface="Arial" panose="020B0604020202020204" pitchFamily="34" charset="0"/>
              <a:buChar char="•"/>
            </a:pPr>
            <a:r>
              <a:rPr lang="pl-PL" sz="1400" dirty="0"/>
              <a:t>Szczegółowe testy</a:t>
            </a:r>
          </a:p>
          <a:p>
            <a:pPr marL="285750" indent="-285750">
              <a:buFont typeface="Arial" panose="020B0604020202020204" pitchFamily="34" charset="0"/>
              <a:buChar char="•"/>
            </a:pPr>
            <a:r>
              <a:rPr lang="pl-PL" sz="1400" dirty="0"/>
              <a:t>Plany marketingowe i operacyjne</a:t>
            </a:r>
          </a:p>
          <a:p>
            <a:pPr marL="285750" indent="-285750">
              <a:buFont typeface="Arial" panose="020B0604020202020204" pitchFamily="34" charset="0"/>
              <a:buChar char="•"/>
            </a:pPr>
            <a:r>
              <a:rPr lang="pl-PL" sz="1400" dirty="0"/>
              <a:t>Włączenie klientów jako współtwórców i testerów</a:t>
            </a:r>
          </a:p>
          <a:p>
            <a:pPr marL="285750" indent="-285750">
              <a:buFont typeface="Arial" panose="020B0604020202020204" pitchFamily="34" charset="0"/>
              <a:buChar char="•"/>
            </a:pPr>
            <a:endParaRPr lang="pl-PL" sz="1400" dirty="0"/>
          </a:p>
        </p:txBody>
      </p:sp>
      <p:sp>
        <p:nvSpPr>
          <p:cNvPr id="29" name="Prostokąt 28">
            <a:extLst>
              <a:ext uri="{FF2B5EF4-FFF2-40B4-BE49-F238E27FC236}">
                <a16:creationId xmlns:a16="http://schemas.microsoft.com/office/drawing/2014/main" id="{F2EB1322-FC04-BCD7-7B41-5716549C75A3}"/>
              </a:ext>
            </a:extLst>
          </p:cNvPr>
          <p:cNvSpPr/>
          <p:nvPr/>
        </p:nvSpPr>
        <p:spPr>
          <a:xfrm>
            <a:off x="181263" y="4824053"/>
            <a:ext cx="5749637" cy="19322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200" b="1" dirty="0"/>
              <a:t>Poziom 2: </a:t>
            </a:r>
          </a:p>
          <a:p>
            <a:r>
              <a:rPr lang="pl-PL" sz="1200" b="1" dirty="0"/>
              <a:t>14. Rozwój różnych elementów usług</a:t>
            </a:r>
          </a:p>
          <a:p>
            <a:endParaRPr lang="pl-PL" sz="1200" b="1" dirty="0"/>
          </a:p>
          <a:p>
            <a:r>
              <a:rPr lang="pl-PL" sz="1200" b="1" dirty="0"/>
              <a:t>Poziom 3: </a:t>
            </a:r>
          </a:p>
          <a:p>
            <a:pPr marL="285750" indent="-285750">
              <a:buFont typeface="Arial" panose="020B0604020202020204" pitchFamily="34" charset="0"/>
              <a:buChar char="•"/>
            </a:pPr>
            <a:r>
              <a:rPr lang="pl-PL" sz="1200" dirty="0"/>
              <a:t>Finalizowanie elementów usługi, takich jak design interfejsu użytkownika</a:t>
            </a:r>
          </a:p>
          <a:p>
            <a:pPr marL="285750" indent="-285750">
              <a:buFont typeface="Arial" panose="020B0604020202020204" pitchFamily="34" charset="0"/>
              <a:buChar char="•"/>
            </a:pPr>
            <a:r>
              <a:rPr lang="pl-PL" sz="1200" dirty="0"/>
              <a:t>Projektowanie systemów umożliwiających i podtrzymujących nowe doświadczenia użytkownika</a:t>
            </a:r>
          </a:p>
          <a:p>
            <a:pPr marL="285750" indent="-285750">
              <a:buFont typeface="Arial" panose="020B0604020202020204" pitchFamily="34" charset="0"/>
              <a:buChar char="•"/>
            </a:pPr>
            <a:r>
              <a:rPr lang="pl-PL" sz="1200" dirty="0"/>
              <a:t>Kolejne rundy prototypowania i testowania</a:t>
            </a:r>
          </a:p>
          <a:p>
            <a:pPr marL="285750" indent="-285750">
              <a:buFont typeface="Arial" panose="020B0604020202020204" pitchFamily="34" charset="0"/>
              <a:buChar char="•"/>
            </a:pPr>
            <a:r>
              <a:rPr lang="pl-PL" sz="1200" dirty="0"/>
              <a:t>Rozwój usługi pilotażowej</a:t>
            </a:r>
          </a:p>
        </p:txBody>
      </p:sp>
      <p:sp>
        <p:nvSpPr>
          <p:cNvPr id="2" name="Prostokąt 1">
            <a:extLst>
              <a:ext uri="{FF2B5EF4-FFF2-40B4-BE49-F238E27FC236}">
                <a16:creationId xmlns:a16="http://schemas.microsoft.com/office/drawing/2014/main" id="{682AC389-E3EB-724E-A573-F2B2222EB40F}"/>
              </a:ext>
            </a:extLst>
          </p:cNvPr>
          <p:cNvSpPr/>
          <p:nvPr/>
        </p:nvSpPr>
        <p:spPr>
          <a:xfrm>
            <a:off x="6096002" y="4824052"/>
            <a:ext cx="5544978" cy="19322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600" b="1" dirty="0"/>
              <a:t>Poziom 2: </a:t>
            </a:r>
          </a:p>
          <a:p>
            <a:r>
              <a:rPr lang="pl-PL" sz="1600" b="1" dirty="0"/>
              <a:t>15. Przygotowanie do walidacji</a:t>
            </a:r>
          </a:p>
          <a:p>
            <a:endParaRPr lang="pl-PL" sz="1600" b="1" dirty="0"/>
          </a:p>
          <a:p>
            <a:r>
              <a:rPr lang="pl-PL" sz="1600" b="1" dirty="0"/>
              <a:t>Poziom 3: </a:t>
            </a:r>
          </a:p>
          <a:p>
            <a:pPr marL="285750" indent="-285750">
              <a:buFont typeface="Arial" panose="020B0604020202020204" pitchFamily="34" charset="0"/>
              <a:buChar char="•"/>
            </a:pPr>
            <a:r>
              <a:rPr lang="pl-PL" sz="1600" dirty="0"/>
              <a:t>Planowanie wywiadów z klientami i użytkownikami</a:t>
            </a:r>
          </a:p>
          <a:p>
            <a:pPr marL="285750" indent="-285750">
              <a:buFont typeface="Arial" panose="020B0604020202020204" pitchFamily="34" charset="0"/>
              <a:buChar char="•"/>
            </a:pPr>
            <a:r>
              <a:rPr lang="pl-PL" sz="1600" dirty="0"/>
              <a:t>Planowanie testów użyteczności</a:t>
            </a:r>
          </a:p>
          <a:p>
            <a:pPr marL="285750" indent="-285750">
              <a:buFont typeface="Arial" panose="020B0604020202020204" pitchFamily="34" charset="0"/>
              <a:buChar char="•"/>
            </a:pPr>
            <a:r>
              <a:rPr lang="pl-PL" sz="1600" dirty="0"/>
              <a:t>Recenzje projektów</a:t>
            </a:r>
          </a:p>
        </p:txBody>
      </p:sp>
      <p:sp>
        <p:nvSpPr>
          <p:cNvPr id="4" name="Text Placeholder 4">
            <a:extLst>
              <a:ext uri="{FF2B5EF4-FFF2-40B4-BE49-F238E27FC236}">
                <a16:creationId xmlns:a16="http://schemas.microsoft.com/office/drawing/2014/main" id="{CFE02FA2-A18B-0A25-0AA2-226EF1F7CBFF}"/>
              </a:ext>
            </a:extLst>
          </p:cNvPr>
          <p:cNvSpPr txBox="1">
            <a:spLocks/>
          </p:cNvSpPr>
          <p:nvPr/>
        </p:nvSpPr>
        <p:spPr>
          <a:xfrm>
            <a:off x="330200" y="225930"/>
            <a:ext cx="3919330" cy="1480787"/>
          </a:xfrm>
          <a:prstGeom prst="rect">
            <a:avLst/>
          </a:prstGeom>
          <a:solidFill>
            <a:schemeClr val="bg1"/>
          </a:solidFill>
        </p:spPr>
        <p:txBody>
          <a:bodyPr vert="horz" lIns="91440" tIns="45720" rIns="91440" bIns="45720" rtlCol="0" anchor="ctr">
            <a:noAutofit/>
          </a:bodyPr>
          <a:lstStyle>
            <a:lvl1pPr marL="0" indent="0" algn="l" defTabSz="914423" rtl="0" eaLnBrk="1" latinLnBrk="0" hangingPunct="1">
              <a:lnSpc>
                <a:spcPct val="90000"/>
              </a:lnSpc>
              <a:spcBef>
                <a:spcPts val="1001"/>
              </a:spcBef>
              <a:buFont typeface="Arial" panose="020B0604020202020204" pitchFamily="34" charset="0"/>
              <a:buNone/>
              <a:defRPr sz="3600" b="0" i="0" kern="1200">
                <a:solidFill>
                  <a:srgbClr val="1A1918"/>
                </a:solidFill>
                <a:latin typeface="+mn-lt"/>
                <a:ea typeface="+mn-ea"/>
                <a:cs typeface="+mn-cs"/>
              </a:defRPr>
            </a:lvl1pPr>
            <a:lvl2pPr marL="685817" indent="-228607"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9" indent="-228607"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1"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453"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664"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r>
              <a:rPr lang="pl-PL" dirty="0">
                <a:solidFill>
                  <a:srgbClr val="000000"/>
                </a:solidFill>
                <a:latin typeface="Calibri" panose="020F0502020204030204" pitchFamily="34" charset="0"/>
                <a:cs typeface="Times New Roman" panose="02020603050405020304" pitchFamily="18" charset="0"/>
              </a:rPr>
              <a:t>Krok 3:</a:t>
            </a:r>
          </a:p>
          <a:p>
            <a:r>
              <a:rPr lang="pl-PL" dirty="0">
                <a:solidFill>
                  <a:srgbClr val="000000"/>
                </a:solidFill>
                <a:latin typeface="Calibri" panose="020F0502020204030204" pitchFamily="34" charset="0"/>
                <a:cs typeface="Times New Roman" panose="02020603050405020304" pitchFamily="18" charset="0"/>
              </a:rPr>
              <a:t>Procesy innowacyjne</a:t>
            </a:r>
            <a:endParaRPr lang="en-US" dirty="0"/>
          </a:p>
        </p:txBody>
      </p:sp>
      <p:sp>
        <p:nvSpPr>
          <p:cNvPr id="6" name="pole tekstowe 5">
            <a:extLst>
              <a:ext uri="{FF2B5EF4-FFF2-40B4-BE49-F238E27FC236}">
                <a16:creationId xmlns:a16="http://schemas.microsoft.com/office/drawing/2014/main" id="{7E6AB137-5228-0963-8F42-361183899AA7}"/>
              </a:ext>
            </a:extLst>
          </p:cNvPr>
          <p:cNvSpPr txBox="1"/>
          <p:nvPr/>
        </p:nvSpPr>
        <p:spPr>
          <a:xfrm>
            <a:off x="3589130" y="429252"/>
            <a:ext cx="6096000" cy="954107"/>
          </a:xfrm>
          <a:prstGeom prst="rect">
            <a:avLst/>
          </a:prstGeom>
          <a:noFill/>
        </p:spPr>
        <p:txBody>
          <a:bodyPr wrap="square">
            <a:spAutoFit/>
          </a:bodyPr>
          <a:lstStyle/>
          <a:p>
            <a:r>
              <a:rPr lang="pl-PL" sz="2800" b="1" dirty="0">
                <a:highlight>
                  <a:srgbClr val="D6ECF2"/>
                </a:highlight>
              </a:rPr>
              <a:t>Poziom 1:  </a:t>
            </a:r>
          </a:p>
          <a:p>
            <a:r>
              <a:rPr lang="pl-PL" sz="2800" b="1" dirty="0">
                <a:highlight>
                  <a:srgbClr val="D6ECF2"/>
                </a:highlight>
              </a:rPr>
              <a:t>4. Rozwój usługi</a:t>
            </a:r>
          </a:p>
        </p:txBody>
      </p:sp>
    </p:spTree>
    <p:extLst>
      <p:ext uri="{BB962C8B-B14F-4D97-AF65-F5344CB8AC3E}">
        <p14:creationId xmlns:p14="http://schemas.microsoft.com/office/powerpoint/2010/main" val="12908057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pole tekstowe 25">
            <a:extLst>
              <a:ext uri="{FF2B5EF4-FFF2-40B4-BE49-F238E27FC236}">
                <a16:creationId xmlns:a16="http://schemas.microsoft.com/office/drawing/2014/main" id="{1C147874-2B51-8B02-D420-BCABDDEBF5B4}"/>
              </a:ext>
            </a:extLst>
          </p:cNvPr>
          <p:cNvSpPr txBox="1"/>
          <p:nvPr/>
        </p:nvSpPr>
        <p:spPr>
          <a:xfrm>
            <a:off x="1778000" y="3048000"/>
            <a:ext cx="184731" cy="369332"/>
          </a:xfrm>
          <a:prstGeom prst="rect">
            <a:avLst/>
          </a:prstGeom>
          <a:noFill/>
        </p:spPr>
        <p:txBody>
          <a:bodyPr wrap="none" rtlCol="0">
            <a:spAutoFit/>
          </a:bodyPr>
          <a:lstStyle/>
          <a:p>
            <a:endParaRPr lang="pl-PL" dirty="0"/>
          </a:p>
        </p:txBody>
      </p:sp>
      <p:sp>
        <p:nvSpPr>
          <p:cNvPr id="27" name="Prostokąt 26">
            <a:extLst>
              <a:ext uri="{FF2B5EF4-FFF2-40B4-BE49-F238E27FC236}">
                <a16:creationId xmlns:a16="http://schemas.microsoft.com/office/drawing/2014/main" id="{DBA08576-09A2-1CC4-3677-FB1B5EFE3DE1}"/>
              </a:ext>
            </a:extLst>
          </p:cNvPr>
          <p:cNvSpPr/>
          <p:nvPr/>
        </p:nvSpPr>
        <p:spPr>
          <a:xfrm>
            <a:off x="181261" y="2172965"/>
            <a:ext cx="5749639" cy="2373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b="1" dirty="0"/>
              <a:t>Poziom 2: </a:t>
            </a:r>
          </a:p>
          <a:p>
            <a:r>
              <a:rPr lang="pl-PL" b="1" dirty="0"/>
              <a:t>16. Instalacja i wdrażanie usług</a:t>
            </a:r>
          </a:p>
          <a:p>
            <a:endParaRPr lang="pl-PL" dirty="0"/>
          </a:p>
          <a:p>
            <a:r>
              <a:rPr lang="pl-PL" b="1" dirty="0"/>
              <a:t>Poziom 3: </a:t>
            </a:r>
          </a:p>
          <a:p>
            <a:pPr marL="285750" indent="-285750">
              <a:buFont typeface="Arial" panose="020B0604020202020204" pitchFamily="34" charset="0"/>
              <a:buChar char="•"/>
            </a:pPr>
            <a:r>
              <a:rPr lang="pl-PL" dirty="0"/>
              <a:t>Czynności przygotowawcze do usługi pilotażowej</a:t>
            </a:r>
          </a:p>
        </p:txBody>
      </p:sp>
      <p:sp>
        <p:nvSpPr>
          <p:cNvPr id="28" name="Prostokąt 27">
            <a:extLst>
              <a:ext uri="{FF2B5EF4-FFF2-40B4-BE49-F238E27FC236}">
                <a16:creationId xmlns:a16="http://schemas.microsoft.com/office/drawing/2014/main" id="{3D9DD226-25F3-1C20-1245-E6F593710487}"/>
              </a:ext>
            </a:extLst>
          </p:cNvPr>
          <p:cNvSpPr/>
          <p:nvPr/>
        </p:nvSpPr>
        <p:spPr>
          <a:xfrm>
            <a:off x="6096001" y="2190289"/>
            <a:ext cx="5544978" cy="2373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600" b="1" dirty="0"/>
              <a:t>Poziom 2: </a:t>
            </a:r>
          </a:p>
          <a:p>
            <a:r>
              <a:rPr lang="pl-PL" sz="1600" b="1" dirty="0"/>
              <a:t>17. Konfiguracja usługi pilotażowej</a:t>
            </a:r>
          </a:p>
          <a:p>
            <a:endParaRPr lang="pl-PL" sz="1600" b="1" dirty="0"/>
          </a:p>
          <a:p>
            <a:r>
              <a:rPr lang="pl-PL" sz="1600" b="1" dirty="0"/>
              <a:t>Poziom 3: </a:t>
            </a:r>
          </a:p>
          <a:p>
            <a:pPr marL="285750" indent="-285750">
              <a:buFont typeface="Arial" panose="020B0604020202020204" pitchFamily="34" charset="0"/>
              <a:buChar char="•"/>
            </a:pPr>
            <a:r>
              <a:rPr lang="pl-PL" sz="1600" dirty="0"/>
              <a:t>Stworzenie sposobu na zaprezentowanie usługi pilotażowej np. sklep pilotażowy z obsługą i namacalnymi elementami danej usługi</a:t>
            </a:r>
          </a:p>
        </p:txBody>
      </p:sp>
      <p:sp>
        <p:nvSpPr>
          <p:cNvPr id="29" name="Prostokąt 28">
            <a:extLst>
              <a:ext uri="{FF2B5EF4-FFF2-40B4-BE49-F238E27FC236}">
                <a16:creationId xmlns:a16="http://schemas.microsoft.com/office/drawing/2014/main" id="{F2EB1322-FC04-BCD7-7B41-5716549C75A3}"/>
              </a:ext>
            </a:extLst>
          </p:cNvPr>
          <p:cNvSpPr/>
          <p:nvPr/>
        </p:nvSpPr>
        <p:spPr>
          <a:xfrm>
            <a:off x="181263" y="4824053"/>
            <a:ext cx="11459716" cy="19322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200" b="1" dirty="0"/>
              <a:t>Poziom 2: </a:t>
            </a:r>
          </a:p>
          <a:p>
            <a:r>
              <a:rPr lang="pl-PL" sz="1200" b="1" dirty="0"/>
              <a:t>18. Testowanie i walidacja</a:t>
            </a:r>
          </a:p>
          <a:p>
            <a:endParaRPr lang="pl-PL" sz="1200" b="1" dirty="0"/>
          </a:p>
          <a:p>
            <a:r>
              <a:rPr lang="pl-PL" sz="1200" b="1" dirty="0"/>
              <a:t>Poziom 3: </a:t>
            </a:r>
          </a:p>
          <a:p>
            <a:pPr marL="285750" indent="-285750">
              <a:buFont typeface="Arial" panose="020B0604020202020204" pitchFamily="34" charset="0"/>
              <a:buChar char="•"/>
            </a:pPr>
            <a:r>
              <a:rPr lang="pl-PL" sz="1200" dirty="0"/>
              <a:t>Wykonywanie testów klienta: próby użytkownika lub w terenie (testowanie usługi w rzeczywistych warunkach użytkowania)</a:t>
            </a:r>
          </a:p>
          <a:p>
            <a:pPr marL="285750" indent="-285750">
              <a:buFont typeface="Arial" panose="020B0604020202020204" pitchFamily="34" charset="0"/>
              <a:buChar char="•"/>
            </a:pPr>
            <a:r>
              <a:rPr lang="pl-PL" sz="1200" dirty="0"/>
              <a:t>Testy beta</a:t>
            </a:r>
          </a:p>
          <a:p>
            <a:pPr marL="285750" indent="-285750">
              <a:buFont typeface="Arial" panose="020B0604020202020204" pitchFamily="34" charset="0"/>
              <a:buChar char="•"/>
            </a:pPr>
            <a:r>
              <a:rPr lang="pl-PL" sz="1200" dirty="0"/>
              <a:t>Testy w domu</a:t>
            </a:r>
          </a:p>
          <a:p>
            <a:pPr marL="285750" indent="-285750">
              <a:buFont typeface="Arial" panose="020B0604020202020204" pitchFamily="34" charset="0"/>
              <a:buChar char="•"/>
            </a:pPr>
            <a:r>
              <a:rPr lang="pl-PL" sz="1200" dirty="0"/>
              <a:t>Próbna sprzedaż i testy użyteczności</a:t>
            </a:r>
          </a:p>
          <a:p>
            <a:pPr marL="285750" indent="-285750">
              <a:buFont typeface="Arial" panose="020B0604020202020204" pitchFamily="34" charset="0"/>
              <a:buChar char="•"/>
            </a:pPr>
            <a:r>
              <a:rPr lang="pl-PL" sz="1200" dirty="0"/>
              <a:t>Zbieranie danych od klientów i użytkowników: z zachowania lub informacji zwrotnej</a:t>
            </a:r>
          </a:p>
          <a:p>
            <a:pPr marL="285750" indent="-285750">
              <a:buFont typeface="Arial" panose="020B0604020202020204" pitchFamily="34" charset="0"/>
              <a:buChar char="•"/>
            </a:pPr>
            <a:r>
              <a:rPr lang="pl-PL" sz="1200" dirty="0"/>
              <a:t>Finalizacja designu i komponentów usługi</a:t>
            </a:r>
          </a:p>
        </p:txBody>
      </p:sp>
      <p:sp>
        <p:nvSpPr>
          <p:cNvPr id="4" name="Text Placeholder 4">
            <a:extLst>
              <a:ext uri="{FF2B5EF4-FFF2-40B4-BE49-F238E27FC236}">
                <a16:creationId xmlns:a16="http://schemas.microsoft.com/office/drawing/2014/main" id="{CFE02FA2-A18B-0A25-0AA2-226EF1F7CBFF}"/>
              </a:ext>
            </a:extLst>
          </p:cNvPr>
          <p:cNvSpPr txBox="1">
            <a:spLocks/>
          </p:cNvSpPr>
          <p:nvPr/>
        </p:nvSpPr>
        <p:spPr>
          <a:xfrm>
            <a:off x="330200" y="225930"/>
            <a:ext cx="3919330" cy="1480787"/>
          </a:xfrm>
          <a:prstGeom prst="rect">
            <a:avLst/>
          </a:prstGeom>
          <a:solidFill>
            <a:schemeClr val="bg1"/>
          </a:solidFill>
        </p:spPr>
        <p:txBody>
          <a:bodyPr vert="horz" lIns="91440" tIns="45720" rIns="91440" bIns="45720" rtlCol="0" anchor="ctr">
            <a:noAutofit/>
          </a:bodyPr>
          <a:lstStyle>
            <a:lvl1pPr marL="0" indent="0" algn="l" defTabSz="914423" rtl="0" eaLnBrk="1" latinLnBrk="0" hangingPunct="1">
              <a:lnSpc>
                <a:spcPct val="90000"/>
              </a:lnSpc>
              <a:spcBef>
                <a:spcPts val="1001"/>
              </a:spcBef>
              <a:buFont typeface="Arial" panose="020B0604020202020204" pitchFamily="34" charset="0"/>
              <a:buNone/>
              <a:defRPr sz="3600" b="0" i="0" kern="1200">
                <a:solidFill>
                  <a:srgbClr val="1A1918"/>
                </a:solidFill>
                <a:latin typeface="+mn-lt"/>
                <a:ea typeface="+mn-ea"/>
                <a:cs typeface="+mn-cs"/>
              </a:defRPr>
            </a:lvl1pPr>
            <a:lvl2pPr marL="685817" indent="-228607"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9" indent="-228607"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1"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453"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664"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r>
              <a:rPr lang="pl-PL" dirty="0">
                <a:solidFill>
                  <a:srgbClr val="000000"/>
                </a:solidFill>
                <a:latin typeface="Calibri" panose="020F0502020204030204" pitchFamily="34" charset="0"/>
                <a:cs typeface="Times New Roman" panose="02020603050405020304" pitchFamily="18" charset="0"/>
              </a:rPr>
              <a:t>Krok 3:</a:t>
            </a:r>
          </a:p>
          <a:p>
            <a:r>
              <a:rPr lang="pl-PL" dirty="0">
                <a:solidFill>
                  <a:srgbClr val="000000"/>
                </a:solidFill>
                <a:latin typeface="Calibri" panose="020F0502020204030204" pitchFamily="34" charset="0"/>
                <a:cs typeface="Times New Roman" panose="02020603050405020304" pitchFamily="18" charset="0"/>
              </a:rPr>
              <a:t>Procesy innowacyjne</a:t>
            </a:r>
            <a:endParaRPr lang="en-US" dirty="0"/>
          </a:p>
        </p:txBody>
      </p:sp>
      <p:sp>
        <p:nvSpPr>
          <p:cNvPr id="6" name="pole tekstowe 5">
            <a:extLst>
              <a:ext uri="{FF2B5EF4-FFF2-40B4-BE49-F238E27FC236}">
                <a16:creationId xmlns:a16="http://schemas.microsoft.com/office/drawing/2014/main" id="{7E6AB137-5228-0963-8F42-361183899AA7}"/>
              </a:ext>
            </a:extLst>
          </p:cNvPr>
          <p:cNvSpPr txBox="1"/>
          <p:nvPr/>
        </p:nvSpPr>
        <p:spPr>
          <a:xfrm>
            <a:off x="3589130" y="429252"/>
            <a:ext cx="6096000" cy="1384995"/>
          </a:xfrm>
          <a:prstGeom prst="rect">
            <a:avLst/>
          </a:prstGeom>
          <a:noFill/>
        </p:spPr>
        <p:txBody>
          <a:bodyPr wrap="square">
            <a:spAutoFit/>
          </a:bodyPr>
          <a:lstStyle/>
          <a:p>
            <a:r>
              <a:rPr lang="pl-PL" sz="2800" b="1" dirty="0">
                <a:highlight>
                  <a:srgbClr val="D6ECF2"/>
                </a:highlight>
              </a:rPr>
              <a:t>Poziom 1:  </a:t>
            </a:r>
          </a:p>
          <a:p>
            <a:r>
              <a:rPr lang="pl-PL" sz="2800" b="1" dirty="0">
                <a:highlight>
                  <a:srgbClr val="D6ECF2"/>
                </a:highlight>
              </a:rPr>
              <a:t>5. Testowanie i walidacja usługi pilotażowej</a:t>
            </a:r>
          </a:p>
        </p:txBody>
      </p:sp>
    </p:spTree>
    <p:extLst>
      <p:ext uri="{BB962C8B-B14F-4D97-AF65-F5344CB8AC3E}">
        <p14:creationId xmlns:p14="http://schemas.microsoft.com/office/powerpoint/2010/main" val="2481816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pole tekstowe 25">
            <a:extLst>
              <a:ext uri="{FF2B5EF4-FFF2-40B4-BE49-F238E27FC236}">
                <a16:creationId xmlns:a16="http://schemas.microsoft.com/office/drawing/2014/main" id="{1C147874-2B51-8B02-D420-BCABDDEBF5B4}"/>
              </a:ext>
            </a:extLst>
          </p:cNvPr>
          <p:cNvSpPr txBox="1"/>
          <p:nvPr/>
        </p:nvSpPr>
        <p:spPr>
          <a:xfrm>
            <a:off x="1778000" y="3048000"/>
            <a:ext cx="184731" cy="369332"/>
          </a:xfrm>
          <a:prstGeom prst="rect">
            <a:avLst/>
          </a:prstGeom>
          <a:noFill/>
        </p:spPr>
        <p:txBody>
          <a:bodyPr wrap="none" rtlCol="0">
            <a:spAutoFit/>
          </a:bodyPr>
          <a:lstStyle/>
          <a:p>
            <a:endParaRPr lang="pl-PL" dirty="0"/>
          </a:p>
        </p:txBody>
      </p:sp>
      <p:sp>
        <p:nvSpPr>
          <p:cNvPr id="27" name="Prostokąt 26">
            <a:extLst>
              <a:ext uri="{FF2B5EF4-FFF2-40B4-BE49-F238E27FC236}">
                <a16:creationId xmlns:a16="http://schemas.microsoft.com/office/drawing/2014/main" id="{DBA08576-09A2-1CC4-3677-FB1B5EFE3DE1}"/>
              </a:ext>
            </a:extLst>
          </p:cNvPr>
          <p:cNvSpPr/>
          <p:nvPr/>
        </p:nvSpPr>
        <p:spPr>
          <a:xfrm>
            <a:off x="714310" y="2242182"/>
            <a:ext cx="5749639" cy="2373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b="1" dirty="0"/>
              <a:t>Poziom 2: </a:t>
            </a:r>
          </a:p>
          <a:p>
            <a:r>
              <a:rPr lang="pl-PL" b="1" dirty="0"/>
              <a:t>19. Komercjalizacja</a:t>
            </a:r>
          </a:p>
          <a:p>
            <a:endParaRPr lang="pl-PL" dirty="0"/>
          </a:p>
          <a:p>
            <a:r>
              <a:rPr lang="pl-PL" b="1" dirty="0"/>
              <a:t>Poziom 3: </a:t>
            </a:r>
          </a:p>
          <a:p>
            <a:pPr marL="285750" indent="-285750">
              <a:buFont typeface="Arial" panose="020B0604020202020204" pitchFamily="34" charset="0"/>
              <a:buChar char="•"/>
            </a:pPr>
            <a:r>
              <a:rPr lang="pl-PL" dirty="0"/>
              <a:t>Wdrożenie planu wprowadzenia na rynek i planu operacyjnego</a:t>
            </a:r>
          </a:p>
          <a:p>
            <a:pPr marL="285750" indent="-285750">
              <a:buFont typeface="Arial" panose="020B0604020202020204" pitchFamily="34" charset="0"/>
              <a:buChar char="•"/>
            </a:pPr>
            <a:r>
              <a:rPr lang="pl-PL" dirty="0"/>
              <a:t>Generowanie sprzedaży</a:t>
            </a:r>
          </a:p>
          <a:p>
            <a:pPr marL="285750" indent="-285750">
              <a:buFont typeface="Arial" panose="020B0604020202020204" pitchFamily="34" charset="0"/>
              <a:buChar char="•"/>
            </a:pPr>
            <a:r>
              <a:rPr lang="pl-PL" dirty="0"/>
              <a:t>Ciągła weryfikacja rozwiązania</a:t>
            </a:r>
          </a:p>
        </p:txBody>
      </p:sp>
      <p:sp>
        <p:nvSpPr>
          <p:cNvPr id="4" name="Text Placeholder 4">
            <a:extLst>
              <a:ext uri="{FF2B5EF4-FFF2-40B4-BE49-F238E27FC236}">
                <a16:creationId xmlns:a16="http://schemas.microsoft.com/office/drawing/2014/main" id="{CFE02FA2-A18B-0A25-0AA2-226EF1F7CBFF}"/>
              </a:ext>
            </a:extLst>
          </p:cNvPr>
          <p:cNvSpPr txBox="1">
            <a:spLocks/>
          </p:cNvSpPr>
          <p:nvPr/>
        </p:nvSpPr>
        <p:spPr>
          <a:xfrm>
            <a:off x="330200" y="225930"/>
            <a:ext cx="3919330" cy="1480787"/>
          </a:xfrm>
          <a:prstGeom prst="rect">
            <a:avLst/>
          </a:prstGeom>
          <a:solidFill>
            <a:schemeClr val="bg1"/>
          </a:solidFill>
        </p:spPr>
        <p:txBody>
          <a:bodyPr vert="horz" lIns="91440" tIns="45720" rIns="91440" bIns="45720" rtlCol="0" anchor="ctr">
            <a:noAutofit/>
          </a:bodyPr>
          <a:lstStyle>
            <a:lvl1pPr marL="0" indent="0" algn="l" defTabSz="914423" rtl="0" eaLnBrk="1" latinLnBrk="0" hangingPunct="1">
              <a:lnSpc>
                <a:spcPct val="90000"/>
              </a:lnSpc>
              <a:spcBef>
                <a:spcPts val="1001"/>
              </a:spcBef>
              <a:buFont typeface="Arial" panose="020B0604020202020204" pitchFamily="34" charset="0"/>
              <a:buNone/>
              <a:defRPr sz="3600" b="0" i="0" kern="1200">
                <a:solidFill>
                  <a:srgbClr val="1A1918"/>
                </a:solidFill>
                <a:latin typeface="+mn-lt"/>
                <a:ea typeface="+mn-ea"/>
                <a:cs typeface="+mn-cs"/>
              </a:defRPr>
            </a:lvl1pPr>
            <a:lvl2pPr marL="685817" indent="-228607"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9" indent="-228607"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1"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453"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664"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r>
              <a:rPr lang="pl-PL" dirty="0">
                <a:solidFill>
                  <a:srgbClr val="000000"/>
                </a:solidFill>
                <a:latin typeface="Calibri" panose="020F0502020204030204" pitchFamily="34" charset="0"/>
                <a:cs typeface="Times New Roman" panose="02020603050405020304" pitchFamily="18" charset="0"/>
              </a:rPr>
              <a:t>Krok 3:</a:t>
            </a:r>
          </a:p>
          <a:p>
            <a:r>
              <a:rPr lang="pl-PL" dirty="0">
                <a:solidFill>
                  <a:srgbClr val="000000"/>
                </a:solidFill>
                <a:latin typeface="Calibri" panose="020F0502020204030204" pitchFamily="34" charset="0"/>
                <a:cs typeface="Times New Roman" panose="02020603050405020304" pitchFamily="18" charset="0"/>
              </a:rPr>
              <a:t>Procesy innowacyjne</a:t>
            </a:r>
            <a:endParaRPr lang="en-US" dirty="0"/>
          </a:p>
        </p:txBody>
      </p:sp>
      <p:sp>
        <p:nvSpPr>
          <p:cNvPr id="6" name="pole tekstowe 5">
            <a:extLst>
              <a:ext uri="{FF2B5EF4-FFF2-40B4-BE49-F238E27FC236}">
                <a16:creationId xmlns:a16="http://schemas.microsoft.com/office/drawing/2014/main" id="{7E6AB137-5228-0963-8F42-361183899AA7}"/>
              </a:ext>
            </a:extLst>
          </p:cNvPr>
          <p:cNvSpPr txBox="1"/>
          <p:nvPr/>
        </p:nvSpPr>
        <p:spPr>
          <a:xfrm>
            <a:off x="3589130" y="429252"/>
            <a:ext cx="6096000" cy="954107"/>
          </a:xfrm>
          <a:prstGeom prst="rect">
            <a:avLst/>
          </a:prstGeom>
          <a:noFill/>
        </p:spPr>
        <p:txBody>
          <a:bodyPr wrap="square">
            <a:spAutoFit/>
          </a:bodyPr>
          <a:lstStyle/>
          <a:p>
            <a:r>
              <a:rPr lang="pl-PL" sz="2800" b="1" dirty="0">
                <a:highlight>
                  <a:srgbClr val="D6ECF2"/>
                </a:highlight>
              </a:rPr>
              <a:t>Poziom 1:  </a:t>
            </a:r>
          </a:p>
          <a:p>
            <a:r>
              <a:rPr lang="pl-PL" sz="2800" b="1" dirty="0">
                <a:highlight>
                  <a:srgbClr val="D6ECF2"/>
                </a:highlight>
              </a:rPr>
              <a:t>6. Uruchomienie</a:t>
            </a:r>
          </a:p>
        </p:txBody>
      </p:sp>
    </p:spTree>
    <p:extLst>
      <p:ext uri="{BB962C8B-B14F-4D97-AF65-F5344CB8AC3E}">
        <p14:creationId xmlns:p14="http://schemas.microsoft.com/office/powerpoint/2010/main" val="16238131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009BFDAF-3B52-EC44-8D9C-8F44F1026FAD}"/>
              </a:ext>
            </a:extLst>
          </p:cNvPr>
          <p:cNvSpPr>
            <a:spLocks noGrp="1"/>
          </p:cNvSpPr>
          <p:nvPr>
            <p:ph type="body" sz="quarter" idx="18"/>
          </p:nvPr>
        </p:nvSpPr>
        <p:spPr/>
        <p:txBody>
          <a:bodyPr>
            <a:normAutofit/>
          </a:bodyPr>
          <a:lstStyle/>
          <a:p>
            <a:pPr algn="just"/>
            <a:r>
              <a:rPr lang="pl-PL" dirty="0"/>
              <a:t>Jednym z najskuteczniejszych sposobów znajdowania kreatywnych rozwiązań jest skupienie się na różnych perspektywach. Jesteśmy teraz na etapie, w którym studenci zaczynają budować różnorodny zespół. </a:t>
            </a:r>
            <a:endParaRPr lang="en-US" dirty="0"/>
          </a:p>
        </p:txBody>
      </p:sp>
      <p:sp>
        <p:nvSpPr>
          <p:cNvPr id="6" name="Text Placeholder 5">
            <a:extLst>
              <a:ext uri="{FF2B5EF4-FFF2-40B4-BE49-F238E27FC236}">
                <a16:creationId xmlns:a16="http://schemas.microsoft.com/office/drawing/2014/main" id="{C02BC483-7A04-D84C-998F-8CBF6B1943B6}"/>
              </a:ext>
            </a:extLst>
          </p:cNvPr>
          <p:cNvSpPr>
            <a:spLocks noGrp="1"/>
          </p:cNvSpPr>
          <p:nvPr>
            <p:ph type="body" sz="quarter" idx="16"/>
          </p:nvPr>
        </p:nvSpPr>
        <p:spPr/>
        <p:txBody>
          <a:bodyPr/>
          <a:lstStyle/>
          <a:p>
            <a:r>
              <a:rPr lang="pl-PL" dirty="0"/>
              <a:t>Krok 4:</a:t>
            </a:r>
          </a:p>
          <a:p>
            <a:r>
              <a:rPr lang="pl-PL" dirty="0"/>
              <a:t>Tworzenie zespołu</a:t>
            </a:r>
            <a:endParaRPr lang="en-US" dirty="0"/>
          </a:p>
        </p:txBody>
      </p:sp>
      <p:pic>
        <p:nvPicPr>
          <p:cNvPr id="2052" name="Picture 4" descr="5 Steps That Set Up Your Team For Success | by Adi Breuer | Medium">
            <a:extLst>
              <a:ext uri="{FF2B5EF4-FFF2-40B4-BE49-F238E27FC236}">
                <a16:creationId xmlns:a16="http://schemas.microsoft.com/office/drawing/2014/main" id="{F7202F63-4AD8-449D-9293-4AF9F2487E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625" y="1585577"/>
            <a:ext cx="5286375" cy="35269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13256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22AE79D-5A03-9E42-9F3C-D5CC418931BE}"/>
              </a:ext>
            </a:extLst>
          </p:cNvPr>
          <p:cNvSpPr>
            <a:spLocks noGrp="1"/>
          </p:cNvSpPr>
          <p:nvPr>
            <p:ph type="body" sz="quarter" idx="16"/>
          </p:nvPr>
        </p:nvSpPr>
        <p:spPr>
          <a:xfrm>
            <a:off x="2236173" y="982018"/>
            <a:ext cx="5777527" cy="582221"/>
          </a:xfrm>
        </p:spPr>
        <p:txBody>
          <a:bodyPr>
            <a:noAutofit/>
          </a:bodyPr>
          <a:lstStyle/>
          <a:p>
            <a:r>
              <a:rPr lang="pl-PL" sz="3800" dirty="0"/>
              <a:t>Identyfikacja możliwości</a:t>
            </a:r>
            <a:endParaRPr lang="en-US" sz="3800" dirty="0"/>
          </a:p>
          <a:p>
            <a:endParaRPr lang="en-US" sz="3800" dirty="0"/>
          </a:p>
          <a:p>
            <a:endParaRPr lang="en-US" sz="3800" dirty="0"/>
          </a:p>
        </p:txBody>
      </p:sp>
      <p:sp>
        <p:nvSpPr>
          <p:cNvPr id="3" name="Text Placeholder 2">
            <a:extLst>
              <a:ext uri="{FF2B5EF4-FFF2-40B4-BE49-F238E27FC236}">
                <a16:creationId xmlns:a16="http://schemas.microsoft.com/office/drawing/2014/main" id="{6BA1350A-BF2D-6441-9EBC-B302BA48025E}"/>
              </a:ext>
            </a:extLst>
          </p:cNvPr>
          <p:cNvSpPr>
            <a:spLocks noGrp="1"/>
          </p:cNvSpPr>
          <p:nvPr>
            <p:ph type="body" sz="quarter" idx="17"/>
          </p:nvPr>
        </p:nvSpPr>
        <p:spPr>
          <a:xfrm>
            <a:off x="368300" y="982017"/>
            <a:ext cx="1676401" cy="582221"/>
          </a:xfrm>
        </p:spPr>
        <p:txBody>
          <a:bodyPr>
            <a:noAutofit/>
          </a:bodyPr>
          <a:lstStyle/>
          <a:p>
            <a:pPr algn="ctr"/>
            <a:r>
              <a:rPr lang="pl-PL" sz="3800" dirty="0"/>
              <a:t>Etap</a:t>
            </a:r>
            <a:r>
              <a:rPr lang="en-US" sz="3800" dirty="0"/>
              <a:t> 1</a:t>
            </a:r>
          </a:p>
        </p:txBody>
      </p:sp>
    </p:spTree>
    <p:extLst>
      <p:ext uri="{BB962C8B-B14F-4D97-AF65-F5344CB8AC3E}">
        <p14:creationId xmlns:p14="http://schemas.microsoft.com/office/powerpoint/2010/main" val="36735553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0 min">
            <a:extLst>
              <a:ext uri="{FF2B5EF4-FFF2-40B4-BE49-F238E27FC236}">
                <a16:creationId xmlns:a16="http://schemas.microsoft.com/office/drawing/2014/main" id="{C26908F1-7D97-4C00-9CDD-BD1F799ADE43}"/>
              </a:ext>
            </a:extLst>
          </p:cNvPr>
          <p:cNvSpPr txBox="1"/>
          <p:nvPr/>
        </p:nvSpPr>
        <p:spPr>
          <a:xfrm>
            <a:off x="10769296" y="44087"/>
            <a:ext cx="1270977" cy="77924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0092" tIns="20092" rIns="20092" bIns="20092" anchor="ctr">
            <a:spAutoFit/>
          </a:bodyPr>
          <a:lstStyle>
            <a:lvl1pPr>
              <a:defRPr sz="1400" b="1"/>
            </a:lvl1pPr>
          </a:lstStyle>
          <a:p>
            <a:pPr algn="ctr"/>
            <a:r>
              <a:rPr lang="pl-PL" sz="2400" dirty="0">
                <a:solidFill>
                  <a:srgbClr val="A82279"/>
                </a:solidFill>
              </a:rPr>
              <a:t>Proces </a:t>
            </a:r>
          </a:p>
          <a:p>
            <a:pPr algn="ctr"/>
            <a:r>
              <a:rPr lang="pl-PL" sz="2400" dirty="0">
                <a:solidFill>
                  <a:srgbClr val="A82279"/>
                </a:solidFill>
              </a:rPr>
              <a:t>innowacji</a:t>
            </a:r>
            <a:endParaRPr sz="2400" dirty="0">
              <a:solidFill>
                <a:srgbClr val="A82279"/>
              </a:solidFill>
            </a:endParaRPr>
          </a:p>
        </p:txBody>
      </p:sp>
      <p:pic>
        <p:nvPicPr>
          <p:cNvPr id="11" name="Obraz 10">
            <a:extLst>
              <a:ext uri="{FF2B5EF4-FFF2-40B4-BE49-F238E27FC236}">
                <a16:creationId xmlns:a16="http://schemas.microsoft.com/office/drawing/2014/main" id="{32F9AD52-4398-7C11-69A8-AD8339410944}"/>
              </a:ext>
            </a:extLst>
          </p:cNvPr>
          <p:cNvPicPr>
            <a:picLocks noChangeAspect="1"/>
          </p:cNvPicPr>
          <p:nvPr/>
        </p:nvPicPr>
        <p:blipFill>
          <a:blip r:embed="rId3"/>
          <a:stretch>
            <a:fillRect/>
          </a:stretch>
        </p:blipFill>
        <p:spPr>
          <a:xfrm>
            <a:off x="292376" y="823327"/>
            <a:ext cx="10096500" cy="5543550"/>
          </a:xfrm>
          <a:prstGeom prst="rect">
            <a:avLst/>
          </a:prstGeom>
        </p:spPr>
      </p:pic>
      <p:sp>
        <p:nvSpPr>
          <p:cNvPr id="2" name="Owal 1">
            <a:extLst>
              <a:ext uri="{FF2B5EF4-FFF2-40B4-BE49-F238E27FC236}">
                <a16:creationId xmlns:a16="http://schemas.microsoft.com/office/drawing/2014/main" id="{85C39B86-642D-4389-8D9E-189A7D3E6150}"/>
              </a:ext>
            </a:extLst>
          </p:cNvPr>
          <p:cNvSpPr/>
          <p:nvPr/>
        </p:nvSpPr>
        <p:spPr>
          <a:xfrm>
            <a:off x="550793" y="1521137"/>
            <a:ext cx="2504661" cy="414793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Tree>
    <p:extLst>
      <p:ext uri="{BB962C8B-B14F-4D97-AF65-F5344CB8AC3E}">
        <p14:creationId xmlns:p14="http://schemas.microsoft.com/office/powerpoint/2010/main" val="42757494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2ACB8482-74E8-667D-106D-7086E82114C4}"/>
              </a:ext>
            </a:extLst>
          </p:cNvPr>
          <p:cNvSpPr txBox="1"/>
          <p:nvPr/>
        </p:nvSpPr>
        <p:spPr>
          <a:xfrm>
            <a:off x="3731590" y="429252"/>
            <a:ext cx="6096000" cy="523220"/>
          </a:xfrm>
          <a:prstGeom prst="rect">
            <a:avLst/>
          </a:prstGeom>
          <a:noFill/>
        </p:spPr>
        <p:txBody>
          <a:bodyPr wrap="square">
            <a:spAutoFit/>
          </a:bodyPr>
          <a:lstStyle/>
          <a:p>
            <a:r>
              <a:rPr lang="pl-PL" sz="2800" b="1" dirty="0">
                <a:highlight>
                  <a:srgbClr val="D6ECF2"/>
                </a:highlight>
              </a:rPr>
              <a:t>Identyfikacja możliwości</a:t>
            </a:r>
          </a:p>
        </p:txBody>
      </p:sp>
      <p:sp>
        <p:nvSpPr>
          <p:cNvPr id="26" name="pole tekstowe 25">
            <a:extLst>
              <a:ext uri="{FF2B5EF4-FFF2-40B4-BE49-F238E27FC236}">
                <a16:creationId xmlns:a16="http://schemas.microsoft.com/office/drawing/2014/main" id="{1C147874-2B51-8B02-D420-BCABDDEBF5B4}"/>
              </a:ext>
            </a:extLst>
          </p:cNvPr>
          <p:cNvSpPr txBox="1"/>
          <p:nvPr/>
        </p:nvSpPr>
        <p:spPr>
          <a:xfrm>
            <a:off x="1778000" y="3048000"/>
            <a:ext cx="184731" cy="369332"/>
          </a:xfrm>
          <a:prstGeom prst="rect">
            <a:avLst/>
          </a:prstGeom>
          <a:noFill/>
        </p:spPr>
        <p:txBody>
          <a:bodyPr wrap="none" rtlCol="0">
            <a:spAutoFit/>
          </a:bodyPr>
          <a:lstStyle/>
          <a:p>
            <a:endParaRPr lang="pl-PL" dirty="0"/>
          </a:p>
        </p:txBody>
      </p:sp>
      <p:sp>
        <p:nvSpPr>
          <p:cNvPr id="27" name="Prostokąt 26">
            <a:extLst>
              <a:ext uri="{FF2B5EF4-FFF2-40B4-BE49-F238E27FC236}">
                <a16:creationId xmlns:a16="http://schemas.microsoft.com/office/drawing/2014/main" id="{DBA08576-09A2-1CC4-3677-FB1B5EFE3DE1}"/>
              </a:ext>
            </a:extLst>
          </p:cNvPr>
          <p:cNvSpPr/>
          <p:nvPr/>
        </p:nvSpPr>
        <p:spPr>
          <a:xfrm>
            <a:off x="290718" y="1217460"/>
            <a:ext cx="3871015" cy="16576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400" b="1" dirty="0"/>
              <a:t>Poziom 2: </a:t>
            </a:r>
          </a:p>
          <a:p>
            <a:r>
              <a:rPr lang="pl-PL" sz="1400" b="1" dirty="0"/>
              <a:t>1. Zbieranie opinii użytkowników</a:t>
            </a:r>
          </a:p>
          <a:p>
            <a:endParaRPr lang="pl-PL" sz="1400" dirty="0"/>
          </a:p>
        </p:txBody>
      </p:sp>
      <p:sp>
        <p:nvSpPr>
          <p:cNvPr id="28" name="Prostokąt 27">
            <a:extLst>
              <a:ext uri="{FF2B5EF4-FFF2-40B4-BE49-F238E27FC236}">
                <a16:creationId xmlns:a16="http://schemas.microsoft.com/office/drawing/2014/main" id="{3D9DD226-25F3-1C20-1245-E6F593710487}"/>
              </a:ext>
            </a:extLst>
          </p:cNvPr>
          <p:cNvSpPr/>
          <p:nvPr/>
        </p:nvSpPr>
        <p:spPr>
          <a:xfrm>
            <a:off x="310874" y="3029690"/>
            <a:ext cx="3850860" cy="12722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400" b="1" dirty="0"/>
              <a:t>Poziom 2: </a:t>
            </a:r>
          </a:p>
          <a:p>
            <a:r>
              <a:rPr lang="pl-PL" sz="1400" b="1" dirty="0"/>
              <a:t>2. Identyfikacja obszarów szans</a:t>
            </a:r>
          </a:p>
          <a:p>
            <a:endParaRPr lang="pl-PL" sz="1400" b="1" dirty="0"/>
          </a:p>
        </p:txBody>
      </p:sp>
      <p:sp>
        <p:nvSpPr>
          <p:cNvPr id="29" name="Prostokąt 28">
            <a:extLst>
              <a:ext uri="{FF2B5EF4-FFF2-40B4-BE49-F238E27FC236}">
                <a16:creationId xmlns:a16="http://schemas.microsoft.com/office/drawing/2014/main" id="{F2EB1322-FC04-BCD7-7B41-5716549C75A3}"/>
              </a:ext>
            </a:extLst>
          </p:cNvPr>
          <p:cNvSpPr/>
          <p:nvPr/>
        </p:nvSpPr>
        <p:spPr>
          <a:xfrm>
            <a:off x="310873" y="4470325"/>
            <a:ext cx="3850859" cy="17643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400" b="1" dirty="0"/>
              <a:t>Poziom 2: </a:t>
            </a:r>
          </a:p>
          <a:p>
            <a:r>
              <a:rPr lang="pl-PL" sz="1400" b="1" dirty="0"/>
              <a:t>3. </a:t>
            </a:r>
            <a:r>
              <a:rPr lang="pl-PL" sz="1400" b="1" dirty="0">
                <a:effectLst/>
                <a:latin typeface="Calibri" panose="020F0502020204030204" pitchFamily="34" charset="0"/>
                <a:ea typeface="Calibri" panose="020F0502020204030204" pitchFamily="34" charset="0"/>
                <a:cs typeface="Times New Roman" panose="02020603050405020304" pitchFamily="18" charset="0"/>
              </a:rPr>
              <a:t>Identyfikowanie potrzeb na usługi cyfrowe</a:t>
            </a:r>
          </a:p>
        </p:txBody>
      </p:sp>
      <p:sp>
        <p:nvSpPr>
          <p:cNvPr id="12" name="Prostokąt 11">
            <a:extLst>
              <a:ext uri="{FF2B5EF4-FFF2-40B4-BE49-F238E27FC236}">
                <a16:creationId xmlns:a16="http://schemas.microsoft.com/office/drawing/2014/main" id="{802C14CA-3325-3EC5-F301-1A60071D1F8E}"/>
              </a:ext>
            </a:extLst>
          </p:cNvPr>
          <p:cNvSpPr/>
          <p:nvPr/>
        </p:nvSpPr>
        <p:spPr>
          <a:xfrm>
            <a:off x="4489173" y="1217460"/>
            <a:ext cx="6861590" cy="16499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400" b="1" dirty="0"/>
              <a:t>Poziom 3: </a:t>
            </a:r>
          </a:p>
          <a:p>
            <a:pPr marL="285750" indent="-285750">
              <a:buFont typeface="Arial" panose="020B0604020202020204" pitchFamily="34" charset="0"/>
              <a:buChar char="•"/>
            </a:pPr>
            <a:r>
              <a:rPr lang="pl-PL" sz="1400" dirty="0"/>
              <a:t>Badanie rynku</a:t>
            </a:r>
          </a:p>
          <a:p>
            <a:pPr marL="285750" indent="-285750">
              <a:buFont typeface="Arial" panose="020B0604020202020204" pitchFamily="34" charset="0"/>
              <a:buChar char="•"/>
            </a:pPr>
            <a:r>
              <a:rPr lang="pl-PL" sz="1400" dirty="0"/>
              <a:t>Wywiady z użytkownikami</a:t>
            </a:r>
          </a:p>
          <a:p>
            <a:pPr marL="285750" indent="-285750">
              <a:buFont typeface="Arial" panose="020B0604020202020204" pitchFamily="34" charset="0"/>
              <a:buChar char="•"/>
            </a:pPr>
            <a:r>
              <a:rPr lang="pl-PL" sz="1400" dirty="0"/>
              <a:t>Identyfikowanie historii użytkowników i perełek</a:t>
            </a:r>
          </a:p>
          <a:p>
            <a:pPr marL="285750" indent="-285750">
              <a:buFont typeface="Arial" panose="020B0604020202020204" pitchFamily="34" charset="0"/>
              <a:buChar char="•"/>
            </a:pPr>
            <a:r>
              <a:rPr lang="pl-PL" sz="1400" dirty="0"/>
              <a:t>Identyfikacja wymiarów zachowania użytkownika</a:t>
            </a:r>
          </a:p>
          <a:p>
            <a:pPr marL="285750" indent="-285750">
              <a:buFont typeface="Arial" panose="020B0604020202020204" pitchFamily="34" charset="0"/>
              <a:buChar char="•"/>
            </a:pPr>
            <a:r>
              <a:rPr lang="pl-PL" sz="1400" dirty="0"/>
              <a:t>Tworzenie terminów, np. “dzień z życia”</a:t>
            </a:r>
          </a:p>
          <a:p>
            <a:pPr marL="285750" indent="-285750">
              <a:buFont typeface="Arial" panose="020B0604020202020204" pitchFamily="34" charset="0"/>
              <a:buChar char="•"/>
            </a:pPr>
            <a:r>
              <a:rPr lang="pl-PL" sz="1400" dirty="0"/>
              <a:t>Zbieranie informacji o preferencjach konsumenta m.in. w formie zdjęć lub filmów</a:t>
            </a:r>
          </a:p>
        </p:txBody>
      </p:sp>
      <p:sp>
        <p:nvSpPr>
          <p:cNvPr id="13" name="Prostokąt 12">
            <a:extLst>
              <a:ext uri="{FF2B5EF4-FFF2-40B4-BE49-F238E27FC236}">
                <a16:creationId xmlns:a16="http://schemas.microsoft.com/office/drawing/2014/main" id="{69CD6F78-B419-90F1-5AE8-3D2F03C79F04}"/>
              </a:ext>
            </a:extLst>
          </p:cNvPr>
          <p:cNvSpPr/>
          <p:nvPr/>
        </p:nvSpPr>
        <p:spPr>
          <a:xfrm>
            <a:off x="4489173" y="3036280"/>
            <a:ext cx="6861590" cy="12722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400" b="1" dirty="0"/>
              <a:t>Poziom 3:</a:t>
            </a:r>
          </a:p>
          <a:p>
            <a:pPr marL="285750" indent="-285750">
              <a:buFont typeface="Arial" panose="020B0604020202020204" pitchFamily="34" charset="0"/>
              <a:buChar char="•"/>
            </a:pPr>
            <a:r>
              <a:rPr lang="pl-PL" sz="1400" dirty="0"/>
              <a:t>Poznawanie nowych trendów, podejść i technologii</a:t>
            </a:r>
          </a:p>
          <a:p>
            <a:pPr marL="285750" indent="-285750">
              <a:buFont typeface="Arial" panose="020B0604020202020204" pitchFamily="34" charset="0"/>
              <a:buChar char="•"/>
            </a:pPr>
            <a:r>
              <a:rPr lang="pl-PL" sz="1400" dirty="0"/>
              <a:t>Wyzwanie “zdefiniuj innowację”</a:t>
            </a:r>
          </a:p>
          <a:p>
            <a:pPr marL="285750" indent="-285750">
              <a:buFont typeface="Arial" panose="020B0604020202020204" pitchFamily="34" charset="0"/>
              <a:buChar char="•"/>
            </a:pPr>
            <a:r>
              <a:rPr lang="pl-PL" sz="1400" dirty="0"/>
              <a:t>Zidentyfikuj zadania do wykonania i wyniki dla każdej z prac</a:t>
            </a:r>
          </a:p>
          <a:p>
            <a:pPr marL="285750" indent="-285750">
              <a:buFont typeface="Arial" panose="020B0604020202020204" pitchFamily="34" charset="0"/>
              <a:buChar char="•"/>
            </a:pPr>
            <a:r>
              <a:rPr lang="pl-PL" sz="1400" dirty="0"/>
              <a:t>Badania wtórne</a:t>
            </a:r>
          </a:p>
          <a:p>
            <a:pPr marL="285750" indent="-285750">
              <a:buFont typeface="Arial" panose="020B0604020202020204" pitchFamily="34" charset="0"/>
              <a:buChar char="•"/>
            </a:pPr>
            <a:r>
              <a:rPr lang="pl-PL" sz="1400" dirty="0"/>
              <a:t>Zakres problemu</a:t>
            </a:r>
          </a:p>
        </p:txBody>
      </p:sp>
      <p:sp>
        <p:nvSpPr>
          <p:cNvPr id="14" name="Prostokąt 13">
            <a:extLst>
              <a:ext uri="{FF2B5EF4-FFF2-40B4-BE49-F238E27FC236}">
                <a16:creationId xmlns:a16="http://schemas.microsoft.com/office/drawing/2014/main" id="{2056AEE1-664A-DDE8-B651-1BEF1B8448CD}"/>
              </a:ext>
            </a:extLst>
          </p:cNvPr>
          <p:cNvSpPr/>
          <p:nvPr/>
        </p:nvSpPr>
        <p:spPr>
          <a:xfrm>
            <a:off x="4489173" y="4477412"/>
            <a:ext cx="6861590" cy="17643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400" b="1" dirty="0"/>
              <a:t>Poziom 3: </a:t>
            </a:r>
          </a:p>
          <a:p>
            <a:pPr marL="285750" indent="-285750">
              <a:buFont typeface="Arial" panose="020B0604020202020204" pitchFamily="34" charset="0"/>
              <a:buChar char="•"/>
            </a:pPr>
            <a:r>
              <a:rPr lang="pl-PL" sz="1400" dirty="0"/>
              <a:t>Badanie podstawowe</a:t>
            </a:r>
          </a:p>
          <a:p>
            <a:pPr marL="285750" indent="-285750">
              <a:buFont typeface="Arial" panose="020B0604020202020204" pitchFamily="34" charset="0"/>
              <a:buChar char="•"/>
            </a:pPr>
            <a:r>
              <a:rPr lang="pl-PL" sz="1400" dirty="0"/>
              <a:t>Badania obserwacyjne lub etnograficzne</a:t>
            </a:r>
          </a:p>
          <a:p>
            <a:pPr marL="285750" indent="-285750">
              <a:buFont typeface="Arial" panose="020B0604020202020204" pitchFamily="34" charset="0"/>
              <a:buChar char="•"/>
            </a:pPr>
            <a:r>
              <a:rPr lang="pl-PL" sz="1400" dirty="0"/>
              <a:t>Obserwacja uczestnika</a:t>
            </a:r>
          </a:p>
          <a:p>
            <a:pPr marL="285750" indent="-285750">
              <a:buFont typeface="Arial" panose="020B0604020202020204" pitchFamily="34" charset="0"/>
              <a:buChar char="•"/>
            </a:pPr>
            <a:r>
              <a:rPr lang="pl-PL" sz="1400" dirty="0"/>
              <a:t>Obserwacja osoby z zewnątrz</a:t>
            </a:r>
          </a:p>
          <a:p>
            <a:pPr marL="285750" indent="-285750">
              <a:buFont typeface="Arial" panose="020B0604020202020204" pitchFamily="34" charset="0"/>
              <a:buChar char="•"/>
            </a:pPr>
            <a:r>
              <a:rPr lang="pl-PL" sz="1400" dirty="0"/>
              <a:t>Rozdzielenie doświadczeń użytkownika na etapy</a:t>
            </a:r>
          </a:p>
          <a:p>
            <a:pPr marL="285750" indent="-285750">
              <a:buFont typeface="Arial" panose="020B0604020202020204" pitchFamily="34" charset="0"/>
              <a:buChar char="•"/>
            </a:pPr>
            <a:r>
              <a:rPr lang="pl-PL" sz="1400" dirty="0"/>
              <a:t>Testowanie wstępnych założeń</a:t>
            </a:r>
          </a:p>
          <a:p>
            <a:pPr marL="285750" indent="-285750">
              <a:buFont typeface="Arial" panose="020B0604020202020204" pitchFamily="34" charset="0"/>
              <a:buChar char="•"/>
            </a:pPr>
            <a:r>
              <a:rPr lang="pl-PL" sz="1400" dirty="0"/>
              <a:t>Przygotowanie wstępnej mapy służącej do obserwacji i prowadzenia wywiadów</a:t>
            </a:r>
          </a:p>
        </p:txBody>
      </p:sp>
    </p:spTree>
    <p:extLst>
      <p:ext uri="{BB962C8B-B14F-4D97-AF65-F5344CB8AC3E}">
        <p14:creationId xmlns:p14="http://schemas.microsoft.com/office/powerpoint/2010/main" val="42870182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06586C0-F8D7-D341-80C2-BBAD7ECB7810}"/>
              </a:ext>
            </a:extLst>
          </p:cNvPr>
          <p:cNvSpPr>
            <a:spLocks noGrp="1"/>
          </p:cNvSpPr>
          <p:nvPr>
            <p:ph type="body" sz="quarter" idx="19"/>
          </p:nvPr>
        </p:nvSpPr>
        <p:spPr>
          <a:xfrm>
            <a:off x="483596" y="1794477"/>
            <a:ext cx="11311008" cy="4324796"/>
          </a:xfrm>
        </p:spPr>
        <p:txBody>
          <a:bodyPr>
            <a:normAutofit/>
          </a:bodyPr>
          <a:lstStyle/>
          <a:p>
            <a:pPr algn="just">
              <a:lnSpc>
                <a:spcPct val="115000"/>
              </a:lnSpc>
              <a:spcBef>
                <a:spcPts val="600"/>
              </a:spcBef>
              <a:tabLst>
                <a:tab pos="450215" algn="l"/>
              </a:tabLst>
            </a:pPr>
            <a:r>
              <a:rPr lang="pl-PL"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„Polega na zebraniu informacji o klientach, następnie zidentyfikowaniu obszarów możliwości na podstawie tych informacji, a na koniec zidentyfikowaniu potrzeb klientów w zakresie usług cyfrowych. Konkretne działania obejmowałyby na przykład przeprowadzanie badań rynkowych i wywiadów z klientami, badanie nowych trendów i technologii oraz obserwację klientów i grup docelowych. Ten krok jest niezbędny do zrozumienia i określenia zakresu problemu w oparciu o potrzeby klientów i/lub użytkowników.” (Digital </a:t>
            </a:r>
            <a:r>
              <a:rPr lang="pl-PL"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Innovation</a:t>
            </a:r>
            <a:r>
              <a:rPr lang="pl-PL"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pl-PL"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Audit</a:t>
            </a:r>
            <a:r>
              <a:rPr lang="pl-PL"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2021).</a:t>
            </a:r>
          </a:p>
          <a:p>
            <a:pPr algn="just">
              <a:lnSpc>
                <a:spcPct val="115000"/>
              </a:lnSpc>
              <a:spcBef>
                <a:spcPts val="600"/>
              </a:spcBef>
              <a:tabLst>
                <a:tab pos="450215" algn="l"/>
              </a:tabLst>
            </a:pPr>
            <a:endParaRPr lang="nl-NL"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Bef>
                <a:spcPts val="600"/>
              </a:spcBef>
              <a:tabLst>
                <a:tab pos="450215" algn="l"/>
              </a:tabLst>
            </a:pP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Bef>
                <a:spcPts val="600"/>
              </a:spcBef>
              <a:tabLst>
                <a:tab pos="450215" algn="l"/>
              </a:tabLst>
            </a:pP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6" name="Text Placeholder 5">
            <a:extLst>
              <a:ext uri="{FF2B5EF4-FFF2-40B4-BE49-F238E27FC236}">
                <a16:creationId xmlns:a16="http://schemas.microsoft.com/office/drawing/2014/main" id="{37476C76-515F-9748-ABA8-12E40445233A}"/>
              </a:ext>
            </a:extLst>
          </p:cNvPr>
          <p:cNvSpPr>
            <a:spLocks noGrp="1"/>
          </p:cNvSpPr>
          <p:nvPr>
            <p:ph type="body" sz="quarter" idx="25"/>
          </p:nvPr>
        </p:nvSpPr>
        <p:spPr>
          <a:xfrm>
            <a:off x="483596" y="634682"/>
            <a:ext cx="9671787" cy="669621"/>
          </a:xfrm>
        </p:spPr>
        <p:txBody>
          <a:bodyPr/>
          <a:lstStyle/>
          <a:p>
            <a:r>
              <a:rPr lang="pl-PL" dirty="0">
                <a:solidFill>
                  <a:srgbClr val="71CDDC"/>
                </a:solidFill>
              </a:rPr>
              <a:t>Etap</a:t>
            </a:r>
            <a:r>
              <a:rPr lang="en-US" dirty="0">
                <a:solidFill>
                  <a:srgbClr val="71CDDC"/>
                </a:solidFill>
              </a:rPr>
              <a:t> 1: </a:t>
            </a:r>
            <a:r>
              <a:rPr lang="pl-PL" dirty="0">
                <a:solidFill>
                  <a:srgbClr val="71CDDC"/>
                </a:solidFill>
              </a:rPr>
              <a:t>Identyfikacja możliwości dla </a:t>
            </a:r>
            <a:r>
              <a:rPr lang="en-US" dirty="0" err="1">
                <a:solidFill>
                  <a:srgbClr val="71CDDC"/>
                </a:solidFill>
              </a:rPr>
              <a:t>SnappCar</a:t>
            </a:r>
            <a:endParaRPr lang="en-US" dirty="0">
              <a:solidFill>
                <a:srgbClr val="71CDDC"/>
              </a:solidFill>
            </a:endParaRPr>
          </a:p>
          <a:p>
            <a:endParaRPr lang="en-US" dirty="0"/>
          </a:p>
        </p:txBody>
      </p:sp>
    </p:spTree>
    <p:extLst>
      <p:ext uri="{BB962C8B-B14F-4D97-AF65-F5344CB8AC3E}">
        <p14:creationId xmlns:p14="http://schemas.microsoft.com/office/powerpoint/2010/main" val="21118959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60A058-DECE-43B7-8EFD-22BC7075359E}"/>
              </a:ext>
            </a:extLst>
          </p:cNvPr>
          <p:cNvSpPr>
            <a:spLocks noGrp="1"/>
          </p:cNvSpPr>
          <p:nvPr>
            <p:ph type="body" sz="quarter" idx="19"/>
          </p:nvPr>
        </p:nvSpPr>
        <p:spPr/>
        <p:txBody>
          <a:bodyPr/>
          <a:lstStyle/>
          <a:p>
            <a:endParaRPr lang="en-US"/>
          </a:p>
        </p:txBody>
      </p:sp>
      <p:sp>
        <p:nvSpPr>
          <p:cNvPr id="4" name="Text Placeholder 3">
            <a:extLst>
              <a:ext uri="{FF2B5EF4-FFF2-40B4-BE49-F238E27FC236}">
                <a16:creationId xmlns:a16="http://schemas.microsoft.com/office/drawing/2014/main" id="{918C80EE-6577-49E9-B421-6E102DA03DDF}"/>
              </a:ext>
            </a:extLst>
          </p:cNvPr>
          <p:cNvSpPr>
            <a:spLocks noGrp="1"/>
          </p:cNvSpPr>
          <p:nvPr>
            <p:ph type="body" sz="quarter" idx="21"/>
          </p:nvPr>
        </p:nvSpPr>
        <p:spPr/>
        <p:txBody>
          <a:bodyPr/>
          <a:lstStyle/>
          <a:p>
            <a:endParaRPr lang="en-US"/>
          </a:p>
        </p:txBody>
      </p:sp>
      <p:sp>
        <p:nvSpPr>
          <p:cNvPr id="5" name="Text Placeholder 4">
            <a:extLst>
              <a:ext uri="{FF2B5EF4-FFF2-40B4-BE49-F238E27FC236}">
                <a16:creationId xmlns:a16="http://schemas.microsoft.com/office/drawing/2014/main" id="{0B4A480E-89BA-44A9-9441-40A2054F8526}"/>
              </a:ext>
            </a:extLst>
          </p:cNvPr>
          <p:cNvSpPr>
            <a:spLocks noGrp="1"/>
          </p:cNvSpPr>
          <p:nvPr>
            <p:ph type="body" sz="quarter" idx="22"/>
          </p:nvPr>
        </p:nvSpPr>
        <p:spPr>
          <a:xfrm rot="16200000">
            <a:off x="8985836" y="2863167"/>
            <a:ext cx="5041923" cy="1159916"/>
          </a:xfrm>
        </p:spPr>
        <p:txBody>
          <a:bodyPr/>
          <a:lstStyle/>
          <a:p>
            <a:r>
              <a:rPr lang="pl-PL" dirty="0"/>
              <a:t>Instytucje partnerskie projektu</a:t>
            </a:r>
          </a:p>
        </p:txBody>
      </p:sp>
      <p:pic>
        <p:nvPicPr>
          <p:cNvPr id="6" name="Picture 5">
            <a:extLst>
              <a:ext uri="{FF2B5EF4-FFF2-40B4-BE49-F238E27FC236}">
                <a16:creationId xmlns:a16="http://schemas.microsoft.com/office/drawing/2014/main" id="{E7BEFAD6-57A3-4D4A-8321-0E62FACF69A6}"/>
              </a:ext>
            </a:extLst>
          </p:cNvPr>
          <p:cNvPicPr>
            <a:picLocks noChangeAspect="1"/>
          </p:cNvPicPr>
          <p:nvPr/>
        </p:nvPicPr>
        <p:blipFill>
          <a:blip r:embed="rId2"/>
          <a:stretch>
            <a:fillRect/>
          </a:stretch>
        </p:blipFill>
        <p:spPr>
          <a:xfrm>
            <a:off x="190645" y="316020"/>
            <a:ext cx="5038075" cy="4043503"/>
          </a:xfrm>
          <a:prstGeom prst="rect">
            <a:avLst/>
          </a:prstGeom>
        </p:spPr>
      </p:pic>
      <p:pic>
        <p:nvPicPr>
          <p:cNvPr id="7" name="Picture 6">
            <a:extLst>
              <a:ext uri="{FF2B5EF4-FFF2-40B4-BE49-F238E27FC236}">
                <a16:creationId xmlns:a16="http://schemas.microsoft.com/office/drawing/2014/main" id="{868B656D-AC20-476E-88D8-A745840337F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9686" r="-1"/>
          <a:stretch/>
        </p:blipFill>
        <p:spPr bwMode="auto">
          <a:xfrm>
            <a:off x="5296909" y="1183942"/>
            <a:ext cx="3058772" cy="1332842"/>
          </a:xfrm>
          <a:prstGeom prst="rect">
            <a:avLst/>
          </a:prstGeom>
          <a:noFill/>
          <a:ln>
            <a:noFill/>
          </a:ln>
        </p:spPr>
      </p:pic>
      <p:pic>
        <p:nvPicPr>
          <p:cNvPr id="8" name="Picture 7">
            <a:extLst>
              <a:ext uri="{FF2B5EF4-FFF2-40B4-BE49-F238E27FC236}">
                <a16:creationId xmlns:a16="http://schemas.microsoft.com/office/drawing/2014/main" id="{22DBC8D0-799B-47FE-A552-96AC5DC2CE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12084" y="2793689"/>
            <a:ext cx="3730886" cy="635311"/>
          </a:xfrm>
          <a:prstGeom prst="rect">
            <a:avLst/>
          </a:prstGeom>
          <a:noFill/>
          <a:ln>
            <a:noFill/>
          </a:ln>
        </p:spPr>
      </p:pic>
      <p:pic>
        <p:nvPicPr>
          <p:cNvPr id="10" name="Picture 9">
            <a:extLst>
              <a:ext uri="{FF2B5EF4-FFF2-40B4-BE49-F238E27FC236}">
                <a16:creationId xmlns:a16="http://schemas.microsoft.com/office/drawing/2014/main" id="{95C0963B-F23E-4F0E-89BD-FDB032A6A0F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30779" y="1581407"/>
            <a:ext cx="2198122" cy="662448"/>
          </a:xfrm>
          <a:prstGeom prst="rect">
            <a:avLst/>
          </a:prstGeom>
          <a:noFill/>
          <a:ln>
            <a:noFill/>
          </a:ln>
        </p:spPr>
      </p:pic>
      <p:pic>
        <p:nvPicPr>
          <p:cNvPr id="11" name="Picture 10">
            <a:extLst>
              <a:ext uri="{FF2B5EF4-FFF2-40B4-BE49-F238E27FC236}">
                <a16:creationId xmlns:a16="http://schemas.microsoft.com/office/drawing/2014/main" id="{E539DFED-1646-48C5-B3FF-E6AE7B3AF570}"/>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96000" y="3933296"/>
            <a:ext cx="1455030" cy="1455030"/>
          </a:xfrm>
          <a:prstGeom prst="rect">
            <a:avLst/>
          </a:prstGeom>
          <a:noFill/>
          <a:ln>
            <a:noFill/>
          </a:ln>
        </p:spPr>
      </p:pic>
      <p:pic>
        <p:nvPicPr>
          <p:cNvPr id="12" name="Picture 11">
            <a:extLst>
              <a:ext uri="{FF2B5EF4-FFF2-40B4-BE49-F238E27FC236}">
                <a16:creationId xmlns:a16="http://schemas.microsoft.com/office/drawing/2014/main" id="{8F53B7F4-B2F6-40E3-BE25-71144B0BFBD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529840" y="2793689"/>
            <a:ext cx="1016000" cy="1016000"/>
          </a:xfrm>
          <a:prstGeom prst="rect">
            <a:avLst/>
          </a:prstGeom>
          <a:noFill/>
          <a:ln>
            <a:noFill/>
          </a:ln>
        </p:spPr>
      </p:pic>
      <p:pic>
        <p:nvPicPr>
          <p:cNvPr id="13" name="Picture 12">
            <a:extLst>
              <a:ext uri="{FF2B5EF4-FFF2-40B4-BE49-F238E27FC236}">
                <a16:creationId xmlns:a16="http://schemas.microsoft.com/office/drawing/2014/main" id="{A67689DA-E0FC-458D-BE19-5A2AFCAF98C9}"/>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370471" y="4359523"/>
            <a:ext cx="1932869" cy="893588"/>
          </a:xfrm>
          <a:prstGeom prst="rect">
            <a:avLst/>
          </a:prstGeom>
          <a:noFill/>
          <a:ln>
            <a:noFill/>
          </a:ln>
        </p:spPr>
      </p:pic>
      <p:sp>
        <p:nvSpPr>
          <p:cNvPr id="15" name="TextBox 14">
            <a:extLst>
              <a:ext uri="{FF2B5EF4-FFF2-40B4-BE49-F238E27FC236}">
                <a16:creationId xmlns:a16="http://schemas.microsoft.com/office/drawing/2014/main" id="{B835127D-5D25-44BC-93E2-56F67E2B74E8}"/>
              </a:ext>
            </a:extLst>
          </p:cNvPr>
          <p:cNvSpPr txBox="1"/>
          <p:nvPr/>
        </p:nvSpPr>
        <p:spPr>
          <a:xfrm>
            <a:off x="105245" y="4586016"/>
            <a:ext cx="4776473" cy="1569660"/>
          </a:xfrm>
          <a:prstGeom prst="rect">
            <a:avLst/>
          </a:prstGeom>
          <a:noFill/>
        </p:spPr>
        <p:txBody>
          <a:bodyPr wrap="square">
            <a:spAutoFit/>
          </a:bodyPr>
          <a:lstStyle/>
          <a:p>
            <a:r>
              <a:rPr lang="en-US" sz="1600" dirty="0" err="1">
                <a:solidFill>
                  <a:srgbClr val="1A1918"/>
                </a:solidFill>
              </a:rPr>
              <a:t>Te</a:t>
            </a:r>
            <a:r>
              <a:rPr lang="en-US" sz="1600" dirty="0">
                <a:solidFill>
                  <a:srgbClr val="1A1918"/>
                </a:solidFill>
              </a:rPr>
              <a:t> </a:t>
            </a:r>
            <a:r>
              <a:rPr lang="en-US" sz="1600" dirty="0" err="1">
                <a:solidFill>
                  <a:srgbClr val="1A1918"/>
                </a:solidFill>
              </a:rPr>
              <a:t>otwarte</a:t>
            </a:r>
            <a:r>
              <a:rPr lang="en-US" sz="1600" dirty="0">
                <a:solidFill>
                  <a:srgbClr val="1A1918"/>
                </a:solidFill>
              </a:rPr>
              <a:t> </a:t>
            </a:r>
            <a:r>
              <a:rPr lang="en-US" sz="1600" dirty="0" err="1">
                <a:solidFill>
                  <a:srgbClr val="1A1918"/>
                </a:solidFill>
              </a:rPr>
              <a:t>materiały</a:t>
            </a:r>
            <a:r>
              <a:rPr lang="en-US" sz="1600" dirty="0">
                <a:solidFill>
                  <a:srgbClr val="1A1918"/>
                </a:solidFill>
              </a:rPr>
              <a:t> </a:t>
            </a:r>
            <a:r>
              <a:rPr lang="en-US" sz="1600" dirty="0" err="1">
                <a:solidFill>
                  <a:srgbClr val="1A1918"/>
                </a:solidFill>
              </a:rPr>
              <a:t>edukacyjne</a:t>
            </a:r>
            <a:r>
              <a:rPr lang="en-US" sz="1600" dirty="0">
                <a:solidFill>
                  <a:srgbClr val="1A1918"/>
                </a:solidFill>
              </a:rPr>
              <a:t> </a:t>
            </a:r>
            <a:r>
              <a:rPr lang="en-US" sz="1600" dirty="0" err="1">
                <a:solidFill>
                  <a:srgbClr val="1A1918"/>
                </a:solidFill>
              </a:rPr>
              <a:t>oparte</a:t>
            </a:r>
            <a:r>
              <a:rPr lang="en-US" sz="1600" dirty="0">
                <a:solidFill>
                  <a:srgbClr val="1A1918"/>
                </a:solidFill>
              </a:rPr>
              <a:t> o </a:t>
            </a:r>
            <a:r>
              <a:rPr lang="en-US" sz="1600" dirty="0" err="1">
                <a:solidFill>
                  <a:srgbClr val="1A1918"/>
                </a:solidFill>
              </a:rPr>
              <a:t>rozwiązywanie</a:t>
            </a:r>
            <a:r>
              <a:rPr lang="en-US" sz="1600" dirty="0">
                <a:solidFill>
                  <a:srgbClr val="1A1918"/>
                </a:solidFill>
              </a:rPr>
              <a:t> </a:t>
            </a:r>
            <a:r>
              <a:rPr lang="en-US" sz="1600" dirty="0" err="1">
                <a:solidFill>
                  <a:srgbClr val="1A1918"/>
                </a:solidFill>
              </a:rPr>
              <a:t>problemów</a:t>
            </a:r>
            <a:r>
              <a:rPr lang="en-US" sz="1600" dirty="0">
                <a:solidFill>
                  <a:srgbClr val="1A1918"/>
                </a:solidFill>
              </a:rPr>
              <a:t> </a:t>
            </a:r>
            <a:r>
              <a:rPr lang="en-US" sz="1600" dirty="0" err="1">
                <a:solidFill>
                  <a:srgbClr val="1A1918"/>
                </a:solidFill>
              </a:rPr>
              <a:t>są</a:t>
            </a:r>
            <a:r>
              <a:rPr lang="en-US" sz="1600" dirty="0">
                <a:solidFill>
                  <a:srgbClr val="1A1918"/>
                </a:solidFill>
              </a:rPr>
              <a:t> </a:t>
            </a:r>
            <a:r>
              <a:rPr lang="en-US" sz="1600" dirty="0" err="1">
                <a:solidFill>
                  <a:srgbClr val="1A1918"/>
                </a:solidFill>
              </a:rPr>
              <a:t>częścią</a:t>
            </a:r>
            <a:r>
              <a:rPr lang="en-US" sz="1600" dirty="0">
                <a:solidFill>
                  <a:srgbClr val="1A1918"/>
                </a:solidFill>
              </a:rPr>
              <a:t> </a:t>
            </a:r>
            <a:r>
              <a:rPr lang="en-US" sz="1600" dirty="0" err="1">
                <a:solidFill>
                  <a:srgbClr val="1A1918"/>
                </a:solidFill>
              </a:rPr>
              <a:t>projektu</a:t>
            </a:r>
            <a:r>
              <a:rPr lang="en-US" sz="1600" dirty="0">
                <a:solidFill>
                  <a:srgbClr val="1A1918"/>
                </a:solidFill>
              </a:rPr>
              <a:t> Erasmus+  "Digital Innovation”. </a:t>
            </a:r>
            <a:r>
              <a:rPr lang="en-US" sz="1600" dirty="0" err="1">
                <a:solidFill>
                  <a:srgbClr val="1A1918"/>
                </a:solidFill>
              </a:rPr>
              <a:t>Zostały</a:t>
            </a:r>
            <a:r>
              <a:rPr lang="en-US" sz="1600" dirty="0">
                <a:solidFill>
                  <a:srgbClr val="1A1918"/>
                </a:solidFill>
              </a:rPr>
              <a:t> one </a:t>
            </a:r>
            <a:r>
              <a:rPr lang="en-US" sz="1600" dirty="0" err="1">
                <a:solidFill>
                  <a:srgbClr val="1A1918"/>
                </a:solidFill>
              </a:rPr>
              <a:t>opracowane</a:t>
            </a:r>
            <a:r>
              <a:rPr lang="en-US" sz="1600" dirty="0">
                <a:solidFill>
                  <a:srgbClr val="1A1918"/>
                </a:solidFill>
              </a:rPr>
              <a:t> </a:t>
            </a:r>
            <a:r>
              <a:rPr lang="en-US" sz="1600" dirty="0" err="1">
                <a:solidFill>
                  <a:srgbClr val="1A1918"/>
                </a:solidFill>
              </a:rPr>
              <a:t>przez</a:t>
            </a:r>
            <a:r>
              <a:rPr lang="en-US" sz="1600" dirty="0">
                <a:solidFill>
                  <a:srgbClr val="1A1918"/>
                </a:solidFill>
              </a:rPr>
              <a:t> </a:t>
            </a:r>
            <a:r>
              <a:rPr lang="en-US" sz="1600" dirty="0" err="1">
                <a:solidFill>
                  <a:srgbClr val="1A1918"/>
                </a:solidFill>
              </a:rPr>
              <a:t>Burcu</a:t>
            </a:r>
            <a:r>
              <a:rPr lang="en-US" sz="1600" dirty="0">
                <a:solidFill>
                  <a:srgbClr val="1A1918"/>
                </a:solidFill>
              </a:rPr>
              <a:t> </a:t>
            </a:r>
            <a:r>
              <a:rPr lang="en-US" sz="1600" dirty="0" err="1">
                <a:solidFill>
                  <a:srgbClr val="1A1918"/>
                </a:solidFill>
              </a:rPr>
              <a:t>Kör</a:t>
            </a:r>
            <a:r>
              <a:rPr lang="en-US" sz="1600" dirty="0">
                <a:solidFill>
                  <a:srgbClr val="1A1918"/>
                </a:solidFill>
              </a:rPr>
              <a:t> </a:t>
            </a:r>
            <a:r>
              <a:rPr lang="en-US" sz="1600" dirty="0" err="1">
                <a:solidFill>
                  <a:srgbClr val="1A1918"/>
                </a:solidFill>
              </a:rPr>
              <a:t>i</a:t>
            </a:r>
            <a:r>
              <a:rPr lang="en-US" sz="1600" dirty="0">
                <a:solidFill>
                  <a:srgbClr val="1A1918"/>
                </a:solidFill>
              </a:rPr>
              <a:t> Ingrid </a:t>
            </a:r>
            <a:r>
              <a:rPr lang="en-US" sz="1600" dirty="0" err="1">
                <a:solidFill>
                  <a:srgbClr val="1A1918"/>
                </a:solidFill>
              </a:rPr>
              <a:t>Wakkee</a:t>
            </a:r>
            <a:r>
              <a:rPr lang="en-US" sz="1600" dirty="0">
                <a:solidFill>
                  <a:srgbClr val="1A1918"/>
                </a:solidFill>
              </a:rPr>
              <a:t> z  Amsterdam University of Applied Sciences we </a:t>
            </a:r>
            <a:r>
              <a:rPr lang="en-US" sz="1600" dirty="0" err="1">
                <a:solidFill>
                  <a:srgbClr val="1A1918"/>
                </a:solidFill>
              </a:rPr>
              <a:t>współpracy</a:t>
            </a:r>
            <a:r>
              <a:rPr lang="en-US" sz="1600" dirty="0">
                <a:solidFill>
                  <a:srgbClr val="1A1918"/>
                </a:solidFill>
              </a:rPr>
              <a:t> z </a:t>
            </a:r>
            <a:r>
              <a:rPr lang="en-US" sz="1600" dirty="0" err="1">
                <a:solidFill>
                  <a:srgbClr val="1A1918"/>
                </a:solidFill>
              </a:rPr>
              <a:t>partnerami</a:t>
            </a:r>
            <a:r>
              <a:rPr lang="en-US" sz="1600" dirty="0">
                <a:solidFill>
                  <a:srgbClr val="1A1918"/>
                </a:solidFill>
              </a:rPr>
              <a:t> </a:t>
            </a:r>
            <a:r>
              <a:rPr lang="en-US" sz="1600" dirty="0" err="1">
                <a:solidFill>
                  <a:srgbClr val="1A1918"/>
                </a:solidFill>
              </a:rPr>
              <a:t>projektu</a:t>
            </a:r>
            <a:r>
              <a:rPr lang="en-US" sz="1600" dirty="0">
                <a:solidFill>
                  <a:srgbClr val="1A1918"/>
                </a:solidFill>
              </a:rPr>
              <a:t> "Digital Innovation".</a:t>
            </a:r>
          </a:p>
        </p:txBody>
      </p:sp>
    </p:spTree>
    <p:extLst>
      <p:ext uri="{BB962C8B-B14F-4D97-AF65-F5344CB8AC3E}">
        <p14:creationId xmlns:p14="http://schemas.microsoft.com/office/powerpoint/2010/main" val="24476573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021F0C-8562-42E4-A7D5-CA3BC5B822D7}"/>
              </a:ext>
            </a:extLst>
          </p:cNvPr>
          <p:cNvSpPr>
            <a:spLocks noGrp="1"/>
          </p:cNvSpPr>
          <p:nvPr>
            <p:ph type="body" sz="quarter" idx="19"/>
          </p:nvPr>
        </p:nvSpPr>
        <p:spPr>
          <a:xfrm>
            <a:off x="213621" y="1011728"/>
            <a:ext cx="11764757" cy="3786731"/>
          </a:xfrm>
        </p:spPr>
        <p:txBody>
          <a:bodyPr>
            <a:noAutofit/>
          </a:bodyPr>
          <a:lstStyle/>
          <a:p>
            <a:pPr algn="just">
              <a:lnSpc>
                <a:spcPct val="100000"/>
              </a:lnSpc>
              <a:spcBef>
                <a:spcPts val="0"/>
              </a:spcBef>
              <a:spcAft>
                <a:spcPts val="600"/>
              </a:spcAft>
            </a:pPr>
            <a:r>
              <a:rPr lang="pl-PL" sz="1400" dirty="0">
                <a:effectLst/>
                <a:latin typeface="Calibri" panose="020F0502020204030204" pitchFamily="34" charset="0"/>
                <a:ea typeface="Calibri" panose="020F0502020204030204" pitchFamily="34" charset="0"/>
                <a:cs typeface="Times New Roman" panose="02020603050405020304" pitchFamily="18" charset="0"/>
              </a:rPr>
              <a:t>Możesz wybrać narzędzia ze </a:t>
            </a:r>
            <a:r>
              <a:rPr lang="en-GB" sz="1400" u="sng" dirty="0" err="1">
                <a:solidFill>
                  <a:srgbClr val="0563C1"/>
                </a:solidFill>
                <a:latin typeface="Calibri" panose="020F0502020204030204" pitchFamily="34" charset="0"/>
                <a:ea typeface="Calibri" panose="020F0502020204030204" pitchFamily="34" charset="0"/>
                <a:cs typeface="Calibri" panose="020F0502020204030204" pitchFamily="34" charset="0"/>
                <a:hlinkClick r:id="rId3"/>
              </a:rPr>
              <a:t>skanera</a:t>
            </a:r>
            <a:r>
              <a:rPr lang="en-GB" sz="1400" u="sng" dirty="0">
                <a:solidFill>
                  <a:srgbClr val="0563C1"/>
                </a:solidFill>
                <a:latin typeface="Calibri" panose="020F0502020204030204" pitchFamily="34" charset="0"/>
                <a:ea typeface="Calibri" panose="020F0502020204030204" pitchFamily="34" charset="0"/>
                <a:cs typeface="Calibri" panose="020F0502020204030204" pitchFamily="34" charset="0"/>
                <a:hlinkClick r:id="rId3"/>
              </a:rPr>
              <a:t> </a:t>
            </a:r>
            <a:r>
              <a:rPr lang="en-GB" sz="1400" u="sng" dirty="0" err="1">
                <a:solidFill>
                  <a:srgbClr val="0563C1"/>
                </a:solidFill>
                <a:latin typeface="Calibri" panose="020F0502020204030204" pitchFamily="34" charset="0"/>
                <a:ea typeface="Calibri" panose="020F0502020204030204" pitchFamily="34" charset="0"/>
                <a:cs typeface="Calibri" panose="020F0502020204030204" pitchFamily="34" charset="0"/>
                <a:hlinkClick r:id="rId3"/>
              </a:rPr>
              <a:t>narzędzi</a:t>
            </a:r>
            <a:r>
              <a:rPr lang="en-GB" sz="1400" u="sng" dirty="0">
                <a:solidFill>
                  <a:srgbClr val="0563C1"/>
                </a:solidFill>
                <a:latin typeface="Calibri" panose="020F0502020204030204" pitchFamily="34" charset="0"/>
                <a:ea typeface="Calibri" panose="020F0502020204030204" pitchFamily="34" charset="0"/>
                <a:cs typeface="Calibri" panose="020F0502020204030204" pitchFamily="34" charset="0"/>
                <a:hlinkClick r:id="rId3"/>
              </a:rPr>
              <a:t> Digital Innovation </a:t>
            </a:r>
            <a:r>
              <a:rPr lang="en-US" sz="1400" dirty="0">
                <a:effectLst/>
                <a:latin typeface="Calibri" panose="020F0502020204030204" pitchFamily="34" charset="0"/>
                <a:ea typeface="Calibri" panose="020F0502020204030204" pitchFamily="34" charset="0"/>
                <a:cs typeface="Calibri" panose="020F0502020204030204" pitchFamily="34" charset="0"/>
              </a:rPr>
              <a:t> </a:t>
            </a:r>
            <a:r>
              <a:rPr lang="pl-PL" sz="1400" dirty="0">
                <a:effectLst/>
                <a:latin typeface="Calibri" panose="020F0502020204030204" pitchFamily="34" charset="0"/>
                <a:ea typeface="Calibri" panose="020F0502020204030204" pitchFamily="34" charset="0"/>
                <a:cs typeface="Calibri" panose="020F0502020204030204" pitchFamily="34" charset="0"/>
              </a:rPr>
              <a:t>aby stworzyć własny </a:t>
            </a:r>
            <a:r>
              <a:rPr lang="en-US" sz="1400" dirty="0">
                <a:effectLst/>
                <a:latin typeface="Calibri" panose="020F0502020204030204" pitchFamily="34" charset="0"/>
                <a:ea typeface="Calibri" panose="020F0502020204030204" pitchFamily="34" charset="0"/>
                <a:cs typeface="Calibri" panose="020F0502020204030204" pitchFamily="34" charset="0"/>
              </a:rPr>
              <a:t>Context Map Canvas. </a:t>
            </a:r>
            <a:r>
              <a:rPr lang="pl-PL" sz="1400" dirty="0">
                <a:effectLst/>
                <a:latin typeface="Calibri" panose="020F0502020204030204" pitchFamily="34" charset="0"/>
                <a:ea typeface="Calibri" panose="020F0502020204030204" pitchFamily="34" charset="0"/>
                <a:cs typeface="Calibri" panose="020F0502020204030204" pitchFamily="34" charset="0"/>
              </a:rPr>
              <a:t>Możesz też użyć </a:t>
            </a:r>
            <a:r>
              <a:rPr lang="en-US" sz="14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Miro Context Map Canvas</a:t>
            </a:r>
            <a:r>
              <a:rPr lang="en-US" sz="1400" dirty="0">
                <a:effectLst/>
                <a:latin typeface="Calibri" panose="020F0502020204030204" pitchFamily="34" charset="0"/>
                <a:ea typeface="Calibri" panose="020F0502020204030204" pitchFamily="34" charset="0"/>
                <a:cs typeface="Calibri" panose="020F0502020204030204" pitchFamily="34" charset="0"/>
              </a:rPr>
              <a:t>. </a:t>
            </a:r>
            <a:r>
              <a:rPr lang="pl-PL" sz="1400" dirty="0">
                <a:effectLst/>
                <a:latin typeface="Calibri" panose="020F0502020204030204" pitchFamily="34" charset="0"/>
                <a:ea typeface="Calibri" panose="020F0502020204030204" pitchFamily="34" charset="0"/>
                <a:cs typeface="Calibri" panose="020F0502020204030204" pitchFamily="34" charset="0"/>
              </a:rPr>
              <a:t>Obejrzyj film dotyczący </a:t>
            </a:r>
            <a:r>
              <a:rPr lang="en-GB" sz="14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5"/>
              </a:rPr>
              <a:t>Context Map Canvas </a:t>
            </a:r>
            <a:r>
              <a:rPr lang="en-GB" sz="1400" dirty="0">
                <a:effectLst/>
                <a:latin typeface="Calibri" panose="020F0502020204030204" pitchFamily="34" charset="0"/>
                <a:ea typeface="Calibri" panose="020F0502020204030204" pitchFamily="34" charset="0"/>
                <a:cs typeface="Calibri" panose="020F0502020204030204" pitchFamily="34" charset="0"/>
              </a:rPr>
              <a:t> </a:t>
            </a:r>
            <a:r>
              <a:rPr lang="pl-PL" sz="1400" dirty="0">
                <a:effectLst/>
                <a:latin typeface="Calibri" panose="020F0502020204030204" pitchFamily="34" charset="0"/>
                <a:ea typeface="Calibri" panose="020F0502020204030204" pitchFamily="34" charset="0"/>
                <a:cs typeface="Calibri" panose="020F0502020204030204" pitchFamily="34" charset="0"/>
              </a:rPr>
              <a:t>aby lepiej zrozumieć to narzędzie.</a:t>
            </a:r>
            <a:r>
              <a:rPr lang="en-GB" sz="1400" dirty="0">
                <a:effectLst/>
                <a:latin typeface="Calibri" panose="020F0502020204030204" pitchFamily="34" charset="0"/>
                <a:ea typeface="Calibri" panose="020F0502020204030204" pitchFamily="34" charset="0"/>
                <a:cs typeface="Calibri" panose="020F0502020204030204" pitchFamily="34" charset="0"/>
              </a:rPr>
              <a:t> </a:t>
            </a:r>
            <a:r>
              <a:rPr lang="pl-PL" sz="1400" b="1" i="1" dirty="0">
                <a:effectLst/>
                <a:latin typeface="Calibri" panose="020F0502020204030204" pitchFamily="34" charset="0"/>
                <a:ea typeface="Calibri" panose="020F0502020204030204" pitchFamily="34" charset="0"/>
                <a:cs typeface="Calibri" panose="020F0502020204030204" pitchFamily="34" charset="0"/>
              </a:rPr>
              <a:t>Podziel zespół na mniejsze podzespoły i przydziel każdemu kilka sekcji narzędzia.</a:t>
            </a:r>
            <a:endParaRPr lang="nl-NL" sz="1400" b="1" i="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mj-lt"/>
              <a:buAutoNum type="arabicPeriod"/>
            </a:pPr>
            <a:r>
              <a:rPr lang="pl-PL" sz="1400" dirty="0">
                <a:effectLst/>
                <a:latin typeface="Calibri" panose="020F0502020204030204" pitchFamily="34" charset="0"/>
                <a:ea typeface="Calibri" panose="020F0502020204030204" pitchFamily="34" charset="0"/>
                <a:cs typeface="Times New Roman" panose="02020603050405020304" pitchFamily="18" charset="0"/>
              </a:rPr>
              <a:t>TWOJA FIRMA: Firma lub organizacja znajduje się w centrum grafiki.</a:t>
            </a:r>
          </a:p>
          <a:p>
            <a:pPr marL="342900" lvl="0" indent="-342900" algn="just">
              <a:lnSpc>
                <a:spcPct val="107000"/>
              </a:lnSpc>
              <a:spcAft>
                <a:spcPts val="800"/>
              </a:spcAft>
              <a:buFont typeface="+mj-lt"/>
              <a:buAutoNum type="arabicPeriod"/>
            </a:pPr>
            <a:r>
              <a:rPr lang="pl-PL" sz="1400" dirty="0">
                <a:effectLst/>
                <a:latin typeface="Calibri" panose="020F0502020204030204" pitchFamily="34" charset="0"/>
                <a:ea typeface="Calibri" panose="020F0502020204030204" pitchFamily="34" charset="0"/>
                <a:cs typeface="Times New Roman" panose="02020603050405020304" pitchFamily="18" charset="0"/>
              </a:rPr>
              <a:t>TRENDY DEMOGRAFICZNE: Poszukaj danych dotyczących demografii, poziomu wykształcenia, sytuacji zatrudnienia. Jakie są duże zmiany w tych obszarach?</a:t>
            </a:r>
          </a:p>
          <a:p>
            <a:pPr marL="342900" lvl="0" indent="-342900" algn="just">
              <a:lnSpc>
                <a:spcPct val="107000"/>
              </a:lnSpc>
              <a:spcAft>
                <a:spcPts val="800"/>
              </a:spcAft>
              <a:buFont typeface="+mj-lt"/>
              <a:buAutoNum type="arabicPeriod"/>
            </a:pPr>
            <a:r>
              <a:rPr lang="pl-PL" sz="1400" dirty="0">
                <a:effectLst/>
                <a:latin typeface="Calibri" panose="020F0502020204030204" pitchFamily="34" charset="0"/>
                <a:ea typeface="Calibri" panose="020F0502020204030204" pitchFamily="34" charset="0"/>
                <a:cs typeface="Times New Roman" panose="02020603050405020304" pitchFamily="18" charset="0"/>
              </a:rPr>
              <a:t>ZASADY I PRZEPISY Jakie zasady i przepisy, Twoim zdaniem, zostaną wprowadzone w niedalekiej przyszłości? Co zamierza rząd? Jakieś nowe podatki?</a:t>
            </a:r>
          </a:p>
          <a:p>
            <a:pPr marL="342900" lvl="0" indent="-342900" algn="just">
              <a:lnSpc>
                <a:spcPct val="107000"/>
              </a:lnSpc>
              <a:spcAft>
                <a:spcPts val="800"/>
              </a:spcAft>
              <a:buFont typeface="+mj-lt"/>
              <a:buAutoNum type="arabicPeriod"/>
            </a:pPr>
            <a:r>
              <a:rPr lang="pl-PL" sz="1400" dirty="0">
                <a:effectLst/>
                <a:latin typeface="Calibri" panose="020F0502020204030204" pitchFamily="34" charset="0"/>
                <a:ea typeface="Calibri" panose="020F0502020204030204" pitchFamily="34" charset="0"/>
                <a:cs typeface="Times New Roman" panose="02020603050405020304" pitchFamily="18" charset="0"/>
              </a:rPr>
              <a:t>GOSPODARKA I ŚRODOWISKO Co się dzieje w gospodarce? Co się dzieje w większym środowisku? Czy istnieją trendy ekonomiczne, które wpłyną na biznes? Czy uważasz, że zmiany klimatyczne będą miały wpływ?</a:t>
            </a:r>
          </a:p>
          <a:p>
            <a:pPr marL="342900" lvl="0" indent="-342900" algn="just">
              <a:lnSpc>
                <a:spcPct val="107000"/>
              </a:lnSpc>
              <a:spcAft>
                <a:spcPts val="800"/>
              </a:spcAft>
              <a:buFont typeface="+mj-lt"/>
              <a:buAutoNum type="arabicPeriod"/>
            </a:pPr>
            <a:r>
              <a:rPr lang="pl-PL" sz="1400" dirty="0">
                <a:effectLst/>
                <a:latin typeface="Calibri" panose="020F0502020204030204" pitchFamily="34" charset="0"/>
                <a:ea typeface="Calibri" panose="020F0502020204030204" pitchFamily="34" charset="0"/>
                <a:cs typeface="Times New Roman" panose="02020603050405020304" pitchFamily="18" charset="0"/>
              </a:rPr>
              <a:t>KONKURENCJA A co z konkurencją? Poświęć trochę czasu na wyśledzenie niespodziewanej konkurencji. Czy pojawiły się nowe podmioty? Konkurencja pochodzi z nieoczekiwanych źródeł?</a:t>
            </a:r>
          </a:p>
          <a:p>
            <a:pPr marL="342900" lvl="0" indent="-342900" algn="just">
              <a:lnSpc>
                <a:spcPct val="107000"/>
              </a:lnSpc>
              <a:spcAft>
                <a:spcPts val="800"/>
              </a:spcAft>
              <a:buFont typeface="+mj-lt"/>
              <a:buAutoNum type="arabicPeriod"/>
            </a:pPr>
            <a:r>
              <a:rPr lang="pl-PL" sz="1400" dirty="0">
                <a:effectLst/>
                <a:latin typeface="Calibri" panose="020F0502020204030204" pitchFamily="34" charset="0"/>
                <a:ea typeface="Calibri" panose="020F0502020204030204" pitchFamily="34" charset="0"/>
                <a:cs typeface="Times New Roman" panose="02020603050405020304" pitchFamily="18" charset="0"/>
              </a:rPr>
              <a:t>TRENDY TECHNOLOGICZNE Jakie nowe trendy technologiczne mogą mieć wpływ na biznes?</a:t>
            </a:r>
          </a:p>
          <a:p>
            <a:pPr marL="342900" lvl="0" indent="-342900" algn="just">
              <a:lnSpc>
                <a:spcPct val="107000"/>
              </a:lnSpc>
              <a:spcAft>
                <a:spcPts val="800"/>
              </a:spcAft>
              <a:buFont typeface="+mj-lt"/>
              <a:buAutoNum type="arabicPeriod"/>
            </a:pPr>
            <a:r>
              <a:rPr lang="pl-PL" sz="1400" dirty="0">
                <a:effectLst/>
                <a:latin typeface="Calibri" panose="020F0502020204030204" pitchFamily="34" charset="0"/>
                <a:ea typeface="Calibri" panose="020F0502020204030204" pitchFamily="34" charset="0"/>
                <a:cs typeface="Times New Roman" panose="02020603050405020304" pitchFamily="18" charset="0"/>
              </a:rPr>
              <a:t>POTRZEBY KLIENTA Jak zmienią się potrzeby klientów w przyszłości? Czy widzisz nowe trendy? Czy widzisz jakieś duże zmiany w zachowaniu klientów? Czy pojawiają się nowe trendy w głównym nurcie?</a:t>
            </a:r>
          </a:p>
          <a:p>
            <a:pPr marL="342900" lvl="0" indent="-342900" algn="just">
              <a:lnSpc>
                <a:spcPct val="107000"/>
              </a:lnSpc>
              <a:spcAft>
                <a:spcPts val="800"/>
              </a:spcAft>
              <a:buFont typeface="+mj-lt"/>
              <a:buAutoNum type="arabicPeriod"/>
            </a:pPr>
            <a:r>
              <a:rPr lang="pl-PL" sz="1400" dirty="0">
                <a:effectLst/>
                <a:latin typeface="Calibri" panose="020F0502020204030204" pitchFamily="34" charset="0"/>
                <a:ea typeface="Calibri" panose="020F0502020204030204" pitchFamily="34" charset="0"/>
                <a:cs typeface="Times New Roman" panose="02020603050405020304" pitchFamily="18" charset="0"/>
              </a:rPr>
              <a:t>NIEPEWNOŚCI Czy dostrzegasz jakieś istotne niepewności? Rzeczy, które potencjalnie mogą mieć ogromny wpływ, ale nie jest jasne, jaki i kiedy to nastąpi? </a:t>
            </a:r>
          </a:p>
          <a:p>
            <a:pPr>
              <a:lnSpc>
                <a:spcPct val="100000"/>
              </a:lnSpc>
              <a:spcBef>
                <a:spcPts val="0"/>
              </a:spcBef>
              <a:spcAft>
                <a:spcPts val="600"/>
              </a:spcAft>
            </a:pPr>
            <a:endParaRPr lang="en-US" sz="1400" dirty="0"/>
          </a:p>
        </p:txBody>
      </p:sp>
      <p:sp>
        <p:nvSpPr>
          <p:cNvPr id="3" name="Text Placeholder 2">
            <a:extLst>
              <a:ext uri="{FF2B5EF4-FFF2-40B4-BE49-F238E27FC236}">
                <a16:creationId xmlns:a16="http://schemas.microsoft.com/office/drawing/2014/main" id="{D97E2F83-74DA-4085-885B-C79D5F823134}"/>
              </a:ext>
            </a:extLst>
          </p:cNvPr>
          <p:cNvSpPr>
            <a:spLocks noGrp="1"/>
          </p:cNvSpPr>
          <p:nvPr>
            <p:ph type="body" sz="quarter" idx="25"/>
          </p:nvPr>
        </p:nvSpPr>
        <p:spPr>
          <a:xfrm>
            <a:off x="483596" y="245872"/>
            <a:ext cx="9671787" cy="777623"/>
          </a:xfrm>
        </p:spPr>
        <p:txBody>
          <a:bodyPr/>
          <a:lstStyle/>
          <a:p>
            <a:r>
              <a:rPr lang="pl-PL" b="1">
                <a:effectLst/>
                <a:latin typeface="Calibri (Body)"/>
                <a:ea typeface="Calibri" panose="020F0502020204030204" pitchFamily="34" charset="0"/>
                <a:cs typeface="Times New Roman" panose="02020603050405020304" pitchFamily="18" charset="0"/>
              </a:rPr>
              <a:t>Zadanie</a:t>
            </a:r>
            <a:r>
              <a:rPr lang="en-US" b="1">
                <a:effectLst/>
                <a:latin typeface="Calibri (Body)"/>
                <a:ea typeface="Calibri" panose="020F0502020204030204" pitchFamily="34" charset="0"/>
                <a:cs typeface="Times New Roman" panose="02020603050405020304" pitchFamily="18" charset="0"/>
              </a:rPr>
              <a:t> </a:t>
            </a:r>
            <a:r>
              <a:rPr lang="en-US" b="1" dirty="0">
                <a:effectLst/>
                <a:latin typeface="Calibri (Body)"/>
                <a:ea typeface="Calibri" panose="020F0502020204030204" pitchFamily="34" charset="0"/>
                <a:cs typeface="Times New Roman" panose="02020603050405020304" pitchFamily="18" charset="0"/>
              </a:rPr>
              <a:t>1: Context Map Canvas</a:t>
            </a:r>
            <a:endParaRPr lang="nl-NL" b="1" dirty="0">
              <a:effectLst/>
              <a:latin typeface="Calibri (Body)"/>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925992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FD09485-6003-4FEA-84C5-714D79F42E08}"/>
              </a:ext>
            </a:extLst>
          </p:cNvPr>
          <p:cNvSpPr>
            <a:spLocks noGrp="1"/>
          </p:cNvSpPr>
          <p:nvPr>
            <p:ph type="body" sz="quarter" idx="19"/>
          </p:nvPr>
        </p:nvSpPr>
        <p:spPr>
          <a:xfrm>
            <a:off x="483596" y="1412307"/>
            <a:ext cx="11311008" cy="3786731"/>
          </a:xfrm>
        </p:spPr>
        <p:txBody>
          <a:bodyPr/>
          <a:lstStyle/>
          <a:p>
            <a:pPr algn="just"/>
            <a:r>
              <a:rPr lang="pl-PL" sz="1800" i="1" dirty="0">
                <a:effectLst/>
                <a:latin typeface="Calibri" panose="020F0502020204030204" pitchFamily="34" charset="0"/>
                <a:ea typeface="Calibri" panose="020F0502020204030204" pitchFamily="34" charset="0"/>
                <a:cs typeface="Times New Roman" panose="02020603050405020304" pitchFamily="18" charset="0"/>
              </a:rPr>
              <a:t>Zadania do wykonania </a:t>
            </a:r>
            <a:r>
              <a:rPr lang="pl-PL" sz="1800" dirty="0">
                <a:effectLst/>
                <a:latin typeface="Calibri" panose="020F0502020204030204" pitchFamily="34" charset="0"/>
                <a:ea typeface="Calibri" panose="020F0502020204030204" pitchFamily="34" charset="0"/>
                <a:cs typeface="Times New Roman" panose="02020603050405020304" pitchFamily="18" charset="0"/>
              </a:rPr>
              <a:t>to skoncentrowana na kliencie metoda innowacji, która przekształca podstawy myślenia o zadaniach do wykonania w praktykę innowacyjną. To rozwiązanie umożliwia firmom zidentyfikowanie potrzeb klientów oraz rozłożenie pracy, którą próbują wykonać, na określone etapy procesu. </a:t>
            </a:r>
          </a:p>
          <a:p>
            <a:pPr algn="just">
              <a:lnSpc>
                <a:spcPct val="107000"/>
              </a:lnSpc>
              <a:spcAft>
                <a:spcPts val="800"/>
              </a:spcAft>
            </a:pPr>
            <a:r>
              <a:rPr lang="pl-PL" sz="1800" dirty="0">
                <a:effectLst/>
                <a:latin typeface="Calibri" panose="020F0502020204030204" pitchFamily="34" charset="0"/>
                <a:ea typeface="Calibri" panose="020F0502020204030204" pitchFamily="34" charset="0"/>
                <a:cs typeface="Times New Roman" panose="02020603050405020304" pitchFamily="18" charset="0"/>
              </a:rPr>
              <a:t>Możesz obejrzeć </a:t>
            </a:r>
            <a:r>
              <a:rPr lang="pl-PL"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przykłady tego podejścia</a:t>
            </a:r>
            <a:r>
              <a:rPr lang="pl-PL" sz="1800" dirty="0">
                <a:effectLst/>
                <a:latin typeface="Calibri" panose="020F0502020204030204" pitchFamily="34" charset="0"/>
                <a:ea typeface="Calibri" panose="020F0502020204030204" pitchFamily="34" charset="0"/>
                <a:cs typeface="Times New Roman" panose="02020603050405020304" pitchFamily="18" charset="0"/>
              </a:rPr>
              <a:t>, aby lepiej zrozumieć na czym polega. Kolejna sugestia to </a:t>
            </a:r>
            <a:r>
              <a:rPr lang="pl-PL"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Teoria zadań do wykonania</a:t>
            </a:r>
            <a:r>
              <a:rPr lang="pl-PL"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rPr>
              <a:t> </a:t>
            </a:r>
            <a:r>
              <a:rPr lang="pl-PL" sz="1800" dirty="0">
                <a:effectLst/>
                <a:latin typeface="Calibri" panose="020F0502020204030204" pitchFamily="34" charset="0"/>
                <a:ea typeface="Calibri" panose="020F0502020204030204" pitchFamily="34" charset="0"/>
                <a:cs typeface="Times New Roman" panose="02020603050405020304" pitchFamily="18" charset="0"/>
              </a:rPr>
              <a:t>pochodząca od profesora Harvard Business School i przełomowego eksperta w dziedzinie innowacji Claytona Christensena.</a:t>
            </a:r>
          </a:p>
          <a:p>
            <a:endParaRPr lang="en-US" dirty="0"/>
          </a:p>
        </p:txBody>
      </p:sp>
      <p:sp>
        <p:nvSpPr>
          <p:cNvPr id="3" name="Text Placeholder 2">
            <a:extLst>
              <a:ext uri="{FF2B5EF4-FFF2-40B4-BE49-F238E27FC236}">
                <a16:creationId xmlns:a16="http://schemas.microsoft.com/office/drawing/2014/main" id="{33417F0C-1E55-4408-B7FD-110A305EFFA1}"/>
              </a:ext>
            </a:extLst>
          </p:cNvPr>
          <p:cNvSpPr>
            <a:spLocks noGrp="1"/>
          </p:cNvSpPr>
          <p:nvPr>
            <p:ph type="body" sz="quarter" idx="25"/>
          </p:nvPr>
        </p:nvSpPr>
        <p:spPr>
          <a:xfrm>
            <a:off x="483596" y="672468"/>
            <a:ext cx="9671787" cy="777623"/>
          </a:xfrm>
        </p:spPr>
        <p:txBody>
          <a:bodyPr/>
          <a:lstStyle/>
          <a:p>
            <a:r>
              <a:rPr lang="pl-PL" b="1" dirty="0">
                <a:solidFill>
                  <a:srgbClr val="000000"/>
                </a:solidFill>
                <a:latin typeface="Calibri (Body)"/>
                <a:cs typeface="Arial" panose="020B0604020202020204" pitchFamily="34" charset="0"/>
              </a:rPr>
              <a:t>Zadanie</a:t>
            </a:r>
            <a:r>
              <a:rPr lang="en-IE" b="1" dirty="0">
                <a:solidFill>
                  <a:srgbClr val="000000"/>
                </a:solidFill>
                <a:latin typeface="Calibri (Body)"/>
                <a:cs typeface="Arial" panose="020B0604020202020204" pitchFamily="34" charset="0"/>
              </a:rPr>
              <a:t> 2: </a:t>
            </a:r>
            <a:r>
              <a:rPr lang="pl-PL" b="1" dirty="0">
                <a:solidFill>
                  <a:srgbClr val="000000"/>
                </a:solidFill>
                <a:latin typeface="Calibri (Body)"/>
                <a:cs typeface="Arial" panose="020B0604020202020204" pitchFamily="34" charset="0"/>
              </a:rPr>
              <a:t>Zadania do wykonania</a:t>
            </a:r>
            <a:endParaRPr lang="nl-NL" b="1" dirty="0">
              <a:solidFill>
                <a:srgbClr val="000000"/>
              </a:solidFill>
              <a:latin typeface="Calibri (Body)"/>
              <a:cs typeface="Arial" panose="020B0604020202020204" pitchFamily="34" charset="0"/>
            </a:endParaRPr>
          </a:p>
          <a:p>
            <a:endParaRPr lang="en-US" b="1" dirty="0">
              <a:latin typeface="Calibri (Body)"/>
            </a:endParaRPr>
          </a:p>
        </p:txBody>
      </p:sp>
      <p:pic>
        <p:nvPicPr>
          <p:cNvPr id="4" name="Picture 3">
            <a:extLst>
              <a:ext uri="{FF2B5EF4-FFF2-40B4-BE49-F238E27FC236}">
                <a16:creationId xmlns:a16="http://schemas.microsoft.com/office/drawing/2014/main" id="{CD0F36FA-E1E1-414B-8615-C65399568B47}"/>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2344295" y="3085768"/>
            <a:ext cx="6628765" cy="3230880"/>
          </a:xfrm>
          <a:prstGeom prst="rect">
            <a:avLst/>
          </a:prstGeom>
          <a:noFill/>
          <a:ln>
            <a:noFill/>
          </a:ln>
        </p:spPr>
      </p:pic>
    </p:spTree>
    <p:extLst>
      <p:ext uri="{BB962C8B-B14F-4D97-AF65-F5344CB8AC3E}">
        <p14:creationId xmlns:p14="http://schemas.microsoft.com/office/powerpoint/2010/main" val="24273685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4D9FD63-754C-4DEE-BDB9-EF0127379798}"/>
              </a:ext>
            </a:extLst>
          </p:cNvPr>
          <p:cNvSpPr>
            <a:spLocks noGrp="1"/>
          </p:cNvSpPr>
          <p:nvPr>
            <p:ph type="body" sz="quarter" idx="19"/>
          </p:nvPr>
        </p:nvSpPr>
        <p:spPr>
          <a:xfrm>
            <a:off x="483595" y="1811223"/>
            <a:ext cx="11311008" cy="3786731"/>
          </a:xfrm>
        </p:spPr>
        <p:txBody>
          <a:bodyPr>
            <a:normAutofit/>
          </a:bodyPr>
          <a:lstStyle/>
          <a:p>
            <a:r>
              <a:rPr lang="pl-PL" sz="2800" dirty="0"/>
              <a:t>Aby zastosować Zadania do wykonania, musisz stworzyć historie użytkownika w formacie „[ Kiedy _____ ] [ chcę _____ ] [ i wtedy mogę _____ ]”. </a:t>
            </a:r>
            <a:endParaRPr lang="en-US" sz="2800" dirty="0"/>
          </a:p>
        </p:txBody>
      </p:sp>
      <p:sp>
        <p:nvSpPr>
          <p:cNvPr id="3" name="Text Placeholder 2">
            <a:extLst>
              <a:ext uri="{FF2B5EF4-FFF2-40B4-BE49-F238E27FC236}">
                <a16:creationId xmlns:a16="http://schemas.microsoft.com/office/drawing/2014/main" id="{4D3B817B-701F-4F19-8E6F-473F0B36C60F}"/>
              </a:ext>
            </a:extLst>
          </p:cNvPr>
          <p:cNvSpPr>
            <a:spLocks noGrp="1"/>
          </p:cNvSpPr>
          <p:nvPr>
            <p:ph type="body" sz="quarter" idx="25"/>
          </p:nvPr>
        </p:nvSpPr>
        <p:spPr/>
        <p:txBody>
          <a:bodyPr/>
          <a:lstStyle/>
          <a:p>
            <a:r>
              <a:rPr lang="pl-PL" b="1" dirty="0">
                <a:solidFill>
                  <a:srgbClr val="000000"/>
                </a:solidFill>
                <a:latin typeface="Calibri" panose="020F0502020204030204" pitchFamily="34" charset="0"/>
                <a:cs typeface="Arial" panose="020B0604020202020204" pitchFamily="34" charset="0"/>
              </a:rPr>
              <a:t>Zadanie</a:t>
            </a:r>
            <a:r>
              <a:rPr lang="en-GB" b="1" dirty="0">
                <a:solidFill>
                  <a:srgbClr val="000000"/>
                </a:solidFill>
                <a:latin typeface="Calibri" panose="020F0502020204030204" pitchFamily="34" charset="0"/>
                <a:cs typeface="Arial" panose="020B0604020202020204" pitchFamily="34" charset="0"/>
              </a:rPr>
              <a:t> 3: </a:t>
            </a:r>
            <a:r>
              <a:rPr lang="pl-PL" b="1" dirty="0">
                <a:solidFill>
                  <a:srgbClr val="000000"/>
                </a:solidFill>
                <a:latin typeface="Calibri" panose="020F0502020204030204" pitchFamily="34" charset="0"/>
                <a:cs typeface="Arial" panose="020B0604020202020204" pitchFamily="34" charset="0"/>
              </a:rPr>
              <a:t>Zastosowanie Zadań do wykonania</a:t>
            </a:r>
            <a:endParaRPr lang="en-US" b="1" dirty="0">
              <a:solidFill>
                <a:srgbClr val="000000"/>
              </a:solidFill>
              <a:latin typeface="Calibri" panose="020F0502020204030204" pitchFamily="34" charset="0"/>
              <a:cs typeface="Arial" panose="020B0604020202020204" pitchFamily="34" charset="0"/>
            </a:endParaRPr>
          </a:p>
        </p:txBody>
      </p:sp>
      <p:pic>
        <p:nvPicPr>
          <p:cNvPr id="4" name="Obraz 3">
            <a:extLst>
              <a:ext uri="{FF2B5EF4-FFF2-40B4-BE49-F238E27FC236}">
                <a16:creationId xmlns:a16="http://schemas.microsoft.com/office/drawing/2014/main" id="{67737E58-E6DE-B88A-6C8B-4771EDEEAA3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51395" y="3391882"/>
            <a:ext cx="8089210" cy="2696403"/>
          </a:xfrm>
          <a:prstGeom prst="rect">
            <a:avLst/>
          </a:prstGeom>
          <a:noFill/>
          <a:ln>
            <a:noFill/>
          </a:ln>
        </p:spPr>
      </p:pic>
    </p:spTree>
    <p:extLst>
      <p:ext uri="{BB962C8B-B14F-4D97-AF65-F5344CB8AC3E}">
        <p14:creationId xmlns:p14="http://schemas.microsoft.com/office/powerpoint/2010/main" val="20886269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50B1841-F140-E047-B61B-7B7EE7F8303B}"/>
              </a:ext>
            </a:extLst>
          </p:cNvPr>
          <p:cNvSpPr>
            <a:spLocks noGrp="1"/>
          </p:cNvSpPr>
          <p:nvPr>
            <p:ph type="body" sz="quarter" idx="16"/>
          </p:nvPr>
        </p:nvSpPr>
        <p:spPr>
          <a:xfrm>
            <a:off x="2105543" y="928512"/>
            <a:ext cx="4772335" cy="1243023"/>
          </a:xfrm>
        </p:spPr>
        <p:txBody>
          <a:bodyPr>
            <a:normAutofit fontScale="92500"/>
          </a:bodyPr>
          <a:lstStyle/>
          <a:p>
            <a:r>
              <a:rPr lang="pl-PL" sz="3600" b="1"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IDEACJA </a:t>
            </a:r>
            <a:r>
              <a:rPr lang="en-US" sz="3600" b="1"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&amp; </a:t>
            </a:r>
            <a:r>
              <a:rPr lang="pl-PL" sz="3600" b="1"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ZARZĄDZANIE POMYSŁAMI</a:t>
            </a:r>
            <a:endParaRPr lang="nl-NL" sz="3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2DE3F448-4D88-4F45-A60E-C8EBC793DAC8}"/>
              </a:ext>
            </a:extLst>
          </p:cNvPr>
          <p:cNvSpPr>
            <a:spLocks noGrp="1"/>
          </p:cNvSpPr>
          <p:nvPr>
            <p:ph type="body" sz="quarter" idx="17"/>
          </p:nvPr>
        </p:nvSpPr>
        <p:spPr>
          <a:xfrm>
            <a:off x="444500" y="982018"/>
            <a:ext cx="1597544" cy="582221"/>
          </a:xfrm>
        </p:spPr>
        <p:txBody>
          <a:bodyPr>
            <a:noAutofit/>
          </a:bodyPr>
          <a:lstStyle/>
          <a:p>
            <a:r>
              <a:rPr lang="pl-PL" sz="3600" dirty="0"/>
              <a:t>Etap</a:t>
            </a:r>
            <a:r>
              <a:rPr lang="en-US" sz="3600" dirty="0"/>
              <a:t> 2</a:t>
            </a:r>
          </a:p>
        </p:txBody>
      </p:sp>
    </p:spTree>
    <p:extLst>
      <p:ext uri="{BB962C8B-B14F-4D97-AF65-F5344CB8AC3E}">
        <p14:creationId xmlns:p14="http://schemas.microsoft.com/office/powerpoint/2010/main" val="31334268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0 min">
            <a:extLst>
              <a:ext uri="{FF2B5EF4-FFF2-40B4-BE49-F238E27FC236}">
                <a16:creationId xmlns:a16="http://schemas.microsoft.com/office/drawing/2014/main" id="{C26908F1-7D97-4C00-9CDD-BD1F799ADE43}"/>
              </a:ext>
            </a:extLst>
          </p:cNvPr>
          <p:cNvSpPr txBox="1"/>
          <p:nvPr/>
        </p:nvSpPr>
        <p:spPr>
          <a:xfrm>
            <a:off x="10683095" y="87200"/>
            <a:ext cx="1270978" cy="77924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0092" tIns="20092" rIns="20092" bIns="20092" anchor="ctr">
            <a:spAutoFit/>
          </a:bodyPr>
          <a:lstStyle>
            <a:lvl1pPr>
              <a:defRPr sz="1400" b="1"/>
            </a:lvl1pPr>
          </a:lstStyle>
          <a:p>
            <a:pPr algn="ctr"/>
            <a:r>
              <a:rPr lang="pl-PL" sz="2400" dirty="0">
                <a:solidFill>
                  <a:srgbClr val="A82279"/>
                </a:solidFill>
              </a:rPr>
              <a:t>Proces </a:t>
            </a:r>
          </a:p>
          <a:p>
            <a:pPr algn="ctr"/>
            <a:r>
              <a:rPr lang="pl-PL" sz="2400" dirty="0">
                <a:solidFill>
                  <a:srgbClr val="A82279"/>
                </a:solidFill>
              </a:rPr>
              <a:t>innowacji</a:t>
            </a:r>
          </a:p>
        </p:txBody>
      </p:sp>
      <p:pic>
        <p:nvPicPr>
          <p:cNvPr id="3" name="Obraz 2">
            <a:extLst>
              <a:ext uri="{FF2B5EF4-FFF2-40B4-BE49-F238E27FC236}">
                <a16:creationId xmlns:a16="http://schemas.microsoft.com/office/drawing/2014/main" id="{862202B6-2C03-803C-9829-644C3252DD6E}"/>
              </a:ext>
            </a:extLst>
          </p:cNvPr>
          <p:cNvPicPr>
            <a:picLocks noChangeAspect="1"/>
          </p:cNvPicPr>
          <p:nvPr/>
        </p:nvPicPr>
        <p:blipFill>
          <a:blip r:embed="rId3"/>
          <a:stretch>
            <a:fillRect/>
          </a:stretch>
        </p:blipFill>
        <p:spPr>
          <a:xfrm>
            <a:off x="430262" y="866440"/>
            <a:ext cx="10096500" cy="5543550"/>
          </a:xfrm>
          <a:prstGeom prst="rect">
            <a:avLst/>
          </a:prstGeom>
        </p:spPr>
      </p:pic>
      <p:sp>
        <p:nvSpPr>
          <p:cNvPr id="10" name="Owal 9">
            <a:extLst>
              <a:ext uri="{FF2B5EF4-FFF2-40B4-BE49-F238E27FC236}">
                <a16:creationId xmlns:a16="http://schemas.microsoft.com/office/drawing/2014/main" id="{4257FE85-C781-F9C9-167D-4E913AA119A7}"/>
              </a:ext>
            </a:extLst>
          </p:cNvPr>
          <p:cNvSpPr/>
          <p:nvPr/>
        </p:nvSpPr>
        <p:spPr>
          <a:xfrm>
            <a:off x="2160104" y="2358887"/>
            <a:ext cx="2504661" cy="414793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Tree>
    <p:extLst>
      <p:ext uri="{BB962C8B-B14F-4D97-AF65-F5344CB8AC3E}">
        <p14:creationId xmlns:p14="http://schemas.microsoft.com/office/powerpoint/2010/main" val="24211859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pole tekstowe 25">
            <a:extLst>
              <a:ext uri="{FF2B5EF4-FFF2-40B4-BE49-F238E27FC236}">
                <a16:creationId xmlns:a16="http://schemas.microsoft.com/office/drawing/2014/main" id="{1C147874-2B51-8B02-D420-BCABDDEBF5B4}"/>
              </a:ext>
            </a:extLst>
          </p:cNvPr>
          <p:cNvSpPr txBox="1"/>
          <p:nvPr/>
        </p:nvSpPr>
        <p:spPr>
          <a:xfrm>
            <a:off x="1778000" y="3048000"/>
            <a:ext cx="184731" cy="369332"/>
          </a:xfrm>
          <a:prstGeom prst="rect">
            <a:avLst/>
          </a:prstGeom>
          <a:noFill/>
        </p:spPr>
        <p:txBody>
          <a:bodyPr wrap="none" rtlCol="0">
            <a:spAutoFit/>
          </a:bodyPr>
          <a:lstStyle/>
          <a:p>
            <a:endParaRPr lang="pl-PL" dirty="0"/>
          </a:p>
        </p:txBody>
      </p:sp>
      <p:sp>
        <p:nvSpPr>
          <p:cNvPr id="27" name="Prostokąt 26">
            <a:extLst>
              <a:ext uri="{FF2B5EF4-FFF2-40B4-BE49-F238E27FC236}">
                <a16:creationId xmlns:a16="http://schemas.microsoft.com/office/drawing/2014/main" id="{DBA08576-09A2-1CC4-3677-FB1B5EFE3DE1}"/>
              </a:ext>
            </a:extLst>
          </p:cNvPr>
          <p:cNvSpPr/>
          <p:nvPr/>
        </p:nvSpPr>
        <p:spPr>
          <a:xfrm>
            <a:off x="181261" y="2172965"/>
            <a:ext cx="7324435" cy="2373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000" b="1" dirty="0"/>
              <a:t>Poziom 2: </a:t>
            </a:r>
          </a:p>
          <a:p>
            <a:r>
              <a:rPr lang="pl-PL" sz="1000" b="1" dirty="0"/>
              <a:t>4. Generowanie pomysłów</a:t>
            </a:r>
          </a:p>
          <a:p>
            <a:endParaRPr lang="pl-PL" sz="1000" dirty="0"/>
          </a:p>
          <a:p>
            <a:r>
              <a:rPr lang="pl-PL" sz="1000" b="1" dirty="0"/>
              <a:t>Poziom 3: </a:t>
            </a:r>
          </a:p>
          <a:p>
            <a:pPr marL="285750" indent="-285750">
              <a:buFont typeface="Arial" panose="020B0604020202020204" pitchFamily="34" charset="0"/>
              <a:buChar char="•"/>
            </a:pPr>
            <a:r>
              <a:rPr lang="pl-PL" sz="1000" dirty="0"/>
              <a:t>Generowanie pomysłów na produkty, usługi i środowiska</a:t>
            </a:r>
          </a:p>
          <a:p>
            <a:pPr marL="285750" indent="-285750">
              <a:buFont typeface="Arial" panose="020B0604020202020204" pitchFamily="34" charset="0"/>
              <a:buChar char="•"/>
            </a:pPr>
            <a:r>
              <a:rPr lang="pl-PL" sz="1000" dirty="0"/>
              <a:t>Generowanie pomysłów z różnych perspektyw m.in. zorientowane na klienta, zorientowane na technologię, zorientowane na koszty</a:t>
            </a:r>
          </a:p>
          <a:p>
            <a:pPr marL="285750" indent="-285750">
              <a:buFont typeface="Arial" panose="020B0604020202020204" pitchFamily="34" charset="0"/>
              <a:buChar char="•"/>
            </a:pPr>
            <a:r>
              <a:rPr lang="pl-PL" sz="1000" dirty="0"/>
              <a:t>Generowanie pomysłów różnymi metodami m.in. burza mózgów, podróż klienta, punkt styczny, opowiadanie historii, metoda wiodącego użytkownika</a:t>
            </a:r>
          </a:p>
          <a:p>
            <a:pPr marL="285750" indent="-285750">
              <a:buFont typeface="Arial" panose="020B0604020202020204" pitchFamily="34" charset="0"/>
              <a:buChar char="•"/>
            </a:pPr>
            <a:r>
              <a:rPr lang="pl-PL" sz="1000" dirty="0"/>
              <a:t>Kwestionowanie istniejących założeń</a:t>
            </a:r>
          </a:p>
          <a:p>
            <a:pPr marL="285750" indent="-285750">
              <a:buFont typeface="Arial" panose="020B0604020202020204" pitchFamily="34" charset="0"/>
              <a:buChar char="•"/>
            </a:pPr>
            <a:r>
              <a:rPr lang="pl-PL" sz="1000" dirty="0"/>
              <a:t>Badanie rozwiązań poprzez korzystanie z różnych kombinacji i zamienników</a:t>
            </a:r>
          </a:p>
          <a:p>
            <a:pPr marL="285750" indent="-285750">
              <a:buFont typeface="Arial" panose="020B0604020202020204" pitchFamily="34" charset="0"/>
              <a:buChar char="•"/>
            </a:pPr>
            <a:r>
              <a:rPr lang="pl-PL" sz="1000" dirty="0"/>
              <a:t>Identyfikowanie nowych paradygmatów dla potencjalnego generowania rozwiązań</a:t>
            </a:r>
          </a:p>
          <a:p>
            <a:pPr marL="285750" indent="-285750">
              <a:buFont typeface="Arial" panose="020B0604020202020204" pitchFamily="34" charset="0"/>
              <a:buChar char="•"/>
            </a:pPr>
            <a:r>
              <a:rPr lang="pl-PL" sz="1000" dirty="0"/>
              <a:t>Szukanie rozwiązań w zewnętrznych bazach wiedzy</a:t>
            </a:r>
          </a:p>
          <a:p>
            <a:pPr marL="285750" indent="-285750">
              <a:buFont typeface="Arial" panose="020B0604020202020204" pitchFamily="34" charset="0"/>
              <a:buChar char="•"/>
            </a:pPr>
            <a:r>
              <a:rPr lang="pl-PL" sz="1000" dirty="0"/>
              <a:t>Zastosowanie rozwiązania wykorzystywane przez naturę </a:t>
            </a:r>
          </a:p>
          <a:p>
            <a:pPr marL="285750" indent="-285750">
              <a:buFont typeface="Arial" panose="020B0604020202020204" pitchFamily="34" charset="0"/>
              <a:buChar char="•"/>
            </a:pPr>
            <a:r>
              <a:rPr lang="pl-PL" sz="1000" dirty="0"/>
              <a:t>Włączanie do procesu klientów, pozwalając im przedstawiać swoje pomysły</a:t>
            </a:r>
          </a:p>
          <a:p>
            <a:pPr marL="285750" indent="-285750">
              <a:buFont typeface="Arial" panose="020B0604020202020204" pitchFamily="34" charset="0"/>
              <a:buChar char="•"/>
            </a:pPr>
            <a:r>
              <a:rPr lang="pl-PL" sz="1000" dirty="0"/>
              <a:t>Współpraca z uczestnikami z ekosystemu usług</a:t>
            </a:r>
          </a:p>
        </p:txBody>
      </p:sp>
      <p:sp>
        <p:nvSpPr>
          <p:cNvPr id="28" name="Prostokąt 27">
            <a:extLst>
              <a:ext uri="{FF2B5EF4-FFF2-40B4-BE49-F238E27FC236}">
                <a16:creationId xmlns:a16="http://schemas.microsoft.com/office/drawing/2014/main" id="{3D9DD226-25F3-1C20-1245-E6F593710487}"/>
              </a:ext>
            </a:extLst>
          </p:cNvPr>
          <p:cNvSpPr/>
          <p:nvPr/>
        </p:nvSpPr>
        <p:spPr>
          <a:xfrm>
            <a:off x="7670799" y="2190289"/>
            <a:ext cx="3970179" cy="2373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100" b="1" dirty="0"/>
              <a:t>Poziom 2: </a:t>
            </a:r>
          </a:p>
          <a:p>
            <a:r>
              <a:rPr lang="pl-PL" sz="1100" b="1" dirty="0"/>
              <a:t>5. Ustalanie zakresu pomysłów</a:t>
            </a:r>
          </a:p>
          <a:p>
            <a:endParaRPr lang="pl-PL" sz="1100" b="1" dirty="0"/>
          </a:p>
          <a:p>
            <a:r>
              <a:rPr lang="pl-PL" sz="1100" b="1" dirty="0"/>
              <a:t>Poziom 3: </a:t>
            </a:r>
          </a:p>
          <a:p>
            <a:pPr marL="285750" indent="-285750">
              <a:buFont typeface="Arial" panose="020B0604020202020204" pitchFamily="34" charset="0"/>
              <a:buChar char="•"/>
            </a:pPr>
            <a:r>
              <a:rPr lang="pl-PL" sz="1100" dirty="0"/>
              <a:t>Wizualizacja i szczegółowe opisy pomysłów za pomocą szkiców, planów usług lub podróży klientów</a:t>
            </a:r>
          </a:p>
          <a:p>
            <a:pPr marL="285750" indent="-285750">
              <a:buFont typeface="Arial" panose="020B0604020202020204" pitchFamily="34" charset="0"/>
              <a:buChar char="•"/>
            </a:pPr>
            <a:r>
              <a:rPr lang="pl-PL" sz="1100" dirty="0"/>
              <a:t>Analiza interesariuszy</a:t>
            </a:r>
          </a:p>
          <a:p>
            <a:pPr marL="285750" indent="-285750">
              <a:buFont typeface="Arial" panose="020B0604020202020204" pitchFamily="34" charset="0"/>
              <a:buChar char="•"/>
            </a:pPr>
            <a:r>
              <a:rPr lang="pl-PL" sz="1100" dirty="0"/>
              <a:t>Zakres i definicja problemu</a:t>
            </a:r>
          </a:p>
          <a:p>
            <a:pPr marL="285750" indent="-285750">
              <a:buFont typeface="Arial" panose="020B0604020202020204" pitchFamily="34" charset="0"/>
              <a:buChar char="•"/>
            </a:pPr>
            <a:r>
              <a:rPr lang="pl-PL" sz="1100" dirty="0"/>
              <a:t>Określanie wymagań klientów za pomocą warsztatów umiejętności, analiz cyklu życia czy analiz trendów</a:t>
            </a:r>
          </a:p>
          <a:p>
            <a:pPr marL="285750" indent="-285750">
              <a:buFont typeface="Arial" panose="020B0604020202020204" pitchFamily="34" charset="0"/>
              <a:buChar char="•"/>
            </a:pPr>
            <a:r>
              <a:rPr lang="pl-PL" sz="1100" dirty="0"/>
              <a:t>Koncentrowanie wysiłków związanych z tworzeniem pomysłów na określonych wskaźnikach wydajności</a:t>
            </a:r>
          </a:p>
        </p:txBody>
      </p:sp>
      <p:sp>
        <p:nvSpPr>
          <p:cNvPr id="29" name="Prostokąt 28">
            <a:extLst>
              <a:ext uri="{FF2B5EF4-FFF2-40B4-BE49-F238E27FC236}">
                <a16:creationId xmlns:a16="http://schemas.microsoft.com/office/drawing/2014/main" id="{F2EB1322-FC04-BCD7-7B41-5716549C75A3}"/>
              </a:ext>
            </a:extLst>
          </p:cNvPr>
          <p:cNvSpPr/>
          <p:nvPr/>
        </p:nvSpPr>
        <p:spPr>
          <a:xfrm>
            <a:off x="181262" y="4824053"/>
            <a:ext cx="7324435" cy="19322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100" b="1" dirty="0"/>
              <a:t>Poziom 2: </a:t>
            </a:r>
          </a:p>
          <a:p>
            <a:r>
              <a:rPr lang="pl-PL" sz="1100" b="1" dirty="0"/>
              <a:t>6. </a:t>
            </a:r>
            <a:r>
              <a:rPr lang="pl-PL" sz="1100" b="1" dirty="0">
                <a:effectLst/>
                <a:latin typeface="Calibri" panose="020F0502020204030204" pitchFamily="34" charset="0"/>
                <a:ea typeface="Calibri" panose="020F0502020204030204" pitchFamily="34" charset="0"/>
                <a:cs typeface="Times New Roman" panose="02020603050405020304" pitchFamily="18" charset="0"/>
              </a:rPr>
              <a:t>Ocenianie pomysłów</a:t>
            </a:r>
          </a:p>
          <a:p>
            <a:endParaRPr lang="pl-PL" sz="1100" b="1" dirty="0"/>
          </a:p>
          <a:p>
            <a:r>
              <a:rPr lang="pl-PL" sz="1100" b="1" dirty="0"/>
              <a:t>Poziom 3: </a:t>
            </a:r>
          </a:p>
          <a:p>
            <a:pPr marL="285750" indent="-285750">
              <a:buFont typeface="Arial" panose="020B0604020202020204" pitchFamily="34" charset="0"/>
              <a:buChar char="•"/>
            </a:pPr>
            <a:r>
              <a:rPr lang="pl-PL" sz="1100" dirty="0"/>
              <a:t>Ustalenie implikacji pomysłów (ludzie, czas, koszt)</a:t>
            </a:r>
          </a:p>
          <a:p>
            <a:pPr marL="285750" indent="-285750">
              <a:buFont typeface="Arial" panose="020B0604020202020204" pitchFamily="34" charset="0"/>
              <a:buChar char="•"/>
            </a:pPr>
            <a:r>
              <a:rPr lang="pl-PL" sz="1100" dirty="0"/>
              <a:t>Znajdowanie praktycznych zastosowań dla pomysłów</a:t>
            </a:r>
          </a:p>
          <a:p>
            <a:pPr marL="285750" indent="-285750">
              <a:buFont typeface="Arial" panose="020B0604020202020204" pitchFamily="34" charset="0"/>
              <a:buChar char="•"/>
            </a:pPr>
            <a:r>
              <a:rPr lang="pl-PL" sz="1100" dirty="0"/>
              <a:t>Ocena pod kątem rozwiązywania problemów i potrzeb użytkowników/klientów</a:t>
            </a:r>
          </a:p>
          <a:p>
            <a:pPr marL="285750" indent="-285750">
              <a:buFont typeface="Arial" panose="020B0604020202020204" pitchFamily="34" charset="0"/>
              <a:buChar char="•"/>
            </a:pPr>
            <a:r>
              <a:rPr lang="pl-PL" sz="1100" dirty="0"/>
              <a:t>Ocena pod kątem atrakcyjności, ryzyka i zgodności z istniejącymi projektami</a:t>
            </a:r>
          </a:p>
          <a:p>
            <a:pPr marL="285750" indent="-285750">
              <a:buFont typeface="Arial" panose="020B0604020202020204" pitchFamily="34" charset="0"/>
              <a:buChar char="•"/>
            </a:pPr>
            <a:r>
              <a:rPr lang="pl-PL" sz="1100" dirty="0"/>
              <a:t>Ocena pomysłów pod kątem tych samych konkretnych wskaźników skuteczności, aby określić, które pomysły rozwiążą problem najlepiej.</a:t>
            </a:r>
          </a:p>
        </p:txBody>
      </p:sp>
      <p:sp>
        <p:nvSpPr>
          <p:cNvPr id="2" name="Prostokąt 1">
            <a:extLst>
              <a:ext uri="{FF2B5EF4-FFF2-40B4-BE49-F238E27FC236}">
                <a16:creationId xmlns:a16="http://schemas.microsoft.com/office/drawing/2014/main" id="{682AC389-E3EB-724E-A573-F2B2222EB40F}"/>
              </a:ext>
            </a:extLst>
          </p:cNvPr>
          <p:cNvSpPr/>
          <p:nvPr/>
        </p:nvSpPr>
        <p:spPr>
          <a:xfrm>
            <a:off x="7670800" y="4824052"/>
            <a:ext cx="3970179" cy="19322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400" b="1" dirty="0"/>
              <a:t>Poziom 2: </a:t>
            </a:r>
          </a:p>
          <a:p>
            <a:r>
              <a:rPr lang="pl-PL" sz="1400" b="1" dirty="0"/>
              <a:t>7. Ustalanie priorytetów i wybór pomysłów</a:t>
            </a:r>
          </a:p>
          <a:p>
            <a:endParaRPr lang="pl-PL" sz="1400" b="1" dirty="0"/>
          </a:p>
          <a:p>
            <a:r>
              <a:rPr lang="pl-PL" sz="1400" b="1" dirty="0"/>
              <a:t>Poziom 3: </a:t>
            </a:r>
          </a:p>
          <a:p>
            <a:pPr marL="285750" indent="-285750">
              <a:buFont typeface="Arial" panose="020B0604020202020204" pitchFamily="34" charset="0"/>
              <a:buChar char="•"/>
            </a:pPr>
            <a:r>
              <a:rPr lang="pl-PL" sz="1400" dirty="0"/>
              <a:t>Sortowanie i </a:t>
            </a:r>
            <a:r>
              <a:rPr lang="pl-PL" sz="1400" dirty="0" err="1"/>
              <a:t>priorytetyzacja</a:t>
            </a:r>
            <a:r>
              <a:rPr lang="pl-PL" sz="1400" dirty="0"/>
              <a:t> pomysłów</a:t>
            </a:r>
          </a:p>
          <a:p>
            <a:pPr marL="285750" indent="-285750">
              <a:buFont typeface="Arial" panose="020B0604020202020204" pitchFamily="34" charset="0"/>
              <a:buChar char="•"/>
            </a:pPr>
            <a:r>
              <a:rPr lang="pl-PL" sz="1400" dirty="0"/>
              <a:t>Ocena w stosunku do oczekiwanych wyników</a:t>
            </a:r>
          </a:p>
          <a:p>
            <a:pPr marL="285750" indent="-285750">
              <a:buFont typeface="Arial" panose="020B0604020202020204" pitchFamily="34" charset="0"/>
              <a:buChar char="•"/>
            </a:pPr>
            <a:r>
              <a:rPr lang="pl-PL" sz="1400" dirty="0"/>
              <a:t>Wzmacnianie i kształtowanie pomysłów</a:t>
            </a:r>
          </a:p>
          <a:p>
            <a:pPr marL="285750" indent="-285750">
              <a:buFont typeface="Arial" panose="020B0604020202020204" pitchFamily="34" charset="0"/>
              <a:buChar char="•"/>
            </a:pPr>
            <a:r>
              <a:rPr lang="pl-PL" sz="1400" dirty="0"/>
              <a:t>Kontynuacja na następnej stronie</a:t>
            </a:r>
          </a:p>
        </p:txBody>
      </p:sp>
      <p:sp>
        <p:nvSpPr>
          <p:cNvPr id="4" name="Text Placeholder 4">
            <a:extLst>
              <a:ext uri="{FF2B5EF4-FFF2-40B4-BE49-F238E27FC236}">
                <a16:creationId xmlns:a16="http://schemas.microsoft.com/office/drawing/2014/main" id="{CFE02FA2-A18B-0A25-0AA2-226EF1F7CBFF}"/>
              </a:ext>
            </a:extLst>
          </p:cNvPr>
          <p:cNvSpPr txBox="1">
            <a:spLocks/>
          </p:cNvSpPr>
          <p:nvPr/>
        </p:nvSpPr>
        <p:spPr>
          <a:xfrm>
            <a:off x="330200" y="225930"/>
            <a:ext cx="3919330" cy="1480787"/>
          </a:xfrm>
          <a:prstGeom prst="rect">
            <a:avLst/>
          </a:prstGeom>
          <a:solidFill>
            <a:schemeClr val="bg1"/>
          </a:solidFill>
        </p:spPr>
        <p:txBody>
          <a:bodyPr vert="horz" lIns="91440" tIns="45720" rIns="91440" bIns="45720" rtlCol="0" anchor="ctr">
            <a:noAutofit/>
          </a:bodyPr>
          <a:lstStyle>
            <a:lvl1pPr marL="0" indent="0" algn="l" defTabSz="914423" rtl="0" eaLnBrk="1" latinLnBrk="0" hangingPunct="1">
              <a:lnSpc>
                <a:spcPct val="90000"/>
              </a:lnSpc>
              <a:spcBef>
                <a:spcPts val="1001"/>
              </a:spcBef>
              <a:buFont typeface="Arial" panose="020B0604020202020204" pitchFamily="34" charset="0"/>
              <a:buNone/>
              <a:defRPr sz="3600" b="0" i="0" kern="1200">
                <a:solidFill>
                  <a:srgbClr val="1A1918"/>
                </a:solidFill>
                <a:latin typeface="+mn-lt"/>
                <a:ea typeface="+mn-ea"/>
                <a:cs typeface="+mn-cs"/>
              </a:defRPr>
            </a:lvl1pPr>
            <a:lvl2pPr marL="685817" indent="-228607"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9" indent="-228607"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1"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453"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664"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r>
              <a:rPr lang="pl-PL" dirty="0">
                <a:solidFill>
                  <a:srgbClr val="000000"/>
                </a:solidFill>
                <a:latin typeface="Calibri" panose="020F0502020204030204" pitchFamily="34" charset="0"/>
                <a:cs typeface="Times New Roman" panose="02020603050405020304" pitchFamily="18" charset="0"/>
              </a:rPr>
              <a:t>Krok 3:</a:t>
            </a:r>
          </a:p>
          <a:p>
            <a:r>
              <a:rPr lang="pl-PL" dirty="0">
                <a:solidFill>
                  <a:srgbClr val="000000"/>
                </a:solidFill>
                <a:latin typeface="Calibri" panose="020F0502020204030204" pitchFamily="34" charset="0"/>
                <a:cs typeface="Times New Roman" panose="02020603050405020304" pitchFamily="18" charset="0"/>
              </a:rPr>
              <a:t>Procesy innowacyjne</a:t>
            </a:r>
            <a:endParaRPr lang="en-US" dirty="0"/>
          </a:p>
        </p:txBody>
      </p:sp>
      <p:sp>
        <p:nvSpPr>
          <p:cNvPr id="6" name="pole tekstowe 5">
            <a:extLst>
              <a:ext uri="{FF2B5EF4-FFF2-40B4-BE49-F238E27FC236}">
                <a16:creationId xmlns:a16="http://schemas.microsoft.com/office/drawing/2014/main" id="{7E6AB137-5228-0963-8F42-361183899AA7}"/>
              </a:ext>
            </a:extLst>
          </p:cNvPr>
          <p:cNvSpPr txBox="1"/>
          <p:nvPr/>
        </p:nvSpPr>
        <p:spPr>
          <a:xfrm>
            <a:off x="3589130" y="429252"/>
            <a:ext cx="6096000" cy="954107"/>
          </a:xfrm>
          <a:prstGeom prst="rect">
            <a:avLst/>
          </a:prstGeom>
          <a:noFill/>
        </p:spPr>
        <p:txBody>
          <a:bodyPr wrap="square">
            <a:spAutoFit/>
          </a:bodyPr>
          <a:lstStyle/>
          <a:p>
            <a:r>
              <a:rPr lang="pl-PL" sz="2800" b="1" dirty="0">
                <a:highlight>
                  <a:srgbClr val="D6ECF2"/>
                </a:highlight>
              </a:rPr>
              <a:t>Poziom 1:  </a:t>
            </a:r>
          </a:p>
          <a:p>
            <a:r>
              <a:rPr lang="pl-PL" sz="2800" b="1" dirty="0">
                <a:highlight>
                  <a:srgbClr val="D6ECF2"/>
                </a:highlight>
              </a:rPr>
              <a:t>2. Ideacja i zarządzanie pomysłami</a:t>
            </a:r>
          </a:p>
        </p:txBody>
      </p:sp>
    </p:spTree>
    <p:extLst>
      <p:ext uri="{BB962C8B-B14F-4D97-AF65-F5344CB8AC3E}">
        <p14:creationId xmlns:p14="http://schemas.microsoft.com/office/powerpoint/2010/main" val="13568559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icture containing light&#10;&#10;Description automatically generated">
            <a:extLst>
              <a:ext uri="{FF2B5EF4-FFF2-40B4-BE49-F238E27FC236}">
                <a16:creationId xmlns:a16="http://schemas.microsoft.com/office/drawing/2014/main" id="{FA68DD96-4F8E-1C46-A4E2-D6575E5015FD}"/>
              </a:ext>
            </a:extLst>
          </p:cNvPr>
          <p:cNvPicPr>
            <a:picLocks noGrp="1" noChangeAspect="1"/>
          </p:cNvPicPr>
          <p:nvPr>
            <p:ph type="pic" sz="quarter" idx="10"/>
          </p:nvPr>
        </p:nvPicPr>
        <p:blipFill>
          <a:blip r:embed="rId2"/>
          <a:srcRect l="18173" r="18173"/>
          <a:stretch>
            <a:fillRect/>
          </a:stretch>
        </p:blipFill>
        <p:spPr/>
      </p:pic>
      <p:sp>
        <p:nvSpPr>
          <p:cNvPr id="6" name="Text Placeholder 5">
            <a:extLst>
              <a:ext uri="{FF2B5EF4-FFF2-40B4-BE49-F238E27FC236}">
                <a16:creationId xmlns:a16="http://schemas.microsoft.com/office/drawing/2014/main" id="{83E5EEED-35C6-8D44-AD32-2F4727F327B8}"/>
              </a:ext>
            </a:extLst>
          </p:cNvPr>
          <p:cNvSpPr>
            <a:spLocks noGrp="1"/>
          </p:cNvSpPr>
          <p:nvPr>
            <p:ph type="body" sz="quarter" idx="18"/>
          </p:nvPr>
        </p:nvSpPr>
        <p:spPr/>
        <p:txBody>
          <a:bodyPr/>
          <a:lstStyle/>
          <a:p>
            <a:endParaRPr lang="en-US" dirty="0"/>
          </a:p>
        </p:txBody>
      </p:sp>
      <p:sp>
        <p:nvSpPr>
          <p:cNvPr id="5" name="Text Placeholder 4">
            <a:extLst>
              <a:ext uri="{FF2B5EF4-FFF2-40B4-BE49-F238E27FC236}">
                <a16:creationId xmlns:a16="http://schemas.microsoft.com/office/drawing/2014/main" id="{8BF078B1-2A02-BD40-8595-B804C3C59C23}"/>
              </a:ext>
            </a:extLst>
          </p:cNvPr>
          <p:cNvSpPr>
            <a:spLocks noGrp="1"/>
          </p:cNvSpPr>
          <p:nvPr>
            <p:ph type="body" sz="quarter" idx="16"/>
          </p:nvPr>
        </p:nvSpPr>
        <p:spPr/>
        <p:txBody>
          <a:bodyPr/>
          <a:lstStyle/>
          <a:p>
            <a:r>
              <a:rPr lang="pl-PL" dirty="0"/>
              <a:t>Etap</a:t>
            </a:r>
            <a:r>
              <a:rPr lang="en-US" dirty="0"/>
              <a:t> 2: </a:t>
            </a:r>
            <a:r>
              <a:rPr lang="pl-PL" dirty="0"/>
              <a:t>Ideacja </a:t>
            </a:r>
            <a:r>
              <a:rPr lang="en-US" dirty="0"/>
              <a:t>&amp; </a:t>
            </a:r>
            <a:r>
              <a:rPr lang="pl-PL" dirty="0"/>
              <a:t>Zarządzanie Pomysłami</a:t>
            </a:r>
            <a:endParaRPr lang="en-US" dirty="0"/>
          </a:p>
        </p:txBody>
      </p:sp>
    </p:spTree>
    <p:extLst>
      <p:ext uri="{BB962C8B-B14F-4D97-AF65-F5344CB8AC3E}">
        <p14:creationId xmlns:p14="http://schemas.microsoft.com/office/powerpoint/2010/main" val="39192901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06586C0-F8D7-D341-80C2-BBAD7ECB7810}"/>
              </a:ext>
            </a:extLst>
          </p:cNvPr>
          <p:cNvSpPr>
            <a:spLocks noGrp="1"/>
          </p:cNvSpPr>
          <p:nvPr>
            <p:ph type="body" sz="quarter" idx="19"/>
          </p:nvPr>
        </p:nvSpPr>
        <p:spPr>
          <a:xfrm>
            <a:off x="597895" y="1425323"/>
            <a:ext cx="11311008" cy="4687682"/>
          </a:xfrm>
        </p:spPr>
        <p:txBody>
          <a:bodyPr>
            <a:normAutofit fontScale="70000" lnSpcReduction="20000"/>
          </a:bodyPr>
          <a:lstStyle/>
          <a:p>
            <a:pPr marR="57785" algn="just">
              <a:lnSpc>
                <a:spcPct val="115000"/>
              </a:lnSpc>
              <a:spcBef>
                <a:spcPts val="195"/>
              </a:spcBef>
              <a:tabLst>
                <a:tab pos="450215" algn="l"/>
              </a:tabLst>
            </a:pPr>
            <a:r>
              <a:rPr lang="pl-PL" dirty="0">
                <a:solidFill>
                  <a:srgbClr val="000000"/>
                </a:solidFill>
                <a:latin typeface="Calibri" panose="020F0502020204030204" pitchFamily="34" charset="0"/>
                <a:cs typeface="Times New Roman" panose="02020603050405020304" pitchFamily="18" charset="0"/>
              </a:rPr>
              <a:t>SnappCar jest liderem w usługach </a:t>
            </a:r>
            <a:r>
              <a:rPr lang="pl-PL" dirty="0" err="1">
                <a:solidFill>
                  <a:srgbClr val="000000"/>
                </a:solidFill>
                <a:latin typeface="Calibri" panose="020F0502020204030204" pitchFamily="34" charset="0"/>
                <a:cs typeface="Times New Roman" panose="02020603050405020304" pitchFamily="18" charset="0"/>
              </a:rPr>
              <a:t>carsharingu</a:t>
            </a:r>
            <a:r>
              <a:rPr lang="pl-PL" dirty="0">
                <a:solidFill>
                  <a:srgbClr val="000000"/>
                </a:solidFill>
                <a:latin typeface="Calibri" panose="020F0502020204030204" pitchFamily="34" charset="0"/>
                <a:cs typeface="Times New Roman" panose="02020603050405020304" pitchFamily="18" charset="0"/>
              </a:rPr>
              <a:t> w Amsterdamie. SnappCar chce dokonać pozytywnych zmian na poziomie ekologicznym, ekonomicznym i społecznym. Misją SnappCar jest umożliwienie ludziom inteligentniejszej mobilności poprzez wspólne korzystanie z samochodów. SnappCar mierzy wysoko: jego celem jest usunięcie 50% wszystkich samochodów w naszym społeczeństwie.</a:t>
            </a:r>
          </a:p>
          <a:p>
            <a:pPr marR="57785" algn="just">
              <a:lnSpc>
                <a:spcPct val="115000"/>
              </a:lnSpc>
              <a:spcBef>
                <a:spcPts val="195"/>
              </a:spcBef>
              <a:tabLst>
                <a:tab pos="450215" algn="l"/>
              </a:tabLst>
            </a:pPr>
            <a:endParaRPr lang="nl-NL" dirty="0">
              <a:solidFill>
                <a:srgbClr val="000000"/>
              </a:solidFill>
              <a:latin typeface="Calibri" panose="020F0502020204030204" pitchFamily="34" charset="0"/>
              <a:cs typeface="Times New Roman" panose="02020603050405020304" pitchFamily="18" charset="0"/>
            </a:endParaRPr>
          </a:p>
          <a:p>
            <a:pPr marR="57785" algn="just">
              <a:lnSpc>
                <a:spcPct val="115000"/>
              </a:lnSpc>
              <a:spcBef>
                <a:spcPts val="195"/>
              </a:spcBef>
              <a:tabLst>
                <a:tab pos="450215" algn="l"/>
              </a:tabLst>
            </a:pPr>
            <a:r>
              <a:rPr lang="pl-PL" dirty="0">
                <a:solidFill>
                  <a:srgbClr val="000000"/>
                </a:solidFill>
                <a:latin typeface="Calibri" panose="020F0502020204030204" pitchFamily="34" charset="0"/>
                <a:cs typeface="Times New Roman" panose="02020603050405020304" pitchFamily="18" charset="0"/>
              </a:rPr>
              <a:t>Musisz zacząć generować pomysły, które pomogą SnappCar w osiągnięciu swoich celów.</a:t>
            </a:r>
          </a:p>
          <a:p>
            <a:pPr marR="57785" algn="just">
              <a:lnSpc>
                <a:spcPct val="115000"/>
              </a:lnSpc>
              <a:spcBef>
                <a:spcPts val="195"/>
              </a:spcBef>
              <a:tabLst>
                <a:tab pos="450215" algn="l"/>
              </a:tabLst>
            </a:pPr>
            <a:r>
              <a:rPr lang="pl-PL" dirty="0">
                <a:solidFill>
                  <a:srgbClr val="000000"/>
                </a:solidFill>
                <a:latin typeface="Calibri" panose="020F0502020204030204" pitchFamily="34" charset="0"/>
                <a:cs typeface="Times New Roman" panose="02020603050405020304" pitchFamily="18" charset="0"/>
              </a:rPr>
              <a:t>Poniższe informacje mogą być pomocne podczas burzy mózgów:</a:t>
            </a:r>
          </a:p>
          <a:p>
            <a:pPr marL="342900" marR="57785" lvl="0" indent="-342900" algn="just">
              <a:lnSpc>
                <a:spcPct val="115000"/>
              </a:lnSpc>
              <a:spcBef>
                <a:spcPts val="195"/>
              </a:spcBef>
              <a:spcAft>
                <a:spcPts val="0"/>
              </a:spcAft>
              <a:buFont typeface="Symbol" panose="05050102010706020507" pitchFamily="18" charset="2"/>
              <a:buChar char=""/>
              <a:tabLst>
                <a:tab pos="450215" algn="l"/>
              </a:tabLst>
            </a:pPr>
            <a:r>
              <a:rPr lang="pl-PL" dirty="0">
                <a:solidFill>
                  <a:srgbClr val="000000"/>
                </a:solidFill>
                <a:latin typeface="Calibri" panose="020F0502020204030204" pitchFamily="34" charset="0"/>
                <a:cs typeface="Times New Roman" panose="02020603050405020304" pitchFamily="18" charset="0"/>
              </a:rPr>
              <a:t>Usługa Car </a:t>
            </a:r>
            <a:r>
              <a:rPr lang="pl-PL" dirty="0" err="1">
                <a:solidFill>
                  <a:srgbClr val="000000"/>
                </a:solidFill>
                <a:latin typeface="Calibri" panose="020F0502020204030204" pitchFamily="34" charset="0"/>
                <a:cs typeface="Times New Roman" panose="02020603050405020304" pitchFamily="18" charset="0"/>
              </a:rPr>
              <a:t>sharing</a:t>
            </a:r>
            <a:r>
              <a:rPr lang="pl-PL" dirty="0">
                <a:solidFill>
                  <a:srgbClr val="000000"/>
                </a:solidFill>
                <a:latin typeface="Calibri" panose="020F0502020204030204" pitchFamily="34" charset="0"/>
                <a:cs typeface="Times New Roman" panose="02020603050405020304" pitchFamily="18" charset="0"/>
              </a:rPr>
              <a:t> jest najbardziej popularna wśród </a:t>
            </a:r>
            <a:r>
              <a:rPr lang="pl-PL" dirty="0" err="1">
                <a:solidFill>
                  <a:srgbClr val="000000"/>
                </a:solidFill>
                <a:latin typeface="Calibri" panose="020F0502020204030204" pitchFamily="34" charset="0"/>
                <a:cs typeface="Times New Roman" panose="02020603050405020304" pitchFamily="18" charset="0"/>
              </a:rPr>
              <a:t>Millenialsów</a:t>
            </a:r>
            <a:r>
              <a:rPr lang="pl-PL" dirty="0">
                <a:solidFill>
                  <a:srgbClr val="000000"/>
                </a:solidFill>
                <a:latin typeface="Calibri" panose="020F0502020204030204" pitchFamily="34" charset="0"/>
                <a:cs typeface="Times New Roman" panose="02020603050405020304" pitchFamily="18" charset="0"/>
              </a:rPr>
              <a:t>, ale teraz SnappCar widzi możliwość rozszerzenia swoich usług na inne grupy wiekowe i, jeśli to możliwe, rodziny z dziećmi. </a:t>
            </a:r>
            <a:r>
              <a:rPr lang="pl-PL" dirty="0" err="1">
                <a:solidFill>
                  <a:srgbClr val="000000"/>
                </a:solidFill>
                <a:latin typeface="Calibri" panose="020F0502020204030204" pitchFamily="34" charset="0"/>
                <a:cs typeface="Times New Roman" panose="02020603050405020304" pitchFamily="18" charset="0"/>
              </a:rPr>
              <a:t>Felyx</a:t>
            </a:r>
            <a:r>
              <a:rPr lang="pl-PL" dirty="0">
                <a:solidFill>
                  <a:srgbClr val="000000"/>
                </a:solidFill>
                <a:latin typeface="Calibri" panose="020F0502020204030204" pitchFamily="34" charset="0"/>
                <a:cs typeface="Times New Roman" panose="02020603050405020304" pitchFamily="18" charset="0"/>
              </a:rPr>
              <a:t>, firma zajmująca się udostępnianiem skuterów, również notuje szybki rozwój.</a:t>
            </a:r>
          </a:p>
          <a:p>
            <a:pPr marL="342900" marR="57785" lvl="0" indent="-342900" algn="just">
              <a:lnSpc>
                <a:spcPct val="115000"/>
              </a:lnSpc>
              <a:spcBef>
                <a:spcPts val="195"/>
              </a:spcBef>
              <a:spcAft>
                <a:spcPts val="0"/>
              </a:spcAft>
              <a:buFont typeface="Symbol" panose="05050102010706020507" pitchFamily="18" charset="2"/>
              <a:buChar char=""/>
              <a:tabLst>
                <a:tab pos="450215" algn="l"/>
              </a:tabLst>
            </a:pPr>
            <a:r>
              <a:rPr lang="pl-PL" dirty="0">
                <a:solidFill>
                  <a:srgbClr val="000000"/>
                </a:solidFill>
                <a:latin typeface="Calibri" panose="020F0502020204030204" pitchFamily="34" charset="0"/>
                <a:cs typeface="Times New Roman" panose="02020603050405020304" pitchFamily="18" charset="0"/>
              </a:rPr>
              <a:t>Zamiast postrzegać to jako zagrożenie, SnappCar widzi w tym szansę i zdecydował się zaoferować usługę udostępniania skuterów P2P. Obecnie SnappCar chce pilotować aplikację za pomocą testu AB. SnappCar nie jest pewien, czy działalność związana ze skuterami powinna zostać zintegrowana z istniejącą już aplikacją do udostępniania samochodów, czy też zostać uruchomiona jako nowa aplikacja obsługiwana przez SnappCar. SnappCar chce wiedzieć, czy oferowanie skuterów i pojazdów w jednej aplikacji jest mylące dla użytkowników, a także czy język usługi powinien być inny. Osoby udostępniające samochody mają bowiem 35-44 lata, a osoby udostępniające skutery - 25-34 lata.</a:t>
            </a:r>
          </a:p>
        </p:txBody>
      </p:sp>
      <p:sp>
        <p:nvSpPr>
          <p:cNvPr id="6" name="Text Placeholder 5">
            <a:extLst>
              <a:ext uri="{FF2B5EF4-FFF2-40B4-BE49-F238E27FC236}">
                <a16:creationId xmlns:a16="http://schemas.microsoft.com/office/drawing/2014/main" id="{37476C76-515F-9748-ABA8-12E40445233A}"/>
              </a:ext>
            </a:extLst>
          </p:cNvPr>
          <p:cNvSpPr>
            <a:spLocks noGrp="1"/>
          </p:cNvSpPr>
          <p:nvPr>
            <p:ph type="body" sz="quarter" idx="25"/>
          </p:nvPr>
        </p:nvSpPr>
        <p:spPr/>
        <p:txBody>
          <a:bodyPr/>
          <a:lstStyle/>
          <a:p>
            <a:r>
              <a:rPr lang="pl-PL" sz="3600" dirty="0">
                <a:effectLst/>
                <a:latin typeface="Calibri" panose="020F0502020204030204" pitchFamily="34" charset="0"/>
                <a:ea typeface="Calibri" panose="020F0502020204030204" pitchFamily="34" charset="0"/>
                <a:cs typeface="Times New Roman" panose="02020603050405020304" pitchFamily="18" charset="0"/>
              </a:rPr>
              <a:t>Etap</a:t>
            </a:r>
            <a:r>
              <a:rPr lang="en-US" sz="3600" dirty="0">
                <a:effectLst/>
                <a:latin typeface="Calibri" panose="020F0502020204030204" pitchFamily="34" charset="0"/>
                <a:ea typeface="Calibri" panose="020F0502020204030204" pitchFamily="34" charset="0"/>
                <a:cs typeface="Times New Roman" panose="02020603050405020304" pitchFamily="18" charset="0"/>
              </a:rPr>
              <a:t> 2: </a:t>
            </a:r>
            <a:r>
              <a:rPr lang="pl-PL" sz="3600" dirty="0">
                <a:effectLst/>
                <a:latin typeface="Calibri" panose="020F0502020204030204" pitchFamily="34" charset="0"/>
                <a:ea typeface="Calibri" panose="020F0502020204030204" pitchFamily="34" charset="0"/>
                <a:cs typeface="Times New Roman" panose="02020603050405020304" pitchFamily="18" charset="0"/>
              </a:rPr>
              <a:t>Ideacja i zarządzanie pomysłami</a:t>
            </a:r>
            <a:endParaRPr lang="en-US" dirty="0"/>
          </a:p>
        </p:txBody>
      </p:sp>
    </p:spTree>
    <p:extLst>
      <p:ext uri="{BB962C8B-B14F-4D97-AF65-F5344CB8AC3E}">
        <p14:creationId xmlns:p14="http://schemas.microsoft.com/office/powerpoint/2010/main" val="1311387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06586C0-F8D7-D341-80C2-BBAD7ECB7810}"/>
              </a:ext>
            </a:extLst>
          </p:cNvPr>
          <p:cNvSpPr>
            <a:spLocks noGrp="1"/>
          </p:cNvSpPr>
          <p:nvPr>
            <p:ph type="body" sz="quarter" idx="19"/>
          </p:nvPr>
        </p:nvSpPr>
        <p:spPr>
          <a:xfrm>
            <a:off x="483595" y="1739900"/>
            <a:ext cx="11311008" cy="4673600"/>
          </a:xfrm>
        </p:spPr>
        <p:txBody>
          <a:bodyPr>
            <a:noAutofit/>
          </a:bodyPr>
          <a:lstStyle/>
          <a:p>
            <a:r>
              <a:rPr lang="pl-PL" sz="1800" dirty="0">
                <a:latin typeface="Calibri" panose="020F0502020204030204" pitchFamily="34" charset="0"/>
                <a:cs typeface="Times New Roman" panose="02020603050405020304" pitchFamily="18" charset="0"/>
              </a:rPr>
              <a:t>Zastanów się nad prezentowanym tekstem i informacjami i wymyśl pomysły, które umożliwią SnappCar dotarcie do różnych typów użytkowników. Przeprowadź burzę mózgów metodą </a:t>
            </a:r>
            <a:r>
              <a:rPr lang="pl-PL" sz="1800" dirty="0" err="1">
                <a:latin typeface="Calibri" panose="020F0502020204030204" pitchFamily="34" charset="0"/>
                <a:cs typeface="Times New Roman" panose="02020603050405020304" pitchFamily="18" charset="0"/>
              </a:rPr>
              <a:t>Brainwriting</a:t>
            </a:r>
            <a:r>
              <a:rPr lang="pl-PL" sz="1800" dirty="0">
                <a:latin typeface="Calibri" panose="020F0502020204030204" pitchFamily="34" charset="0"/>
                <a:cs typeface="Times New Roman" panose="02020603050405020304" pitchFamily="18" charset="0"/>
              </a:rPr>
              <a:t>. </a:t>
            </a:r>
            <a:endParaRPr lang="en-US" sz="1800" dirty="0">
              <a:latin typeface="Calibri" panose="020F0502020204030204" pitchFamily="34" charset="0"/>
              <a:cs typeface="Times New Roman" panose="02020603050405020304" pitchFamily="18" charset="0"/>
            </a:endParaRPr>
          </a:p>
          <a:p>
            <a:r>
              <a:rPr lang="pl-PL" sz="1800" dirty="0">
                <a:effectLst/>
                <a:latin typeface="Calibri" panose="020F0502020204030204" pitchFamily="34" charset="0"/>
                <a:ea typeface="Calibri" panose="020F0502020204030204" pitchFamily="34" charset="0"/>
                <a:cs typeface="Times New Roman" panose="02020603050405020304" pitchFamily="18" charset="0"/>
              </a:rPr>
              <a:t>Możesz wybrać odpowiednie narzędzia ze </a:t>
            </a:r>
            <a:r>
              <a:rPr lang="pl-PL"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2"/>
              </a:rPr>
              <a:t>Skanera narzędzi Digital </a:t>
            </a:r>
            <a:r>
              <a:rPr lang="pl-PL" sz="1800"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2"/>
              </a:rPr>
              <a:t>Innovation</a:t>
            </a:r>
            <a:r>
              <a:rPr lang="pl-PL"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2"/>
              </a:rPr>
              <a:t> </a:t>
            </a:r>
            <a:r>
              <a:rPr lang="pl-PL"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rPr>
              <a:t> </a:t>
            </a:r>
            <a:r>
              <a:rPr lang="pl-PL" sz="1800" dirty="0">
                <a:effectLst/>
                <a:latin typeface="Calibri" panose="020F0502020204030204" pitchFamily="34" charset="0"/>
                <a:ea typeface="Calibri" panose="020F0502020204030204" pitchFamily="34" charset="0"/>
                <a:cs typeface="Times New Roman" panose="02020603050405020304" pitchFamily="18" charset="0"/>
              </a:rPr>
              <a:t>aby stworzyć ramy dla </a:t>
            </a:r>
            <a:r>
              <a:rPr lang="pl-PL" sz="1800" dirty="0" err="1">
                <a:effectLst/>
                <a:latin typeface="Calibri" panose="020F0502020204030204" pitchFamily="34" charset="0"/>
                <a:ea typeface="Calibri" panose="020F0502020204030204" pitchFamily="34" charset="0"/>
                <a:cs typeface="Times New Roman" panose="02020603050405020304" pitchFamily="18" charset="0"/>
              </a:rPr>
              <a:t>brainwritingu</a:t>
            </a:r>
            <a:r>
              <a:rPr lang="pl-PL"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Times New Roman" panose="02020603050405020304" pitchFamily="18" charset="0"/>
              </a:rPr>
              <a:t>Mo</a:t>
            </a:r>
            <a:r>
              <a:rPr lang="pl-PL" sz="1800" dirty="0" err="1">
                <a:latin typeface="Calibri" panose="020F0502020204030204" pitchFamily="34" charset="0"/>
                <a:ea typeface="Calibri" panose="020F0502020204030204" pitchFamily="34" charset="0"/>
                <a:cs typeface="Times New Roman" panose="02020603050405020304" pitchFamily="18" charset="0"/>
              </a:rPr>
              <a:t>ż</a:t>
            </a:r>
            <a:r>
              <a:rPr lang="pl-PL" sz="1800" dirty="0" err="1">
                <a:effectLst/>
                <a:latin typeface="Calibri" panose="020F0502020204030204" pitchFamily="34" charset="0"/>
                <a:ea typeface="Calibri" panose="020F0502020204030204" pitchFamily="34" charset="0"/>
                <a:cs typeface="Times New Roman" panose="02020603050405020304" pitchFamily="18" charset="0"/>
              </a:rPr>
              <a:t>esz</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także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użyć</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Szablon</a:t>
            </a:r>
            <a:r>
              <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 </a:t>
            </a:r>
            <a:r>
              <a:rPr lang="en-US" sz="1800"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brainwritingu</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Szablon</a:t>
            </a:r>
            <a:r>
              <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 </a:t>
            </a:r>
            <a:r>
              <a:rPr lang="en-US" sz="1800"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Mindmap</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albo</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Szablon</a:t>
            </a:r>
            <a:r>
              <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 Brainstorm and Idea Prioritization</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Bef>
                <a:spcPts val="195"/>
              </a:spcBef>
              <a:tabLst>
                <a:tab pos="450215"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pl-PL"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Krok 1: </a:t>
            </a:r>
            <a:r>
              <a:rPr lang="pl-PL"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Każdy zapisuje trzy pomysły, które odnoszą się do tematu burzy mózgów. (nie więcej niż 5 minut)</a:t>
            </a:r>
          </a:p>
          <a:p>
            <a:pPr algn="just">
              <a:lnSpc>
                <a:spcPct val="115000"/>
              </a:lnSpc>
              <a:spcBef>
                <a:spcPts val="195"/>
              </a:spcBef>
              <a:tabLst>
                <a:tab pos="450215" algn="l"/>
              </a:tabLst>
            </a:pPr>
            <a:r>
              <a:rPr lang="pl-PL"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Krok 2: </a:t>
            </a:r>
            <a:r>
              <a:rPr lang="pl-PL"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Każdy przekazuje swoje pomysły osobie po swojej prawej stronie, która następnie buduje je, dodając do nich kwestie kluczowe.</a:t>
            </a:r>
          </a:p>
          <a:p>
            <a:pPr algn="just">
              <a:lnSpc>
                <a:spcPct val="115000"/>
              </a:lnSpc>
              <a:spcBef>
                <a:spcPts val="195"/>
              </a:spcBef>
              <a:tabLst>
                <a:tab pos="450215" algn="l"/>
              </a:tabLst>
            </a:pPr>
            <a:r>
              <a:rPr lang="pl-PL"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Krok 3: </a:t>
            </a:r>
            <a:r>
              <a:rPr lang="pl-PL"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 kolejnych kilku minutach wszyscy ponownie przekażą kolegom kartkę papieru, aż wszyscy uczestnicy grupy dodadzą kwestie kluczowe do wszystkich pomysłów. Gdy każdy uczestnik zaznajomi się już z każdym pomysłem, możesz narysować je na wykresie, aby przedyskutować, które z nich najlepiej będzie realizować.</a:t>
            </a:r>
          </a:p>
          <a:p>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800" dirty="0"/>
          </a:p>
        </p:txBody>
      </p:sp>
      <p:sp>
        <p:nvSpPr>
          <p:cNvPr id="6" name="Text Placeholder 5">
            <a:extLst>
              <a:ext uri="{FF2B5EF4-FFF2-40B4-BE49-F238E27FC236}">
                <a16:creationId xmlns:a16="http://schemas.microsoft.com/office/drawing/2014/main" id="{37476C76-515F-9748-ABA8-12E40445233A}"/>
              </a:ext>
            </a:extLst>
          </p:cNvPr>
          <p:cNvSpPr>
            <a:spLocks noGrp="1"/>
          </p:cNvSpPr>
          <p:nvPr>
            <p:ph type="body" sz="quarter" idx="25"/>
          </p:nvPr>
        </p:nvSpPr>
        <p:spPr/>
        <p:txBody>
          <a:bodyPr/>
          <a:lstStyle/>
          <a:p>
            <a:pPr>
              <a:lnSpc>
                <a:spcPct val="115000"/>
              </a:lnSpc>
            </a:pPr>
            <a:r>
              <a:rPr lang="pl-PL" b="1" i="1" dirty="0">
                <a:solidFill>
                  <a:srgbClr val="000000"/>
                </a:solidFill>
                <a:latin typeface="Calibri" panose="020F0502020204030204" pitchFamily="34" charset="0"/>
                <a:cs typeface="Arial" panose="020B0604020202020204" pitchFamily="34" charset="0"/>
              </a:rPr>
              <a:t>Zadanie 1: Metoda </a:t>
            </a:r>
            <a:r>
              <a:rPr lang="pl-PL" b="1" i="1" dirty="0" err="1">
                <a:solidFill>
                  <a:srgbClr val="000000"/>
                </a:solidFill>
                <a:latin typeface="Calibri" panose="020F0502020204030204" pitchFamily="34" charset="0"/>
                <a:cs typeface="Arial" panose="020B0604020202020204" pitchFamily="34" charset="0"/>
              </a:rPr>
              <a:t>Brainwriting</a:t>
            </a:r>
            <a:r>
              <a:rPr lang="pl-PL" b="1" i="1" dirty="0">
                <a:solidFill>
                  <a:srgbClr val="000000"/>
                </a:solidFill>
                <a:latin typeface="Calibri" panose="020F0502020204030204" pitchFamily="34" charset="0"/>
                <a:cs typeface="Arial" panose="020B0604020202020204" pitchFamily="34" charset="0"/>
              </a:rPr>
              <a:t> </a:t>
            </a:r>
          </a:p>
          <a:p>
            <a:pPr>
              <a:lnSpc>
                <a:spcPct val="115000"/>
              </a:lnSpc>
            </a:pPr>
            <a:endParaRPr lang="nl-NL" b="1" i="1" dirty="0">
              <a:solidFill>
                <a:srgbClr val="000000"/>
              </a:solidFill>
              <a:latin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40520092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A06FF7-B0F4-4761-AF26-4F29FD2024B6}"/>
              </a:ext>
            </a:extLst>
          </p:cNvPr>
          <p:cNvSpPr>
            <a:spLocks noGrp="1"/>
          </p:cNvSpPr>
          <p:nvPr>
            <p:ph type="body" sz="quarter" idx="19"/>
          </p:nvPr>
        </p:nvSpPr>
        <p:spPr>
          <a:xfrm>
            <a:off x="483596" y="1920554"/>
            <a:ext cx="11311008" cy="3786731"/>
          </a:xfrm>
        </p:spPr>
        <p:txBody>
          <a:bodyPr/>
          <a:lstStyle/>
          <a:p>
            <a:r>
              <a:rPr lang="pl-PL" dirty="0">
                <a:solidFill>
                  <a:srgbClr val="000000"/>
                </a:solidFill>
                <a:latin typeface="Calibri" panose="020F0502020204030204" pitchFamily="34" charset="0"/>
                <a:cs typeface="Times New Roman" panose="02020603050405020304" pitchFamily="18" charset="0"/>
              </a:rPr>
              <a:t>Macierz How </a:t>
            </a:r>
            <a:r>
              <a:rPr lang="pl-PL" dirty="0" err="1">
                <a:solidFill>
                  <a:srgbClr val="000000"/>
                </a:solidFill>
                <a:latin typeface="Calibri" panose="020F0502020204030204" pitchFamily="34" charset="0"/>
                <a:cs typeface="Times New Roman" panose="02020603050405020304" pitchFamily="18" charset="0"/>
              </a:rPr>
              <a:t>Now</a:t>
            </a:r>
            <a:r>
              <a:rPr lang="pl-PL" dirty="0">
                <a:solidFill>
                  <a:srgbClr val="000000"/>
                </a:solidFill>
                <a:latin typeface="Calibri" panose="020F0502020204030204" pitchFamily="34" charset="0"/>
                <a:cs typeface="Times New Roman" panose="02020603050405020304" pitchFamily="18" charset="0"/>
              </a:rPr>
              <a:t> </a:t>
            </a:r>
            <a:r>
              <a:rPr lang="pl-PL" dirty="0" err="1">
                <a:solidFill>
                  <a:srgbClr val="000000"/>
                </a:solidFill>
                <a:latin typeface="Calibri" panose="020F0502020204030204" pitchFamily="34" charset="0"/>
                <a:cs typeface="Times New Roman" panose="02020603050405020304" pitchFamily="18" charset="0"/>
              </a:rPr>
              <a:t>Wow</a:t>
            </a:r>
            <a:r>
              <a:rPr lang="pl-PL" dirty="0">
                <a:solidFill>
                  <a:srgbClr val="000000"/>
                </a:solidFill>
                <a:latin typeface="Calibri" panose="020F0502020204030204" pitchFamily="34" charset="0"/>
                <a:cs typeface="Times New Roman" panose="02020603050405020304" pitchFamily="18" charset="0"/>
              </a:rPr>
              <a:t> jest narzędziem do selekcji i odkrywania najlepszych pomysłów. Kategoryzuje ona pomysły na podstawie ich oryginalności i wykonalności:</a:t>
            </a:r>
          </a:p>
          <a:p>
            <a:endParaRPr lang="en-US" dirty="0"/>
          </a:p>
        </p:txBody>
      </p:sp>
      <p:sp>
        <p:nvSpPr>
          <p:cNvPr id="3" name="Text Placeholder 2">
            <a:extLst>
              <a:ext uri="{FF2B5EF4-FFF2-40B4-BE49-F238E27FC236}">
                <a16:creationId xmlns:a16="http://schemas.microsoft.com/office/drawing/2014/main" id="{BFADD431-3BD5-4576-BDF9-D9399CE0B3F4}"/>
              </a:ext>
            </a:extLst>
          </p:cNvPr>
          <p:cNvSpPr>
            <a:spLocks noGrp="1"/>
          </p:cNvSpPr>
          <p:nvPr>
            <p:ph type="body" sz="quarter" idx="25"/>
          </p:nvPr>
        </p:nvSpPr>
        <p:spPr/>
        <p:txBody>
          <a:bodyPr/>
          <a:lstStyle/>
          <a:p>
            <a:pPr>
              <a:lnSpc>
                <a:spcPct val="115000"/>
              </a:lnSpc>
            </a:pPr>
            <a:r>
              <a:rPr lang="en-US" b="1" i="1" dirty="0" err="1">
                <a:solidFill>
                  <a:srgbClr val="000000"/>
                </a:solidFill>
                <a:latin typeface="Calibri" panose="020F0502020204030204" pitchFamily="34" charset="0"/>
                <a:cs typeface="Arial" panose="020B0604020202020204" pitchFamily="34" charset="0"/>
              </a:rPr>
              <a:t>Zadanie</a:t>
            </a:r>
            <a:r>
              <a:rPr lang="en-US" b="1" i="1" dirty="0">
                <a:solidFill>
                  <a:srgbClr val="000000"/>
                </a:solidFill>
                <a:latin typeface="Calibri" panose="020F0502020204030204" pitchFamily="34" charset="0"/>
                <a:cs typeface="Arial" panose="020B0604020202020204" pitchFamily="34" charset="0"/>
              </a:rPr>
              <a:t> </a:t>
            </a:r>
            <a:r>
              <a:rPr lang="pl-PL" b="1" i="1" dirty="0">
                <a:solidFill>
                  <a:srgbClr val="000000"/>
                </a:solidFill>
                <a:latin typeface="Calibri" panose="020F0502020204030204" pitchFamily="34" charset="0"/>
                <a:cs typeface="Arial" panose="020B0604020202020204" pitchFamily="34" charset="0"/>
              </a:rPr>
              <a:t>2</a:t>
            </a:r>
            <a:r>
              <a:rPr lang="en-US" b="1" i="1" dirty="0">
                <a:solidFill>
                  <a:srgbClr val="000000"/>
                </a:solidFill>
                <a:latin typeface="Calibri" panose="020F0502020204030204" pitchFamily="34" charset="0"/>
                <a:cs typeface="Arial" panose="020B0604020202020204" pitchFamily="34" charset="0"/>
              </a:rPr>
              <a:t>: </a:t>
            </a:r>
            <a:r>
              <a:rPr lang="en-US" b="1" i="1" dirty="0" err="1">
                <a:solidFill>
                  <a:srgbClr val="000000"/>
                </a:solidFill>
                <a:latin typeface="Calibri" panose="020F0502020204030204" pitchFamily="34" charset="0"/>
                <a:cs typeface="Arial" panose="020B0604020202020204" pitchFamily="34" charset="0"/>
              </a:rPr>
              <a:t>Macierz</a:t>
            </a:r>
            <a:r>
              <a:rPr lang="en-US" b="1" i="1" dirty="0">
                <a:solidFill>
                  <a:srgbClr val="000000"/>
                </a:solidFill>
                <a:latin typeface="Calibri" panose="020F0502020204030204" pitchFamily="34" charset="0"/>
                <a:cs typeface="Arial" panose="020B0604020202020204" pitchFamily="34" charset="0"/>
              </a:rPr>
              <a:t> How Now Wow </a:t>
            </a:r>
            <a:endParaRPr lang="pl-PL" b="1" i="1" dirty="0">
              <a:solidFill>
                <a:srgbClr val="000000"/>
              </a:solidFill>
              <a:latin typeface="Calibri" panose="020F0502020204030204" pitchFamily="34" charset="0"/>
              <a:cs typeface="Arial" panose="020B0604020202020204" pitchFamily="34" charset="0"/>
            </a:endParaRPr>
          </a:p>
          <a:p>
            <a:endParaRPr lang="en-US" dirty="0"/>
          </a:p>
        </p:txBody>
      </p:sp>
      <p:pic>
        <p:nvPicPr>
          <p:cNvPr id="4" name="Picture 3">
            <a:extLst>
              <a:ext uri="{FF2B5EF4-FFF2-40B4-BE49-F238E27FC236}">
                <a16:creationId xmlns:a16="http://schemas.microsoft.com/office/drawing/2014/main" id="{D30DE96A-8A57-44C2-900B-FA3BE40B328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59996" y="2803206"/>
            <a:ext cx="6615704" cy="3526844"/>
          </a:xfrm>
          <a:prstGeom prst="rect">
            <a:avLst/>
          </a:prstGeom>
          <a:noFill/>
          <a:ln>
            <a:noFill/>
          </a:ln>
        </p:spPr>
      </p:pic>
    </p:spTree>
    <p:extLst>
      <p:ext uri="{BB962C8B-B14F-4D97-AF65-F5344CB8AC3E}">
        <p14:creationId xmlns:p14="http://schemas.microsoft.com/office/powerpoint/2010/main" val="36480343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ABA3141D-CBCA-EF47-B900-B9410FC5E481}"/>
              </a:ext>
            </a:extLst>
          </p:cNvPr>
          <p:cNvSpPr>
            <a:spLocks noGrp="1"/>
          </p:cNvSpPr>
          <p:nvPr>
            <p:ph type="body" sz="quarter" idx="15"/>
          </p:nvPr>
        </p:nvSpPr>
        <p:spPr>
          <a:xfrm>
            <a:off x="6310953" y="917499"/>
            <a:ext cx="700388" cy="689518"/>
          </a:xfrm>
        </p:spPr>
        <p:txBody>
          <a:bodyPr/>
          <a:lstStyle/>
          <a:p>
            <a:r>
              <a:rPr lang="pl-PL" dirty="0"/>
              <a:t>00</a:t>
            </a:r>
            <a:endParaRPr lang="en-US" dirty="0"/>
          </a:p>
        </p:txBody>
      </p:sp>
      <p:sp>
        <p:nvSpPr>
          <p:cNvPr id="15" name="Text Placeholder 14">
            <a:extLst>
              <a:ext uri="{FF2B5EF4-FFF2-40B4-BE49-F238E27FC236}">
                <a16:creationId xmlns:a16="http://schemas.microsoft.com/office/drawing/2014/main" id="{F10959E2-2D39-9544-B37F-B1A40DE627B3}"/>
              </a:ext>
            </a:extLst>
          </p:cNvPr>
          <p:cNvSpPr>
            <a:spLocks noGrp="1"/>
          </p:cNvSpPr>
          <p:nvPr>
            <p:ph type="body" sz="quarter" idx="14"/>
          </p:nvPr>
        </p:nvSpPr>
        <p:spPr>
          <a:xfrm>
            <a:off x="7011340" y="917499"/>
            <a:ext cx="4465067" cy="689519"/>
          </a:xfrm>
        </p:spPr>
        <p:txBody>
          <a:bodyPr/>
          <a:lstStyle/>
          <a:p>
            <a:r>
              <a:rPr lang="pl-PL" dirty="0"/>
              <a:t>Przygotowanie</a:t>
            </a:r>
            <a:endParaRPr lang="en-US" dirty="0"/>
          </a:p>
        </p:txBody>
      </p:sp>
      <p:sp>
        <p:nvSpPr>
          <p:cNvPr id="18" name="Text Placeholder 17">
            <a:extLst>
              <a:ext uri="{FF2B5EF4-FFF2-40B4-BE49-F238E27FC236}">
                <a16:creationId xmlns:a16="http://schemas.microsoft.com/office/drawing/2014/main" id="{3B4E19D7-84D1-1540-80FC-C5A22DA278A3}"/>
              </a:ext>
            </a:extLst>
          </p:cNvPr>
          <p:cNvSpPr>
            <a:spLocks noGrp="1"/>
          </p:cNvSpPr>
          <p:nvPr>
            <p:ph type="body" sz="quarter" idx="27"/>
          </p:nvPr>
        </p:nvSpPr>
        <p:spPr/>
        <p:txBody>
          <a:bodyPr/>
          <a:lstStyle/>
          <a:p>
            <a:r>
              <a:rPr lang="pl-PL" dirty="0"/>
              <a:t>Przegląd pokazu slajdów</a:t>
            </a:r>
            <a:endParaRPr lang="en-US" dirty="0"/>
          </a:p>
        </p:txBody>
      </p:sp>
      <p:sp>
        <p:nvSpPr>
          <p:cNvPr id="19" name="Text Placeholder 18">
            <a:extLst>
              <a:ext uri="{FF2B5EF4-FFF2-40B4-BE49-F238E27FC236}">
                <a16:creationId xmlns:a16="http://schemas.microsoft.com/office/drawing/2014/main" id="{B36ADA5F-DFDA-FF42-B6E8-9FF4515FFC0C}"/>
              </a:ext>
            </a:extLst>
          </p:cNvPr>
          <p:cNvSpPr>
            <a:spLocks noGrp="1"/>
          </p:cNvSpPr>
          <p:nvPr>
            <p:ph type="body" sz="quarter" idx="28"/>
          </p:nvPr>
        </p:nvSpPr>
        <p:spPr/>
        <p:txBody>
          <a:bodyPr>
            <a:normAutofit lnSpcReduction="10000"/>
          </a:bodyPr>
          <a:lstStyle/>
          <a:p>
            <a:r>
              <a:rPr lang="pl-PL" dirty="0"/>
              <a:t>Dostarczamy elastyczne zasoby dydaktyczne. Zbiór slajdów pokaże Ci ich strukturę  i zawartość. W zależności od kontekstu prowadzonego przez siebie kursu możesz dostosować slajdy do swoich potrzeb.</a:t>
            </a:r>
            <a:endParaRPr lang="en-US" dirty="0"/>
          </a:p>
        </p:txBody>
      </p:sp>
      <p:sp>
        <p:nvSpPr>
          <p:cNvPr id="17" name="Text Placeholder 16">
            <a:extLst>
              <a:ext uri="{FF2B5EF4-FFF2-40B4-BE49-F238E27FC236}">
                <a16:creationId xmlns:a16="http://schemas.microsoft.com/office/drawing/2014/main" id="{BD3C639C-90CC-9441-A338-2298D9BA63F1}"/>
              </a:ext>
            </a:extLst>
          </p:cNvPr>
          <p:cNvSpPr>
            <a:spLocks noGrp="1"/>
          </p:cNvSpPr>
          <p:nvPr>
            <p:ph type="body" sz="quarter" idx="21"/>
          </p:nvPr>
        </p:nvSpPr>
        <p:spPr>
          <a:xfrm>
            <a:off x="1472045" y="1003885"/>
            <a:ext cx="4198619" cy="1480787"/>
          </a:xfrm>
        </p:spPr>
        <p:txBody>
          <a:bodyPr/>
          <a:lstStyle/>
          <a:p>
            <a:pPr algn="ctr"/>
            <a:r>
              <a:rPr lang="pl-PL" sz="2800" dirty="0"/>
              <a:t>Pokaz slajdów </a:t>
            </a:r>
          </a:p>
          <a:p>
            <a:pPr algn="ctr"/>
            <a:r>
              <a:rPr lang="pl-PL" sz="2800" dirty="0"/>
              <a:t>Otwarte materiały edukacyjne oparte o rozwiązywanie problemów</a:t>
            </a:r>
            <a:endParaRPr lang="en-US" sz="2800" dirty="0"/>
          </a:p>
        </p:txBody>
      </p:sp>
      <p:sp>
        <p:nvSpPr>
          <p:cNvPr id="20" name="Text Placeholder 19">
            <a:extLst>
              <a:ext uri="{FF2B5EF4-FFF2-40B4-BE49-F238E27FC236}">
                <a16:creationId xmlns:a16="http://schemas.microsoft.com/office/drawing/2014/main" id="{D05D6C79-AC74-C146-8E48-5B5E6DE65942}"/>
              </a:ext>
            </a:extLst>
          </p:cNvPr>
          <p:cNvSpPr>
            <a:spLocks noGrp="1"/>
          </p:cNvSpPr>
          <p:nvPr>
            <p:ph type="body" sz="quarter" idx="29"/>
          </p:nvPr>
        </p:nvSpPr>
        <p:spPr>
          <a:xfrm>
            <a:off x="6332656" y="1681765"/>
            <a:ext cx="700388" cy="689518"/>
          </a:xfrm>
        </p:spPr>
        <p:txBody>
          <a:bodyPr/>
          <a:lstStyle/>
          <a:p>
            <a:r>
              <a:rPr lang="pl-PL" dirty="0"/>
              <a:t>01</a:t>
            </a:r>
            <a:endParaRPr lang="en-US" dirty="0"/>
          </a:p>
        </p:txBody>
      </p:sp>
      <p:sp>
        <p:nvSpPr>
          <p:cNvPr id="21" name="Text Placeholder 20">
            <a:extLst>
              <a:ext uri="{FF2B5EF4-FFF2-40B4-BE49-F238E27FC236}">
                <a16:creationId xmlns:a16="http://schemas.microsoft.com/office/drawing/2014/main" id="{EB9325C9-9340-B244-9DE4-A3013EA33F66}"/>
              </a:ext>
            </a:extLst>
          </p:cNvPr>
          <p:cNvSpPr>
            <a:spLocks noGrp="1"/>
          </p:cNvSpPr>
          <p:nvPr>
            <p:ph type="body" sz="quarter" idx="30"/>
          </p:nvPr>
        </p:nvSpPr>
        <p:spPr>
          <a:xfrm>
            <a:off x="7033043" y="1681766"/>
            <a:ext cx="4465067" cy="689519"/>
          </a:xfrm>
        </p:spPr>
        <p:txBody>
          <a:bodyPr/>
          <a:lstStyle/>
          <a:p>
            <a:r>
              <a:rPr lang="pl-PL" dirty="0"/>
              <a:t>Identyfikacja możliwości</a:t>
            </a:r>
            <a:endParaRPr lang="en-US" dirty="0"/>
          </a:p>
        </p:txBody>
      </p:sp>
      <p:sp>
        <p:nvSpPr>
          <p:cNvPr id="22" name="Text Placeholder 21">
            <a:extLst>
              <a:ext uri="{FF2B5EF4-FFF2-40B4-BE49-F238E27FC236}">
                <a16:creationId xmlns:a16="http://schemas.microsoft.com/office/drawing/2014/main" id="{0DB85D35-044B-9248-BD73-6EC2DCB05190}"/>
              </a:ext>
            </a:extLst>
          </p:cNvPr>
          <p:cNvSpPr>
            <a:spLocks noGrp="1"/>
          </p:cNvSpPr>
          <p:nvPr>
            <p:ph type="body" sz="quarter" idx="31"/>
          </p:nvPr>
        </p:nvSpPr>
        <p:spPr>
          <a:xfrm>
            <a:off x="6339235" y="2435977"/>
            <a:ext cx="700388" cy="689518"/>
          </a:xfrm>
        </p:spPr>
        <p:txBody>
          <a:bodyPr/>
          <a:lstStyle/>
          <a:p>
            <a:r>
              <a:rPr lang="pl-PL" dirty="0"/>
              <a:t>02</a:t>
            </a:r>
            <a:endParaRPr lang="en-US" dirty="0"/>
          </a:p>
        </p:txBody>
      </p:sp>
      <p:sp>
        <p:nvSpPr>
          <p:cNvPr id="23" name="Text Placeholder 22">
            <a:extLst>
              <a:ext uri="{FF2B5EF4-FFF2-40B4-BE49-F238E27FC236}">
                <a16:creationId xmlns:a16="http://schemas.microsoft.com/office/drawing/2014/main" id="{49FA7A81-79B8-D94E-BF8F-E37A81E756D3}"/>
              </a:ext>
            </a:extLst>
          </p:cNvPr>
          <p:cNvSpPr>
            <a:spLocks noGrp="1"/>
          </p:cNvSpPr>
          <p:nvPr>
            <p:ph type="body" sz="quarter" idx="32"/>
          </p:nvPr>
        </p:nvSpPr>
        <p:spPr>
          <a:xfrm>
            <a:off x="7039623" y="2435977"/>
            <a:ext cx="4465067" cy="689519"/>
          </a:xfrm>
        </p:spPr>
        <p:txBody>
          <a:bodyPr/>
          <a:lstStyle/>
          <a:p>
            <a:r>
              <a:rPr lang="pl-PL" dirty="0"/>
              <a:t>Ideacja i zarządzanie pomysłami</a:t>
            </a:r>
            <a:endParaRPr lang="en-US" dirty="0"/>
          </a:p>
        </p:txBody>
      </p:sp>
      <p:sp>
        <p:nvSpPr>
          <p:cNvPr id="24" name="Text Placeholder 23">
            <a:extLst>
              <a:ext uri="{FF2B5EF4-FFF2-40B4-BE49-F238E27FC236}">
                <a16:creationId xmlns:a16="http://schemas.microsoft.com/office/drawing/2014/main" id="{22FBF3DF-AEFA-5547-B617-BAC18C1FE497}"/>
              </a:ext>
            </a:extLst>
          </p:cNvPr>
          <p:cNvSpPr>
            <a:spLocks noGrp="1"/>
          </p:cNvSpPr>
          <p:nvPr>
            <p:ph type="body" sz="quarter" idx="33"/>
          </p:nvPr>
        </p:nvSpPr>
        <p:spPr>
          <a:xfrm>
            <a:off x="6360938" y="3200239"/>
            <a:ext cx="700388" cy="689518"/>
          </a:xfrm>
        </p:spPr>
        <p:txBody>
          <a:bodyPr/>
          <a:lstStyle/>
          <a:p>
            <a:r>
              <a:rPr lang="pl-PL" dirty="0"/>
              <a:t>03</a:t>
            </a:r>
            <a:endParaRPr lang="en-US" dirty="0"/>
          </a:p>
        </p:txBody>
      </p:sp>
      <p:sp>
        <p:nvSpPr>
          <p:cNvPr id="25" name="Text Placeholder 24">
            <a:extLst>
              <a:ext uri="{FF2B5EF4-FFF2-40B4-BE49-F238E27FC236}">
                <a16:creationId xmlns:a16="http://schemas.microsoft.com/office/drawing/2014/main" id="{48E594DC-D5C9-8D49-8D4D-BFA570DDE028}"/>
              </a:ext>
            </a:extLst>
          </p:cNvPr>
          <p:cNvSpPr>
            <a:spLocks noGrp="1"/>
          </p:cNvSpPr>
          <p:nvPr>
            <p:ph type="body" sz="quarter" idx="34"/>
          </p:nvPr>
        </p:nvSpPr>
        <p:spPr>
          <a:xfrm>
            <a:off x="7061326" y="3200239"/>
            <a:ext cx="4465067" cy="689519"/>
          </a:xfrm>
        </p:spPr>
        <p:txBody>
          <a:bodyPr/>
          <a:lstStyle/>
          <a:p>
            <a:r>
              <a:rPr lang="pl-PL" dirty="0"/>
              <a:t>Rozwój koncepcji</a:t>
            </a:r>
            <a:endParaRPr lang="en-US" dirty="0"/>
          </a:p>
        </p:txBody>
      </p:sp>
      <p:sp>
        <p:nvSpPr>
          <p:cNvPr id="26" name="Text Placeholder 25">
            <a:extLst>
              <a:ext uri="{FF2B5EF4-FFF2-40B4-BE49-F238E27FC236}">
                <a16:creationId xmlns:a16="http://schemas.microsoft.com/office/drawing/2014/main" id="{BBDD5F9F-EB70-AC46-9BBF-6658C0F5DFE9}"/>
              </a:ext>
            </a:extLst>
          </p:cNvPr>
          <p:cNvSpPr>
            <a:spLocks noGrp="1"/>
          </p:cNvSpPr>
          <p:nvPr>
            <p:ph type="body" sz="quarter" idx="35"/>
          </p:nvPr>
        </p:nvSpPr>
        <p:spPr>
          <a:xfrm>
            <a:off x="6339235" y="3944410"/>
            <a:ext cx="700388" cy="689518"/>
          </a:xfrm>
        </p:spPr>
        <p:txBody>
          <a:bodyPr/>
          <a:lstStyle/>
          <a:p>
            <a:r>
              <a:rPr lang="pl-PL" dirty="0"/>
              <a:t>04</a:t>
            </a:r>
            <a:endParaRPr lang="en-US" dirty="0"/>
          </a:p>
        </p:txBody>
      </p:sp>
      <p:sp>
        <p:nvSpPr>
          <p:cNvPr id="27" name="Text Placeholder 26">
            <a:extLst>
              <a:ext uri="{FF2B5EF4-FFF2-40B4-BE49-F238E27FC236}">
                <a16:creationId xmlns:a16="http://schemas.microsoft.com/office/drawing/2014/main" id="{B9D284E1-1685-5B4A-AD72-FF41A8D7F0CF}"/>
              </a:ext>
            </a:extLst>
          </p:cNvPr>
          <p:cNvSpPr>
            <a:spLocks noGrp="1"/>
          </p:cNvSpPr>
          <p:nvPr>
            <p:ph type="body" sz="quarter" idx="36"/>
          </p:nvPr>
        </p:nvSpPr>
        <p:spPr>
          <a:xfrm>
            <a:off x="7039623" y="3944412"/>
            <a:ext cx="4465067" cy="689519"/>
          </a:xfrm>
        </p:spPr>
        <p:txBody>
          <a:bodyPr/>
          <a:lstStyle/>
          <a:p>
            <a:r>
              <a:rPr lang="pl-PL" dirty="0"/>
              <a:t>Rozwój usługi</a:t>
            </a:r>
            <a:endParaRPr lang="en-US" dirty="0"/>
          </a:p>
        </p:txBody>
      </p:sp>
      <p:sp>
        <p:nvSpPr>
          <p:cNvPr id="28" name="Text Placeholder 26">
            <a:extLst>
              <a:ext uri="{FF2B5EF4-FFF2-40B4-BE49-F238E27FC236}">
                <a16:creationId xmlns:a16="http://schemas.microsoft.com/office/drawing/2014/main" id="{3ED52F00-62DF-4F24-A627-4E56362D8E8D}"/>
              </a:ext>
            </a:extLst>
          </p:cNvPr>
          <p:cNvSpPr txBox="1">
            <a:spLocks/>
          </p:cNvSpPr>
          <p:nvPr/>
        </p:nvSpPr>
        <p:spPr>
          <a:xfrm>
            <a:off x="7101591" y="4615656"/>
            <a:ext cx="4825366" cy="689519"/>
          </a:xfrm>
          <a:prstGeom prst="rect">
            <a:avLst/>
          </a:prstGeom>
        </p:spPr>
        <p:txBody>
          <a:bodyPr vert="horz" lIns="91440" tIns="45720" rIns="91440" bIns="45720" rtlCol="0" anchor="ctr">
            <a:noAutofit/>
          </a:bodyPr>
          <a:lstStyle>
            <a:lvl1pPr marL="0" indent="0" algn="l" defTabSz="914423" rtl="0" eaLnBrk="1" latinLnBrk="0" hangingPunct="1">
              <a:lnSpc>
                <a:spcPct val="90000"/>
              </a:lnSpc>
              <a:spcBef>
                <a:spcPts val="1001"/>
              </a:spcBef>
              <a:buFont typeface="Arial" panose="020B0604020202020204" pitchFamily="34" charset="0"/>
              <a:buNone/>
              <a:defRPr sz="2201" kern="1200" baseline="0">
                <a:solidFill>
                  <a:srgbClr val="1A1918"/>
                </a:solidFill>
                <a:latin typeface="+mn-lt"/>
                <a:ea typeface="+mn-ea"/>
                <a:cs typeface="+mn-cs"/>
              </a:defRPr>
            </a:lvl1pPr>
            <a:lvl2pPr marL="457212"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23"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34"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46"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64"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r>
              <a:rPr lang="pl-PL" dirty="0"/>
              <a:t>Testowanie i walidacja usługi pilotażowej</a:t>
            </a:r>
            <a:endParaRPr lang="en-US" dirty="0"/>
          </a:p>
        </p:txBody>
      </p:sp>
      <p:sp>
        <p:nvSpPr>
          <p:cNvPr id="29" name="Text Placeholder 26">
            <a:extLst>
              <a:ext uri="{FF2B5EF4-FFF2-40B4-BE49-F238E27FC236}">
                <a16:creationId xmlns:a16="http://schemas.microsoft.com/office/drawing/2014/main" id="{8C673E0A-811A-4476-AA62-1F98BCE9FC70}"/>
              </a:ext>
            </a:extLst>
          </p:cNvPr>
          <p:cNvSpPr txBox="1">
            <a:spLocks/>
          </p:cNvSpPr>
          <p:nvPr/>
        </p:nvSpPr>
        <p:spPr>
          <a:xfrm>
            <a:off x="7153509" y="5146403"/>
            <a:ext cx="4465067" cy="689519"/>
          </a:xfrm>
          <a:prstGeom prst="rect">
            <a:avLst/>
          </a:prstGeom>
        </p:spPr>
        <p:txBody>
          <a:bodyPr vert="horz" lIns="91440" tIns="45720" rIns="91440" bIns="45720" rtlCol="0" anchor="ctr">
            <a:noAutofit/>
          </a:bodyPr>
          <a:lstStyle>
            <a:lvl1pPr marL="0" indent="0" algn="l" defTabSz="914423" rtl="0" eaLnBrk="1" latinLnBrk="0" hangingPunct="1">
              <a:lnSpc>
                <a:spcPct val="90000"/>
              </a:lnSpc>
              <a:spcBef>
                <a:spcPts val="1001"/>
              </a:spcBef>
              <a:buFont typeface="Arial" panose="020B0604020202020204" pitchFamily="34" charset="0"/>
              <a:buNone/>
              <a:defRPr sz="2201" kern="1200" baseline="0">
                <a:solidFill>
                  <a:srgbClr val="1A1918"/>
                </a:solidFill>
                <a:latin typeface="+mn-lt"/>
                <a:ea typeface="+mn-ea"/>
                <a:cs typeface="+mn-cs"/>
              </a:defRPr>
            </a:lvl1pPr>
            <a:lvl2pPr marL="457212"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23"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34"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46"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64"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r>
              <a:rPr lang="pl-PL" dirty="0"/>
              <a:t>Prototyp</a:t>
            </a:r>
            <a:endParaRPr lang="en-US" dirty="0"/>
          </a:p>
        </p:txBody>
      </p:sp>
      <p:sp>
        <p:nvSpPr>
          <p:cNvPr id="2" name="TextBox 1">
            <a:extLst>
              <a:ext uri="{FF2B5EF4-FFF2-40B4-BE49-F238E27FC236}">
                <a16:creationId xmlns:a16="http://schemas.microsoft.com/office/drawing/2014/main" id="{FAC60AB6-AF53-4960-9D45-D275DC658AA7}"/>
              </a:ext>
            </a:extLst>
          </p:cNvPr>
          <p:cNvSpPr txBox="1"/>
          <p:nvPr/>
        </p:nvSpPr>
        <p:spPr>
          <a:xfrm>
            <a:off x="6382895" y="4660671"/>
            <a:ext cx="700387" cy="584775"/>
          </a:xfrm>
          <a:prstGeom prst="rect">
            <a:avLst/>
          </a:prstGeom>
          <a:noFill/>
        </p:spPr>
        <p:txBody>
          <a:bodyPr wrap="square" rtlCol="0">
            <a:spAutoFit/>
          </a:bodyPr>
          <a:lstStyle/>
          <a:p>
            <a:r>
              <a:rPr lang="pl-PL" sz="3200" dirty="0">
                <a:solidFill>
                  <a:srgbClr val="A82279"/>
                </a:solidFill>
              </a:rPr>
              <a:t>05</a:t>
            </a:r>
            <a:endParaRPr lang="en-US" sz="3200" dirty="0">
              <a:solidFill>
                <a:srgbClr val="A82279"/>
              </a:solidFill>
            </a:endParaRPr>
          </a:p>
        </p:txBody>
      </p:sp>
      <p:sp>
        <p:nvSpPr>
          <p:cNvPr id="31" name="TextBox 30">
            <a:extLst>
              <a:ext uri="{FF2B5EF4-FFF2-40B4-BE49-F238E27FC236}">
                <a16:creationId xmlns:a16="http://schemas.microsoft.com/office/drawing/2014/main" id="{9D6904BE-EC0F-4B38-89E3-413BC4CE73DF}"/>
              </a:ext>
            </a:extLst>
          </p:cNvPr>
          <p:cNvSpPr txBox="1"/>
          <p:nvPr/>
        </p:nvSpPr>
        <p:spPr>
          <a:xfrm>
            <a:off x="6401131" y="5130311"/>
            <a:ext cx="700387" cy="584775"/>
          </a:xfrm>
          <a:prstGeom prst="rect">
            <a:avLst/>
          </a:prstGeom>
          <a:noFill/>
        </p:spPr>
        <p:txBody>
          <a:bodyPr wrap="square" rtlCol="0">
            <a:spAutoFit/>
          </a:bodyPr>
          <a:lstStyle/>
          <a:p>
            <a:r>
              <a:rPr lang="pl-PL" sz="3200" dirty="0">
                <a:solidFill>
                  <a:srgbClr val="A82279"/>
                </a:solidFill>
              </a:rPr>
              <a:t>06</a:t>
            </a:r>
            <a:endParaRPr lang="en-US" sz="3200" dirty="0">
              <a:solidFill>
                <a:srgbClr val="A82279"/>
              </a:solidFill>
            </a:endParaRPr>
          </a:p>
        </p:txBody>
      </p:sp>
      <p:sp>
        <p:nvSpPr>
          <p:cNvPr id="32" name="TextBox 31">
            <a:extLst>
              <a:ext uri="{FF2B5EF4-FFF2-40B4-BE49-F238E27FC236}">
                <a16:creationId xmlns:a16="http://schemas.microsoft.com/office/drawing/2014/main" id="{2727C099-6456-4B0E-A3E8-F18710DF102E}"/>
              </a:ext>
            </a:extLst>
          </p:cNvPr>
          <p:cNvSpPr txBox="1"/>
          <p:nvPr/>
        </p:nvSpPr>
        <p:spPr>
          <a:xfrm>
            <a:off x="8177491" y="295350"/>
            <a:ext cx="2132763" cy="584775"/>
          </a:xfrm>
          <a:prstGeom prst="rect">
            <a:avLst/>
          </a:prstGeom>
          <a:noFill/>
        </p:spPr>
        <p:txBody>
          <a:bodyPr wrap="square">
            <a:spAutoFit/>
          </a:bodyPr>
          <a:lstStyle/>
          <a:p>
            <a:r>
              <a:rPr lang="pl-PL" sz="3200" b="1" dirty="0">
                <a:solidFill>
                  <a:srgbClr val="A82279"/>
                </a:solidFill>
              </a:rPr>
              <a:t>Etapy</a:t>
            </a:r>
            <a:endParaRPr lang="en-US" sz="3200" b="1" dirty="0">
              <a:solidFill>
                <a:srgbClr val="A82279"/>
              </a:solidFill>
            </a:endParaRPr>
          </a:p>
        </p:txBody>
      </p:sp>
    </p:spTree>
    <p:extLst>
      <p:ext uri="{BB962C8B-B14F-4D97-AF65-F5344CB8AC3E}">
        <p14:creationId xmlns:p14="http://schemas.microsoft.com/office/powerpoint/2010/main" val="302860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58DABA6-EF41-4FBC-8E12-A339EBB56457}"/>
              </a:ext>
            </a:extLst>
          </p:cNvPr>
          <p:cNvSpPr>
            <a:spLocks noGrp="1"/>
          </p:cNvSpPr>
          <p:nvPr>
            <p:ph type="body" sz="quarter" idx="25"/>
          </p:nvPr>
        </p:nvSpPr>
        <p:spPr/>
        <p:txBody>
          <a:bodyPr/>
          <a:lstStyle/>
          <a:p>
            <a:endParaRPr lang="en-US"/>
          </a:p>
        </p:txBody>
      </p:sp>
      <p:sp>
        <p:nvSpPr>
          <p:cNvPr id="4" name="Text Box 2">
            <a:extLst>
              <a:ext uri="{FF2B5EF4-FFF2-40B4-BE49-F238E27FC236}">
                <a16:creationId xmlns:a16="http://schemas.microsoft.com/office/drawing/2014/main" id="{23B8D8BE-C6D6-4507-A238-A84645550032}"/>
              </a:ext>
            </a:extLst>
          </p:cNvPr>
          <p:cNvSpPr txBox="1">
            <a:spLocks noChangeArrowheads="1"/>
          </p:cNvSpPr>
          <p:nvPr/>
        </p:nvSpPr>
        <p:spPr bwMode="auto">
          <a:xfrm>
            <a:off x="483596" y="634684"/>
            <a:ext cx="10842103" cy="5344094"/>
          </a:xfrm>
          <a:prstGeom prst="rect">
            <a:avLst/>
          </a:prstGeom>
          <a:solidFill>
            <a:srgbClr val="FFFFFF"/>
          </a:solidFill>
          <a:ln w="38100">
            <a:solidFill>
              <a:schemeClr val="accent1"/>
            </a:solidFill>
            <a:miter lim="800000"/>
            <a:headEnd/>
            <a:tailEnd/>
          </a:ln>
        </p:spPr>
        <p:txBody>
          <a:bodyPr rot="0" vert="horz" wrap="square" lIns="91440" tIns="45720" rIns="91440" bIns="45720" anchor="t" anchorCtr="0">
            <a:noAutofit/>
          </a:bodyPr>
          <a:lstStyle/>
          <a:p>
            <a:pPr algn="ctr"/>
            <a:r>
              <a:rPr lang="pl-PL" sz="1600" b="1" dirty="0">
                <a:solidFill>
                  <a:srgbClr val="1A1918"/>
                </a:solidFill>
                <a:latin typeface="Calibri" panose="020F0502020204030204" pitchFamily="34" charset="0"/>
                <a:cs typeface="Calibri" panose="020F0502020204030204" pitchFamily="34" charset="0"/>
              </a:rPr>
              <a:t>Jak używać macierzy How </a:t>
            </a:r>
            <a:r>
              <a:rPr lang="pl-PL" sz="1600" b="1" dirty="0" err="1">
                <a:solidFill>
                  <a:srgbClr val="1A1918"/>
                </a:solidFill>
                <a:latin typeface="Calibri" panose="020F0502020204030204" pitchFamily="34" charset="0"/>
                <a:cs typeface="Calibri" panose="020F0502020204030204" pitchFamily="34" charset="0"/>
              </a:rPr>
              <a:t>Now</a:t>
            </a:r>
            <a:r>
              <a:rPr lang="pl-PL" sz="1600" b="1" dirty="0">
                <a:solidFill>
                  <a:srgbClr val="1A1918"/>
                </a:solidFill>
                <a:latin typeface="Calibri" panose="020F0502020204030204" pitchFamily="34" charset="0"/>
                <a:cs typeface="Calibri" panose="020F0502020204030204" pitchFamily="34" charset="0"/>
              </a:rPr>
              <a:t> </a:t>
            </a:r>
            <a:r>
              <a:rPr lang="pl-PL" sz="1600" b="1" dirty="0" err="1">
                <a:solidFill>
                  <a:srgbClr val="1A1918"/>
                </a:solidFill>
                <a:latin typeface="Calibri" panose="020F0502020204030204" pitchFamily="34" charset="0"/>
                <a:cs typeface="Calibri" panose="020F0502020204030204" pitchFamily="34" charset="0"/>
              </a:rPr>
              <a:t>Wow</a:t>
            </a:r>
            <a:r>
              <a:rPr lang="pl-PL" sz="1600" b="1" dirty="0">
                <a:solidFill>
                  <a:srgbClr val="1A1918"/>
                </a:solidFill>
                <a:latin typeface="Calibri" panose="020F0502020204030204" pitchFamily="34" charset="0"/>
                <a:cs typeface="Calibri" panose="020F0502020204030204" pitchFamily="34" charset="0"/>
              </a:rPr>
              <a:t>?</a:t>
            </a:r>
          </a:p>
          <a:p>
            <a:pPr algn="ctr"/>
            <a:endParaRPr lang="nl-NL" sz="1600" dirty="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en-US" sz="1600" b="1" dirty="0" err="1">
                <a:solidFill>
                  <a:srgbClr val="1A1918"/>
                </a:solidFill>
                <a:latin typeface="Calibri" panose="020F0502020204030204" pitchFamily="34" charset="0"/>
                <a:cs typeface="Calibri" panose="020F0502020204030204" pitchFamily="34" charset="0"/>
              </a:rPr>
              <a:t>Krok</a:t>
            </a:r>
            <a:r>
              <a:rPr lang="en-US" sz="1600" b="1" dirty="0">
                <a:solidFill>
                  <a:srgbClr val="1A1918"/>
                </a:solidFill>
                <a:latin typeface="Calibri" panose="020F0502020204030204" pitchFamily="34" charset="0"/>
                <a:cs typeface="Calibri" panose="020F0502020204030204" pitchFamily="34" charset="0"/>
              </a:rPr>
              <a:t> 1: </a:t>
            </a:r>
            <a:r>
              <a:rPr lang="en-US" sz="1600" dirty="0" err="1">
                <a:solidFill>
                  <a:srgbClr val="1A1918"/>
                </a:solidFill>
                <a:latin typeface="Calibri" panose="020F0502020204030204" pitchFamily="34" charset="0"/>
                <a:cs typeface="Calibri" panose="020F0502020204030204" pitchFamily="34" charset="0"/>
              </a:rPr>
              <a:t>Wypisz</a:t>
            </a:r>
            <a:r>
              <a:rPr lang="en-US" sz="1600" dirty="0">
                <a:solidFill>
                  <a:srgbClr val="1A1918"/>
                </a:solidFill>
                <a:latin typeface="Calibri" panose="020F0502020204030204" pitchFamily="34" charset="0"/>
                <a:cs typeface="Calibri" panose="020F0502020204030204" pitchFamily="34" charset="0"/>
              </a:rPr>
              <a:t> </a:t>
            </a:r>
            <a:r>
              <a:rPr lang="en-US" sz="1600" dirty="0" err="1">
                <a:solidFill>
                  <a:srgbClr val="1A1918"/>
                </a:solidFill>
                <a:latin typeface="Calibri" panose="020F0502020204030204" pitchFamily="34" charset="0"/>
                <a:cs typeface="Calibri" panose="020F0502020204030204" pitchFamily="34" charset="0"/>
              </a:rPr>
              <a:t>pomysły</a:t>
            </a:r>
            <a:endParaRPr lang="pl-PL" sz="1600" dirty="0">
              <a:solidFill>
                <a:srgbClr val="1A1918"/>
              </a:solidFill>
              <a:latin typeface="Calibri" panose="020F0502020204030204" pitchFamily="34" charset="0"/>
              <a:cs typeface="Calibri" panose="020F0502020204030204" pitchFamily="34" charset="0"/>
            </a:endParaRPr>
          </a:p>
          <a:p>
            <a:pPr algn="just"/>
            <a:endParaRPr lang="nl-NL" sz="1600" b="1" dirty="0">
              <a:solidFill>
                <a:srgbClr val="1A1918"/>
              </a:solidFill>
              <a:latin typeface="Calibri" panose="020F0502020204030204" pitchFamily="34" charset="0"/>
              <a:cs typeface="Calibri" panose="020F0502020204030204" pitchFamily="34" charset="0"/>
            </a:endParaRPr>
          </a:p>
          <a:p>
            <a:pPr algn="just"/>
            <a:r>
              <a:rPr lang="pl-PL" sz="1600" b="1" dirty="0">
                <a:solidFill>
                  <a:srgbClr val="1A1918"/>
                </a:solidFill>
                <a:latin typeface="Calibri" panose="020F0502020204030204" pitchFamily="34" charset="0"/>
                <a:cs typeface="Calibri" panose="020F0502020204030204" pitchFamily="34" charset="0"/>
              </a:rPr>
              <a:t>Krok 2: </a:t>
            </a:r>
            <a:r>
              <a:rPr lang="pl-PL" sz="1600" dirty="0">
                <a:solidFill>
                  <a:srgbClr val="1A1918"/>
                </a:solidFill>
                <a:latin typeface="Calibri" panose="020F0502020204030204" pitchFamily="34" charset="0"/>
                <a:cs typeface="Calibri" panose="020F0502020204030204" pitchFamily="34" charset="0"/>
              </a:rPr>
              <a:t>Daj każdemu członkowi zespołu 3 karteczki samoprzylepne w każdym kolorze –3 niebieskie, 3 żółte, 3 zielone. 9 kartek na osobę to typowe rozwiązanie, ale śmiało możesz tę liczbę zmniejszyć lub zwiększyć w oparciu o dostępny czas i liczbę wygenerowanych koncepcji.</a:t>
            </a:r>
          </a:p>
          <a:p>
            <a:pPr algn="just"/>
            <a:endParaRPr lang="nl-NL" sz="1600" b="1" dirty="0">
              <a:solidFill>
                <a:srgbClr val="1A1918"/>
              </a:solidFill>
              <a:latin typeface="Calibri" panose="020F0502020204030204" pitchFamily="34" charset="0"/>
              <a:cs typeface="Calibri" panose="020F0502020204030204" pitchFamily="34" charset="0"/>
            </a:endParaRPr>
          </a:p>
          <a:p>
            <a:pPr algn="just"/>
            <a:r>
              <a:rPr lang="pl-PL" sz="1600" b="1" dirty="0">
                <a:solidFill>
                  <a:srgbClr val="1A1918"/>
                </a:solidFill>
                <a:latin typeface="Calibri" panose="020F0502020204030204" pitchFamily="34" charset="0"/>
                <a:cs typeface="Calibri" panose="020F0502020204030204" pitchFamily="34" charset="0"/>
              </a:rPr>
              <a:t>Krok 3: </a:t>
            </a:r>
            <a:r>
              <a:rPr lang="pl-PL" sz="1600" dirty="0">
                <a:solidFill>
                  <a:srgbClr val="1A1918"/>
                </a:solidFill>
                <a:latin typeface="Calibri" panose="020F0502020204030204" pitchFamily="34" charset="0"/>
                <a:cs typeface="Calibri" panose="020F0502020204030204" pitchFamily="34" charset="0"/>
              </a:rPr>
              <a:t>Poproś każdego członka zespołu, aby zagłosował na 3 najlepsze koncepcje w każdej kategorii. Niech zrobią to poprzez umieszczenie kolorowej karteczki przy wybranej koncepcji.</a:t>
            </a:r>
          </a:p>
          <a:p>
            <a:pPr algn="just"/>
            <a:endParaRPr lang="nl-NL" sz="1600" b="1" dirty="0">
              <a:solidFill>
                <a:srgbClr val="1A1918"/>
              </a:solidFill>
              <a:latin typeface="Calibri" panose="020F0502020204030204" pitchFamily="34" charset="0"/>
              <a:cs typeface="Calibri" panose="020F0502020204030204" pitchFamily="34" charset="0"/>
            </a:endParaRPr>
          </a:p>
          <a:p>
            <a:pPr algn="just">
              <a:lnSpc>
                <a:spcPct val="107000"/>
              </a:lnSpc>
              <a:spcAft>
                <a:spcPts val="800"/>
              </a:spcAft>
            </a:pPr>
            <a:r>
              <a:rPr lang="pl-PL" sz="1600" b="1" dirty="0">
                <a:solidFill>
                  <a:srgbClr val="1A1918"/>
                </a:solidFill>
                <a:latin typeface="Calibri" panose="020F0502020204030204" pitchFamily="34" charset="0"/>
                <a:cs typeface="Calibri" panose="020F0502020204030204" pitchFamily="34" charset="0"/>
              </a:rPr>
              <a:t>Krok 4:  </a:t>
            </a:r>
            <a:r>
              <a:rPr lang="pl-PL" sz="1600" dirty="0">
                <a:solidFill>
                  <a:srgbClr val="1A1918"/>
                </a:solidFill>
                <a:latin typeface="Calibri" panose="020F0502020204030204" pitchFamily="34" charset="0"/>
                <a:cs typeface="Calibri" panose="020F0502020204030204" pitchFamily="34" charset="0"/>
              </a:rPr>
              <a:t>Na koniec policz liczbę kartek pod każdym pomysłem, aby go sklasyfikować. Największa liczba kartek w danym kolorze klasyfikuje pomysł pod tym kolorem.</a:t>
            </a:r>
          </a:p>
          <a:p>
            <a:pPr marL="457200" algn="just">
              <a:lnSpc>
                <a:spcPct val="107000"/>
              </a:lnSpc>
              <a:spcAft>
                <a:spcPts val="800"/>
              </a:spcAft>
            </a:pPr>
            <a:r>
              <a:rPr lang="pl-PL" sz="1600" dirty="0">
                <a:solidFill>
                  <a:srgbClr val="1A1918"/>
                </a:solidFill>
                <a:latin typeface="Calibri" panose="020F0502020204030204" pitchFamily="34" charset="0"/>
                <a:cs typeface="Calibri" panose="020F0502020204030204" pitchFamily="34" charset="0"/>
              </a:rPr>
              <a:t>W przypadku remisu:</a:t>
            </a:r>
          </a:p>
          <a:p>
            <a:pPr marL="457200" algn="just">
              <a:lnSpc>
                <a:spcPct val="107000"/>
              </a:lnSpc>
              <a:spcAft>
                <a:spcPts val="800"/>
              </a:spcAft>
            </a:pPr>
            <a:r>
              <a:rPr lang="pl-PL" sz="1600" dirty="0">
                <a:solidFill>
                  <a:srgbClr val="1A1918"/>
                </a:solidFill>
                <a:latin typeface="Calibri" panose="020F0502020204030204" pitchFamily="34" charset="0"/>
                <a:cs typeface="Calibri" panose="020F0502020204030204" pitchFamily="34" charset="0"/>
              </a:rPr>
              <a:t>Jeśli liczba niebieskich kartek równa się liczbie zielonych, pomysł uchodzi za niebieski </a:t>
            </a:r>
          </a:p>
          <a:p>
            <a:pPr marL="457200" algn="just">
              <a:lnSpc>
                <a:spcPct val="107000"/>
              </a:lnSpc>
              <a:spcAft>
                <a:spcPts val="800"/>
              </a:spcAft>
            </a:pPr>
            <a:r>
              <a:rPr lang="pl-PL" sz="1600" dirty="0">
                <a:solidFill>
                  <a:srgbClr val="1A1918"/>
                </a:solidFill>
                <a:latin typeface="Calibri" panose="020F0502020204030204" pitchFamily="34" charset="0"/>
                <a:cs typeface="Calibri" panose="020F0502020204030204" pitchFamily="34" charset="0"/>
              </a:rPr>
              <a:t>Jeśli liczba żółtych kartek jest równa liczbie zielonych, pomysł uchodzi za zielony. </a:t>
            </a:r>
          </a:p>
          <a:p>
            <a:pPr algn="just">
              <a:lnSpc>
                <a:spcPct val="107000"/>
              </a:lnSpc>
              <a:spcAft>
                <a:spcPts val="800"/>
              </a:spcAft>
            </a:pPr>
            <a:r>
              <a:rPr lang="pl-PL" sz="1600" b="1" dirty="0">
                <a:solidFill>
                  <a:srgbClr val="1A1918"/>
                </a:solidFill>
                <a:latin typeface="Calibri" panose="020F0502020204030204" pitchFamily="34" charset="0"/>
                <a:cs typeface="Calibri" panose="020F0502020204030204" pitchFamily="34" charset="0"/>
              </a:rPr>
              <a:t>Krok 5: </a:t>
            </a:r>
            <a:r>
              <a:rPr lang="pl-PL" sz="1600" dirty="0">
                <a:solidFill>
                  <a:srgbClr val="1A1918"/>
                </a:solidFill>
                <a:latin typeface="Calibri" panose="020F0502020204030204" pitchFamily="34" charset="0"/>
                <a:cs typeface="Calibri" panose="020F0502020204030204" pitchFamily="34" charset="0"/>
              </a:rPr>
              <a:t>Dzięki temu zadaniu dysponujesz teraz szeregiem koncepcji zielonych, nad którymi możesz dalej pracować. Upewnij się, że niebieskie pomysły zostaną ​​natychmiastowo wdrożone, a żółte pomysły zostaną zapamiętane na przyszłość.</a:t>
            </a:r>
          </a:p>
        </p:txBody>
      </p:sp>
    </p:spTree>
    <p:extLst>
      <p:ext uri="{BB962C8B-B14F-4D97-AF65-F5344CB8AC3E}">
        <p14:creationId xmlns:p14="http://schemas.microsoft.com/office/powerpoint/2010/main" val="30227529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003516F-7356-C54A-9310-1808BA88061B}"/>
              </a:ext>
            </a:extLst>
          </p:cNvPr>
          <p:cNvSpPr>
            <a:spLocks noGrp="1"/>
          </p:cNvSpPr>
          <p:nvPr>
            <p:ph type="body" sz="quarter" idx="16"/>
          </p:nvPr>
        </p:nvSpPr>
        <p:spPr>
          <a:xfrm>
            <a:off x="2032973" y="1005093"/>
            <a:ext cx="4444027" cy="582221"/>
          </a:xfrm>
        </p:spPr>
        <p:txBody>
          <a:bodyPr>
            <a:noAutofit/>
          </a:bodyPr>
          <a:lstStyle/>
          <a:p>
            <a:r>
              <a:rPr lang="pl-PL" sz="3400" dirty="0"/>
              <a:t>Opracowanie koncepcji</a:t>
            </a:r>
            <a:endParaRPr lang="en-US" sz="3400" dirty="0"/>
          </a:p>
        </p:txBody>
      </p:sp>
      <p:sp>
        <p:nvSpPr>
          <p:cNvPr id="5" name="Text Placeholder 4">
            <a:extLst>
              <a:ext uri="{FF2B5EF4-FFF2-40B4-BE49-F238E27FC236}">
                <a16:creationId xmlns:a16="http://schemas.microsoft.com/office/drawing/2014/main" id="{BF5041CE-673E-444F-AD6F-64F84A781C5C}"/>
              </a:ext>
            </a:extLst>
          </p:cNvPr>
          <p:cNvSpPr>
            <a:spLocks noGrp="1"/>
          </p:cNvSpPr>
          <p:nvPr>
            <p:ph type="body" sz="quarter" idx="17"/>
          </p:nvPr>
        </p:nvSpPr>
        <p:spPr>
          <a:xfrm>
            <a:off x="406400" y="982018"/>
            <a:ext cx="1498600" cy="795982"/>
          </a:xfrm>
        </p:spPr>
        <p:txBody>
          <a:bodyPr>
            <a:noAutofit/>
          </a:bodyPr>
          <a:lstStyle/>
          <a:p>
            <a:r>
              <a:rPr lang="pl-PL" sz="3400" dirty="0"/>
              <a:t>Etap</a:t>
            </a:r>
            <a:r>
              <a:rPr lang="en-US" sz="3400" dirty="0"/>
              <a:t> 3</a:t>
            </a:r>
          </a:p>
        </p:txBody>
      </p:sp>
    </p:spTree>
    <p:extLst>
      <p:ext uri="{BB962C8B-B14F-4D97-AF65-F5344CB8AC3E}">
        <p14:creationId xmlns:p14="http://schemas.microsoft.com/office/powerpoint/2010/main" val="337010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0 min">
            <a:extLst>
              <a:ext uri="{FF2B5EF4-FFF2-40B4-BE49-F238E27FC236}">
                <a16:creationId xmlns:a16="http://schemas.microsoft.com/office/drawing/2014/main" id="{C26908F1-7D97-4C00-9CDD-BD1F799ADE43}"/>
              </a:ext>
            </a:extLst>
          </p:cNvPr>
          <p:cNvSpPr txBox="1"/>
          <p:nvPr/>
        </p:nvSpPr>
        <p:spPr>
          <a:xfrm>
            <a:off x="10827726" y="82494"/>
            <a:ext cx="1066435" cy="65613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0092" tIns="20092" rIns="20092" bIns="20092" anchor="ctr">
            <a:spAutoFit/>
          </a:bodyPr>
          <a:lstStyle>
            <a:lvl1pPr>
              <a:defRPr sz="1400" b="1"/>
            </a:lvl1pPr>
          </a:lstStyle>
          <a:p>
            <a:pPr algn="ctr"/>
            <a:r>
              <a:rPr lang="pl-PL" sz="2000" dirty="0">
                <a:solidFill>
                  <a:srgbClr val="A82279"/>
                </a:solidFill>
              </a:rPr>
              <a:t>Proces </a:t>
            </a:r>
          </a:p>
          <a:p>
            <a:pPr algn="ctr"/>
            <a:r>
              <a:rPr lang="pl-PL" sz="2000" dirty="0">
                <a:solidFill>
                  <a:srgbClr val="A82279"/>
                </a:solidFill>
              </a:rPr>
              <a:t>innowacji</a:t>
            </a:r>
          </a:p>
        </p:txBody>
      </p:sp>
      <p:pic>
        <p:nvPicPr>
          <p:cNvPr id="3" name="Obraz 2">
            <a:extLst>
              <a:ext uri="{FF2B5EF4-FFF2-40B4-BE49-F238E27FC236}">
                <a16:creationId xmlns:a16="http://schemas.microsoft.com/office/drawing/2014/main" id="{701E5B77-DBA8-01FE-42C9-95EC50ECEBA6}"/>
              </a:ext>
            </a:extLst>
          </p:cNvPr>
          <p:cNvPicPr>
            <a:picLocks noChangeAspect="1"/>
          </p:cNvPicPr>
          <p:nvPr/>
        </p:nvPicPr>
        <p:blipFill>
          <a:blip r:embed="rId3"/>
          <a:stretch>
            <a:fillRect/>
          </a:stretch>
        </p:blipFill>
        <p:spPr>
          <a:xfrm>
            <a:off x="163163" y="657224"/>
            <a:ext cx="10096500" cy="5543550"/>
          </a:xfrm>
          <a:prstGeom prst="rect">
            <a:avLst/>
          </a:prstGeom>
        </p:spPr>
      </p:pic>
      <p:sp>
        <p:nvSpPr>
          <p:cNvPr id="4" name="Owal 3">
            <a:extLst>
              <a:ext uri="{FF2B5EF4-FFF2-40B4-BE49-F238E27FC236}">
                <a16:creationId xmlns:a16="http://schemas.microsoft.com/office/drawing/2014/main" id="{C2F34600-D53E-CF56-7462-DD1EDA300C23}"/>
              </a:ext>
            </a:extLst>
          </p:cNvPr>
          <p:cNvSpPr/>
          <p:nvPr/>
        </p:nvSpPr>
        <p:spPr>
          <a:xfrm>
            <a:off x="3140765" y="1563757"/>
            <a:ext cx="2504661" cy="414793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Tree>
    <p:extLst>
      <p:ext uri="{BB962C8B-B14F-4D97-AF65-F5344CB8AC3E}">
        <p14:creationId xmlns:p14="http://schemas.microsoft.com/office/powerpoint/2010/main" val="11710322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pole tekstowe 25">
            <a:extLst>
              <a:ext uri="{FF2B5EF4-FFF2-40B4-BE49-F238E27FC236}">
                <a16:creationId xmlns:a16="http://schemas.microsoft.com/office/drawing/2014/main" id="{1C147874-2B51-8B02-D420-BCABDDEBF5B4}"/>
              </a:ext>
            </a:extLst>
          </p:cNvPr>
          <p:cNvSpPr txBox="1"/>
          <p:nvPr/>
        </p:nvSpPr>
        <p:spPr>
          <a:xfrm>
            <a:off x="1778000" y="3048000"/>
            <a:ext cx="184731" cy="369332"/>
          </a:xfrm>
          <a:prstGeom prst="rect">
            <a:avLst/>
          </a:prstGeom>
          <a:noFill/>
        </p:spPr>
        <p:txBody>
          <a:bodyPr wrap="none" rtlCol="0">
            <a:spAutoFit/>
          </a:bodyPr>
          <a:lstStyle/>
          <a:p>
            <a:endParaRPr lang="pl-PL" dirty="0"/>
          </a:p>
        </p:txBody>
      </p:sp>
      <p:sp>
        <p:nvSpPr>
          <p:cNvPr id="27" name="Prostokąt 26">
            <a:extLst>
              <a:ext uri="{FF2B5EF4-FFF2-40B4-BE49-F238E27FC236}">
                <a16:creationId xmlns:a16="http://schemas.microsoft.com/office/drawing/2014/main" id="{DBA08576-09A2-1CC4-3677-FB1B5EFE3DE1}"/>
              </a:ext>
            </a:extLst>
          </p:cNvPr>
          <p:cNvSpPr/>
          <p:nvPr/>
        </p:nvSpPr>
        <p:spPr>
          <a:xfrm>
            <a:off x="181261" y="2172965"/>
            <a:ext cx="7324435" cy="2373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400" b="1" dirty="0"/>
              <a:t>Poziom 2: </a:t>
            </a:r>
          </a:p>
          <a:p>
            <a:r>
              <a:rPr lang="pl-PL" sz="1400" b="1" dirty="0"/>
              <a:t>8. Generowanie koncepcji</a:t>
            </a:r>
          </a:p>
          <a:p>
            <a:endParaRPr lang="pl-PL" sz="1400" dirty="0"/>
          </a:p>
          <a:p>
            <a:r>
              <a:rPr lang="pl-PL" sz="1400" b="1" dirty="0"/>
              <a:t>Poziom 3: </a:t>
            </a:r>
          </a:p>
          <a:p>
            <a:pPr marL="285750" indent="-285750">
              <a:buFont typeface="Arial" panose="020B0604020202020204" pitchFamily="34" charset="0"/>
              <a:buChar char="•"/>
            </a:pPr>
            <a:r>
              <a:rPr lang="pl-PL" sz="1400" dirty="0"/>
              <a:t>Bardzo szczegółowa ideacja z działaniami koncepcyjnymi</a:t>
            </a:r>
          </a:p>
          <a:p>
            <a:pPr marL="285750" indent="-285750">
              <a:buFont typeface="Arial" panose="020B0604020202020204" pitchFamily="34" charset="0"/>
              <a:buChar char="•"/>
            </a:pPr>
            <a:r>
              <a:rPr lang="pl-PL" sz="1400" dirty="0"/>
              <a:t>Jeszcze bardziej szczegółowe działania badawcze m.in. dotyczące </a:t>
            </a:r>
            <a:r>
              <a:rPr lang="pl-PL" sz="1400" dirty="0" err="1"/>
              <a:t>zachowań</a:t>
            </a:r>
            <a:r>
              <a:rPr lang="pl-PL" sz="1400" dirty="0"/>
              <a:t> klientów</a:t>
            </a:r>
          </a:p>
          <a:p>
            <a:pPr marL="285750" indent="-285750">
              <a:buFont typeface="Arial" panose="020B0604020202020204" pitchFamily="34" charset="0"/>
              <a:buChar char="•"/>
            </a:pPr>
            <a:r>
              <a:rPr lang="pl-PL" sz="1400" dirty="0"/>
              <a:t>Pozyskiwanie opinii od potencjalnych użytkowników</a:t>
            </a:r>
          </a:p>
          <a:p>
            <a:pPr marL="285750" indent="-285750">
              <a:buFont typeface="Arial" panose="020B0604020202020204" pitchFamily="34" charset="0"/>
              <a:buChar char="•"/>
            </a:pPr>
            <a:r>
              <a:rPr lang="pl-PL" sz="1400" dirty="0"/>
              <a:t>Logiczne lub intuicyjne techniki generowania koncepcji np. analiza morfologiczna, burza mózgów, szkicowanie lub skojarzenie słów</a:t>
            </a:r>
          </a:p>
        </p:txBody>
      </p:sp>
      <p:sp>
        <p:nvSpPr>
          <p:cNvPr id="28" name="Prostokąt 27">
            <a:extLst>
              <a:ext uri="{FF2B5EF4-FFF2-40B4-BE49-F238E27FC236}">
                <a16:creationId xmlns:a16="http://schemas.microsoft.com/office/drawing/2014/main" id="{3D9DD226-25F3-1C20-1245-E6F593710487}"/>
              </a:ext>
            </a:extLst>
          </p:cNvPr>
          <p:cNvSpPr/>
          <p:nvPr/>
        </p:nvSpPr>
        <p:spPr>
          <a:xfrm>
            <a:off x="7670799" y="2190289"/>
            <a:ext cx="3970179" cy="2373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400" b="1" dirty="0"/>
              <a:t>Poziom 2: </a:t>
            </a:r>
          </a:p>
          <a:p>
            <a:r>
              <a:rPr lang="pl-PL" sz="1400" b="1" dirty="0"/>
              <a:t>9. Opisywanie koncepcji</a:t>
            </a:r>
          </a:p>
          <a:p>
            <a:r>
              <a:rPr lang="pl-PL" sz="1400" b="1" dirty="0"/>
              <a:t>Poziom 3: </a:t>
            </a:r>
          </a:p>
          <a:p>
            <a:pPr marL="285750" indent="-285750">
              <a:buFont typeface="Arial" panose="020B0604020202020204" pitchFamily="34" charset="0"/>
              <a:buChar char="•"/>
            </a:pPr>
            <a:r>
              <a:rPr lang="pl-PL" sz="1400" dirty="0"/>
              <a:t>Tworzenie opisów koncepcji z wykorzystaniem przypadków użycia, planów lub opisu procesu obsługi</a:t>
            </a:r>
          </a:p>
          <a:p>
            <a:pPr marL="285750" indent="-285750">
              <a:buFont typeface="Arial" panose="020B0604020202020204" pitchFamily="34" charset="0"/>
              <a:buChar char="•"/>
            </a:pPr>
            <a:r>
              <a:rPr lang="pl-PL" sz="1400" dirty="0"/>
              <a:t>Budowanie przypadków użycia</a:t>
            </a:r>
          </a:p>
          <a:p>
            <a:pPr marL="285750" indent="-285750">
              <a:buFont typeface="Arial" panose="020B0604020202020204" pitchFamily="34" charset="0"/>
              <a:buChar char="•"/>
            </a:pPr>
            <a:r>
              <a:rPr lang="pl-PL" sz="1400" dirty="0"/>
              <a:t>Formułowanie propozycję wartości</a:t>
            </a:r>
          </a:p>
          <a:p>
            <a:pPr marL="285750" indent="-285750">
              <a:buFont typeface="Arial" panose="020B0604020202020204" pitchFamily="34" charset="0"/>
              <a:buChar char="•"/>
            </a:pPr>
            <a:r>
              <a:rPr lang="pl-PL" sz="1400" dirty="0"/>
              <a:t>Omówienie procesów w tle</a:t>
            </a:r>
          </a:p>
          <a:p>
            <a:pPr marL="285750" indent="-285750">
              <a:buFont typeface="Arial" panose="020B0604020202020204" pitchFamily="34" charset="0"/>
              <a:buChar char="•"/>
            </a:pPr>
            <a:r>
              <a:rPr lang="pl-PL" sz="1400" dirty="0"/>
              <a:t>Budowanie planu wdrożenia</a:t>
            </a:r>
          </a:p>
        </p:txBody>
      </p:sp>
      <p:sp>
        <p:nvSpPr>
          <p:cNvPr id="29" name="Prostokąt 28">
            <a:extLst>
              <a:ext uri="{FF2B5EF4-FFF2-40B4-BE49-F238E27FC236}">
                <a16:creationId xmlns:a16="http://schemas.microsoft.com/office/drawing/2014/main" id="{F2EB1322-FC04-BCD7-7B41-5716549C75A3}"/>
              </a:ext>
            </a:extLst>
          </p:cNvPr>
          <p:cNvSpPr/>
          <p:nvPr/>
        </p:nvSpPr>
        <p:spPr>
          <a:xfrm>
            <a:off x="181263" y="4824053"/>
            <a:ext cx="4860637" cy="19322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600" b="1" dirty="0"/>
              <a:t>Poziom 2: </a:t>
            </a:r>
          </a:p>
          <a:p>
            <a:r>
              <a:rPr lang="pl-PL" sz="1600" b="1" dirty="0"/>
              <a:t>10. </a:t>
            </a:r>
            <a:r>
              <a:rPr lang="pl-PL" sz="1600" b="1" dirty="0">
                <a:effectLst/>
                <a:latin typeface="Calibri" panose="020F0502020204030204" pitchFamily="34" charset="0"/>
                <a:ea typeface="Calibri" panose="020F0502020204030204" pitchFamily="34" charset="0"/>
                <a:cs typeface="Times New Roman" panose="02020603050405020304" pitchFamily="18" charset="0"/>
              </a:rPr>
              <a:t>Wybór koncepcji</a:t>
            </a:r>
          </a:p>
          <a:p>
            <a:endParaRPr lang="pl-PL" sz="1600" b="1" dirty="0"/>
          </a:p>
          <a:p>
            <a:r>
              <a:rPr lang="pl-PL" sz="1600" b="1" dirty="0"/>
              <a:t>Poziom 3: </a:t>
            </a:r>
          </a:p>
          <a:p>
            <a:pPr marL="285750" indent="-285750">
              <a:buFont typeface="Arial" panose="020B0604020202020204" pitchFamily="34" charset="0"/>
              <a:buChar char="•"/>
            </a:pPr>
            <a:r>
              <a:rPr lang="pl-PL" sz="1600" dirty="0"/>
              <a:t>Wybór konceptów w oparciu o narzędzia decyzyjne i metody </a:t>
            </a:r>
            <a:r>
              <a:rPr lang="pl-PL" sz="1600" dirty="0" err="1"/>
              <a:t>priorytetyzacji</a:t>
            </a:r>
            <a:endParaRPr lang="pl-PL" sz="1600" dirty="0"/>
          </a:p>
        </p:txBody>
      </p:sp>
      <p:sp>
        <p:nvSpPr>
          <p:cNvPr id="2" name="Prostokąt 1">
            <a:extLst>
              <a:ext uri="{FF2B5EF4-FFF2-40B4-BE49-F238E27FC236}">
                <a16:creationId xmlns:a16="http://schemas.microsoft.com/office/drawing/2014/main" id="{682AC389-E3EB-724E-A573-F2B2222EB40F}"/>
              </a:ext>
            </a:extLst>
          </p:cNvPr>
          <p:cNvSpPr/>
          <p:nvPr/>
        </p:nvSpPr>
        <p:spPr>
          <a:xfrm>
            <a:off x="5207000" y="4824052"/>
            <a:ext cx="6433979" cy="19322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200" b="1" dirty="0"/>
              <a:t>Poziom 2: </a:t>
            </a:r>
          </a:p>
          <a:p>
            <a:r>
              <a:rPr lang="pl-PL" sz="1200" b="1" dirty="0"/>
              <a:t>11. Testowanie koncepcji</a:t>
            </a:r>
          </a:p>
          <a:p>
            <a:endParaRPr lang="pl-PL" sz="1200" b="1" dirty="0"/>
          </a:p>
          <a:p>
            <a:r>
              <a:rPr lang="pl-PL" sz="1200" b="1" dirty="0"/>
              <a:t>Poziom 3: </a:t>
            </a:r>
          </a:p>
          <a:p>
            <a:pPr marL="285750" indent="-285750">
              <a:buFont typeface="Arial" panose="020B0604020202020204" pitchFamily="34" charset="0"/>
              <a:buChar char="•"/>
            </a:pPr>
            <a:r>
              <a:rPr lang="pl-PL" sz="1200" dirty="0"/>
              <a:t>Stworzenie pierwszego prototypu (pierwsze szkice np. wizualizacji interfejsu użytkownika usługi)</a:t>
            </a:r>
          </a:p>
          <a:p>
            <a:pPr marL="285750" indent="-285750">
              <a:buFont typeface="Arial" panose="020B0604020202020204" pitchFamily="34" charset="0"/>
              <a:buChar char="•"/>
            </a:pPr>
            <a:r>
              <a:rPr lang="pl-PL" sz="1200" dirty="0"/>
              <a:t>Dopracowanie projektów koncepcyjnych do wielu prototypów (produktów, usług i procesów)</a:t>
            </a:r>
          </a:p>
          <a:p>
            <a:pPr marL="285750" indent="-285750">
              <a:buFont typeface="Arial" panose="020B0604020202020204" pitchFamily="34" charset="0"/>
              <a:buChar char="•"/>
            </a:pPr>
            <a:r>
              <a:rPr lang="pl-PL" sz="1200" dirty="0"/>
              <a:t>Walidacja prototypu poprzez testowanie konceptu z małą grupą interesariuszy i klientów</a:t>
            </a:r>
          </a:p>
          <a:p>
            <a:pPr marL="285750" indent="-285750">
              <a:buFont typeface="Arial" panose="020B0604020202020204" pitchFamily="34" charset="0"/>
              <a:buChar char="•"/>
            </a:pPr>
            <a:r>
              <a:rPr lang="pl-PL" sz="1200" dirty="0"/>
              <a:t>Pozyskiwanie opinii od użytkowników lub klientów (iteracyjnie)</a:t>
            </a:r>
          </a:p>
        </p:txBody>
      </p:sp>
      <p:sp>
        <p:nvSpPr>
          <p:cNvPr id="4" name="Text Placeholder 4">
            <a:extLst>
              <a:ext uri="{FF2B5EF4-FFF2-40B4-BE49-F238E27FC236}">
                <a16:creationId xmlns:a16="http://schemas.microsoft.com/office/drawing/2014/main" id="{CFE02FA2-A18B-0A25-0AA2-226EF1F7CBFF}"/>
              </a:ext>
            </a:extLst>
          </p:cNvPr>
          <p:cNvSpPr txBox="1">
            <a:spLocks/>
          </p:cNvSpPr>
          <p:nvPr/>
        </p:nvSpPr>
        <p:spPr>
          <a:xfrm>
            <a:off x="330200" y="225930"/>
            <a:ext cx="3919330" cy="1480787"/>
          </a:xfrm>
          <a:prstGeom prst="rect">
            <a:avLst/>
          </a:prstGeom>
          <a:solidFill>
            <a:schemeClr val="bg1"/>
          </a:solidFill>
        </p:spPr>
        <p:txBody>
          <a:bodyPr vert="horz" lIns="91440" tIns="45720" rIns="91440" bIns="45720" rtlCol="0" anchor="ctr">
            <a:noAutofit/>
          </a:bodyPr>
          <a:lstStyle>
            <a:lvl1pPr marL="0" indent="0" algn="l" defTabSz="914423" rtl="0" eaLnBrk="1" latinLnBrk="0" hangingPunct="1">
              <a:lnSpc>
                <a:spcPct val="90000"/>
              </a:lnSpc>
              <a:spcBef>
                <a:spcPts val="1001"/>
              </a:spcBef>
              <a:buFont typeface="Arial" panose="020B0604020202020204" pitchFamily="34" charset="0"/>
              <a:buNone/>
              <a:defRPr sz="3600" b="0" i="0" kern="1200">
                <a:solidFill>
                  <a:srgbClr val="1A1918"/>
                </a:solidFill>
                <a:latin typeface="+mn-lt"/>
                <a:ea typeface="+mn-ea"/>
                <a:cs typeface="+mn-cs"/>
              </a:defRPr>
            </a:lvl1pPr>
            <a:lvl2pPr marL="685817" indent="-228607"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9" indent="-228607"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1"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453"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664"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r>
              <a:rPr lang="pl-PL" dirty="0">
                <a:solidFill>
                  <a:srgbClr val="000000"/>
                </a:solidFill>
                <a:latin typeface="Calibri" panose="020F0502020204030204" pitchFamily="34" charset="0"/>
                <a:cs typeface="Times New Roman" panose="02020603050405020304" pitchFamily="18" charset="0"/>
              </a:rPr>
              <a:t>Krok 3:</a:t>
            </a:r>
          </a:p>
          <a:p>
            <a:r>
              <a:rPr lang="pl-PL" dirty="0">
                <a:solidFill>
                  <a:srgbClr val="000000"/>
                </a:solidFill>
                <a:latin typeface="Calibri" panose="020F0502020204030204" pitchFamily="34" charset="0"/>
                <a:cs typeface="Times New Roman" panose="02020603050405020304" pitchFamily="18" charset="0"/>
              </a:rPr>
              <a:t>Procesy innowacyjne</a:t>
            </a:r>
            <a:endParaRPr lang="en-US" dirty="0"/>
          </a:p>
        </p:txBody>
      </p:sp>
      <p:sp>
        <p:nvSpPr>
          <p:cNvPr id="6" name="pole tekstowe 5">
            <a:extLst>
              <a:ext uri="{FF2B5EF4-FFF2-40B4-BE49-F238E27FC236}">
                <a16:creationId xmlns:a16="http://schemas.microsoft.com/office/drawing/2014/main" id="{7E6AB137-5228-0963-8F42-361183899AA7}"/>
              </a:ext>
            </a:extLst>
          </p:cNvPr>
          <p:cNvSpPr txBox="1"/>
          <p:nvPr/>
        </p:nvSpPr>
        <p:spPr>
          <a:xfrm>
            <a:off x="3589130" y="429252"/>
            <a:ext cx="6096000" cy="954107"/>
          </a:xfrm>
          <a:prstGeom prst="rect">
            <a:avLst/>
          </a:prstGeom>
          <a:noFill/>
        </p:spPr>
        <p:txBody>
          <a:bodyPr wrap="square">
            <a:spAutoFit/>
          </a:bodyPr>
          <a:lstStyle/>
          <a:p>
            <a:r>
              <a:rPr lang="pl-PL" sz="2800" b="1" dirty="0">
                <a:highlight>
                  <a:srgbClr val="D6ECF2"/>
                </a:highlight>
              </a:rPr>
              <a:t>Poziom 1:  </a:t>
            </a:r>
          </a:p>
          <a:p>
            <a:r>
              <a:rPr lang="pl-PL" sz="2800" b="1" dirty="0">
                <a:highlight>
                  <a:srgbClr val="D6ECF2"/>
                </a:highlight>
              </a:rPr>
              <a:t>3. Rozwój koncepcji</a:t>
            </a:r>
          </a:p>
        </p:txBody>
      </p:sp>
    </p:spTree>
    <p:extLst>
      <p:ext uri="{BB962C8B-B14F-4D97-AF65-F5344CB8AC3E}">
        <p14:creationId xmlns:p14="http://schemas.microsoft.com/office/powerpoint/2010/main" val="17087756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 picture containing text, wall, indoor, table&#10;&#10;Description automatically generated">
            <a:extLst>
              <a:ext uri="{FF2B5EF4-FFF2-40B4-BE49-F238E27FC236}">
                <a16:creationId xmlns:a16="http://schemas.microsoft.com/office/drawing/2014/main" id="{466E8DEC-655B-224F-9E9B-2F24C94084EF}"/>
              </a:ext>
            </a:extLst>
          </p:cNvPr>
          <p:cNvPicPr>
            <a:picLocks noGrp="1" noChangeAspect="1"/>
          </p:cNvPicPr>
          <p:nvPr>
            <p:ph type="pic" sz="quarter" idx="10"/>
          </p:nvPr>
        </p:nvPicPr>
        <p:blipFill>
          <a:blip r:embed="rId2"/>
          <a:srcRect l="18484" r="18484"/>
          <a:stretch>
            <a:fillRect/>
          </a:stretch>
        </p:blipFill>
        <p:spPr/>
      </p:pic>
      <p:sp>
        <p:nvSpPr>
          <p:cNvPr id="6" name="Text Placeholder 5">
            <a:extLst>
              <a:ext uri="{FF2B5EF4-FFF2-40B4-BE49-F238E27FC236}">
                <a16:creationId xmlns:a16="http://schemas.microsoft.com/office/drawing/2014/main" id="{D8BE9869-C6D3-1649-B369-63465C0678B2}"/>
              </a:ext>
            </a:extLst>
          </p:cNvPr>
          <p:cNvSpPr>
            <a:spLocks noGrp="1"/>
          </p:cNvSpPr>
          <p:nvPr>
            <p:ph type="body" sz="quarter" idx="20"/>
          </p:nvPr>
        </p:nvSpPr>
        <p:spPr/>
        <p:txBody>
          <a:bodyPr/>
          <a:lstStyle/>
          <a:p>
            <a:r>
              <a:rPr lang="pl-PL" dirty="0"/>
              <a:t>Etap</a:t>
            </a:r>
            <a:r>
              <a:rPr lang="en-US" dirty="0"/>
              <a:t> 3: </a:t>
            </a:r>
            <a:r>
              <a:rPr lang="pl-PL" dirty="0"/>
              <a:t>Rozwój koncepcji</a:t>
            </a:r>
            <a:endParaRPr lang="en-US" dirty="0"/>
          </a:p>
        </p:txBody>
      </p:sp>
      <p:sp>
        <p:nvSpPr>
          <p:cNvPr id="5" name="Text Placeholder 4">
            <a:extLst>
              <a:ext uri="{FF2B5EF4-FFF2-40B4-BE49-F238E27FC236}">
                <a16:creationId xmlns:a16="http://schemas.microsoft.com/office/drawing/2014/main" id="{0B66745C-F251-404D-88E4-1C35F92BF59F}"/>
              </a:ext>
            </a:extLst>
          </p:cNvPr>
          <p:cNvSpPr>
            <a:spLocks noGrp="1"/>
          </p:cNvSpPr>
          <p:nvPr>
            <p:ph type="body" sz="quarter" idx="18"/>
          </p:nvPr>
        </p:nvSpPr>
        <p:spPr/>
        <p:txBody>
          <a:bodyPr/>
          <a:lstStyle/>
          <a:p>
            <a:endParaRPr lang="en-US" dirty="0"/>
          </a:p>
        </p:txBody>
      </p:sp>
    </p:spTree>
    <p:extLst>
      <p:ext uri="{BB962C8B-B14F-4D97-AF65-F5344CB8AC3E}">
        <p14:creationId xmlns:p14="http://schemas.microsoft.com/office/powerpoint/2010/main" val="12947020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BA29753-686F-4B42-9B0B-0AEB1934CA62}"/>
              </a:ext>
            </a:extLst>
          </p:cNvPr>
          <p:cNvSpPr>
            <a:spLocks noGrp="1"/>
          </p:cNvSpPr>
          <p:nvPr>
            <p:ph type="body" sz="quarter" idx="19"/>
          </p:nvPr>
        </p:nvSpPr>
        <p:spPr>
          <a:xfrm>
            <a:off x="483596" y="1485900"/>
            <a:ext cx="11311008" cy="4411885"/>
          </a:xfrm>
        </p:spPr>
        <p:txBody>
          <a:bodyPr>
            <a:normAutofit/>
          </a:bodyPr>
          <a:lstStyle/>
          <a:p>
            <a:pPr algn="just">
              <a:lnSpc>
                <a:spcPct val="115000"/>
              </a:lnSpc>
              <a:spcBef>
                <a:spcPts val="195"/>
              </a:spcBef>
              <a:tabLst>
                <a:tab pos="450215" algn="l"/>
              </a:tabLst>
            </a:pPr>
            <a:r>
              <a:rPr lang="pl-PL"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 dokonaniu oceny potencjalnych innowacyjnych pomysłów należy zdefiniować koncepcję produktu, usługi lub procesu. Według </a:t>
            </a:r>
            <a:r>
              <a:rPr lang="pl-PL" sz="20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Dornbergera</a:t>
            </a:r>
            <a:r>
              <a:rPr lang="pl-PL"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i </a:t>
            </a:r>
            <a:r>
              <a:rPr lang="pl-PL" sz="20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Suvelzy</a:t>
            </a:r>
            <a:r>
              <a:rPr lang="pl-PL"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(2012, s. 104) definicja pojęcia musi konkretnie odpowiedzieć na poniższe pytania:</a:t>
            </a:r>
          </a:p>
          <a:p>
            <a:pPr marL="342900" lvl="0" indent="-342900" algn="just">
              <a:lnSpc>
                <a:spcPct val="115000"/>
              </a:lnSpc>
              <a:spcBef>
                <a:spcPts val="195"/>
              </a:spcBef>
              <a:buFont typeface="Symbol" panose="05050102010706020507" pitchFamily="18" charset="2"/>
              <a:buChar char=""/>
              <a:tabLst>
                <a:tab pos="450215" algn="l"/>
              </a:tabLst>
            </a:pPr>
            <a:r>
              <a:rPr lang="pl-PL"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Czym jest produkt lub usługa?</a:t>
            </a:r>
          </a:p>
          <a:p>
            <a:pPr marL="342900" lvl="0" indent="-342900" algn="just">
              <a:lnSpc>
                <a:spcPct val="115000"/>
              </a:lnSpc>
              <a:spcBef>
                <a:spcPts val="195"/>
              </a:spcBef>
              <a:buFont typeface="Symbol" panose="05050102010706020507" pitchFamily="18" charset="2"/>
              <a:buChar char=""/>
              <a:tabLst>
                <a:tab pos="450215" algn="l"/>
              </a:tabLst>
            </a:pPr>
            <a:r>
              <a:rPr lang="pl-PL"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Jaką potrzebę lub pragnienie musi zaspokoić produkt lub usługa?</a:t>
            </a:r>
          </a:p>
          <a:p>
            <a:pPr marL="342900" lvl="0" indent="-342900" algn="just">
              <a:lnSpc>
                <a:spcPct val="115000"/>
              </a:lnSpc>
              <a:spcBef>
                <a:spcPts val="195"/>
              </a:spcBef>
              <a:buFont typeface="Symbol" panose="05050102010706020507" pitchFamily="18" charset="2"/>
              <a:buChar char=""/>
              <a:tabLst>
                <a:tab pos="450215" algn="l"/>
              </a:tabLst>
            </a:pPr>
            <a:r>
              <a:rPr lang="pl-PL"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Kto jest odbiorcą produktu lub usługi?</a:t>
            </a:r>
          </a:p>
          <a:p>
            <a:pPr marL="342900" lvl="0" indent="-342900" algn="just">
              <a:lnSpc>
                <a:spcPct val="115000"/>
              </a:lnSpc>
              <a:spcBef>
                <a:spcPts val="195"/>
              </a:spcBef>
              <a:buFont typeface="Symbol" panose="05050102010706020507" pitchFamily="18" charset="2"/>
              <a:buChar char=""/>
              <a:tabLst>
                <a:tab pos="450215" algn="l"/>
              </a:tabLst>
            </a:pPr>
            <a:r>
              <a:rPr lang="pl-PL"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Czym produkt lub usługa różni się od tej oferowanej przez konkurencję?</a:t>
            </a:r>
          </a:p>
          <a:p>
            <a:pPr marL="342900" lvl="0" indent="-342900" algn="just">
              <a:lnSpc>
                <a:spcPct val="115000"/>
              </a:lnSpc>
              <a:spcBef>
                <a:spcPts val="195"/>
              </a:spcBef>
              <a:buFont typeface="Symbol" panose="05050102010706020507" pitchFamily="18" charset="2"/>
              <a:buChar char=""/>
              <a:tabLst>
                <a:tab pos="450215" algn="l"/>
              </a:tabLst>
            </a:pPr>
            <a:r>
              <a:rPr lang="pl-PL"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Jak powstaje produkt lub usługa?</a:t>
            </a:r>
          </a:p>
          <a:p>
            <a:pPr marL="342900" lvl="0" indent="-342900" algn="just">
              <a:lnSpc>
                <a:spcPct val="115000"/>
              </a:lnSpc>
              <a:spcBef>
                <a:spcPts val="195"/>
              </a:spcBef>
              <a:buFont typeface="Symbol" panose="05050102010706020507" pitchFamily="18" charset="2"/>
              <a:buChar char=""/>
              <a:tabLst>
                <a:tab pos="450215" algn="l"/>
              </a:tabLst>
            </a:pPr>
            <a:r>
              <a:rPr lang="pl-PL"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 czego wykonany jest produkt?</a:t>
            </a:r>
          </a:p>
          <a:p>
            <a:pPr marL="342900" lvl="0" indent="-342900" algn="just">
              <a:lnSpc>
                <a:spcPct val="115000"/>
              </a:lnSpc>
              <a:spcBef>
                <a:spcPts val="195"/>
              </a:spcBef>
              <a:buFont typeface="Symbol" panose="05050102010706020507" pitchFamily="18" charset="2"/>
              <a:buChar char=""/>
              <a:tabLst>
                <a:tab pos="450215" algn="l"/>
              </a:tabLst>
            </a:pPr>
            <a:r>
              <a:rPr lang="pl-PL"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Jakie są części lub komponenty produktu lub usługi?</a:t>
            </a:r>
          </a:p>
        </p:txBody>
      </p:sp>
      <p:sp>
        <p:nvSpPr>
          <p:cNvPr id="3" name="Text Placeholder 2">
            <a:extLst>
              <a:ext uri="{FF2B5EF4-FFF2-40B4-BE49-F238E27FC236}">
                <a16:creationId xmlns:a16="http://schemas.microsoft.com/office/drawing/2014/main" id="{3C769538-D6E6-4F4E-A248-CEF0AC616F2F}"/>
              </a:ext>
            </a:extLst>
          </p:cNvPr>
          <p:cNvSpPr>
            <a:spLocks noGrp="1"/>
          </p:cNvSpPr>
          <p:nvPr>
            <p:ph type="body" sz="quarter" idx="25"/>
          </p:nvPr>
        </p:nvSpPr>
        <p:spPr>
          <a:xfrm>
            <a:off x="483596" y="245870"/>
            <a:ext cx="9671786" cy="777623"/>
          </a:xfrm>
        </p:spPr>
        <p:txBody>
          <a:bodyPr/>
          <a:lstStyle/>
          <a:p>
            <a:r>
              <a:rPr lang="pl-PL" dirty="0"/>
              <a:t>Etap </a:t>
            </a:r>
            <a:r>
              <a:rPr lang="en-US" dirty="0"/>
              <a:t>3: </a:t>
            </a:r>
            <a:r>
              <a:rPr lang="pl-PL" dirty="0"/>
              <a:t>Rozwój koncepcji</a:t>
            </a:r>
            <a:endParaRPr lang="en-US" dirty="0"/>
          </a:p>
        </p:txBody>
      </p:sp>
    </p:spTree>
    <p:extLst>
      <p:ext uri="{BB962C8B-B14F-4D97-AF65-F5344CB8AC3E}">
        <p14:creationId xmlns:p14="http://schemas.microsoft.com/office/powerpoint/2010/main" val="31384385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BA29753-686F-4B42-9B0B-0AEB1934CA62}"/>
              </a:ext>
            </a:extLst>
          </p:cNvPr>
          <p:cNvSpPr>
            <a:spLocks noGrp="1"/>
          </p:cNvSpPr>
          <p:nvPr>
            <p:ph type="body" sz="quarter" idx="19"/>
          </p:nvPr>
        </p:nvSpPr>
        <p:spPr>
          <a:xfrm>
            <a:off x="337821" y="1336813"/>
            <a:ext cx="11311008" cy="4838700"/>
          </a:xfrm>
        </p:spPr>
        <p:txBody>
          <a:bodyPr>
            <a:normAutofit lnSpcReduction="10000"/>
          </a:bodyPr>
          <a:lstStyle/>
          <a:p>
            <a:r>
              <a:rPr lang="pl-PL" sz="1800" dirty="0"/>
              <a:t>Narzędzie Service </a:t>
            </a:r>
            <a:r>
              <a:rPr lang="pl-PL" sz="1800" dirty="0" err="1"/>
              <a:t>Blueprinting</a:t>
            </a:r>
            <a:r>
              <a:rPr lang="pl-PL" sz="1800" dirty="0"/>
              <a:t> pomaga w generowaniu koncepcji potencjalnych innowacyjnych usług. </a:t>
            </a:r>
          </a:p>
          <a:p>
            <a:r>
              <a:rPr lang="pl-PL" sz="1800" dirty="0"/>
              <a:t>Możesz wybrać odpowiednie </a:t>
            </a:r>
            <a:r>
              <a:rPr lang="pl-PL" sz="1800" dirty="0" err="1"/>
              <a:t>narzędzna</a:t>
            </a:r>
            <a:r>
              <a:rPr lang="pl-PL" sz="1800" dirty="0"/>
              <a:t> ze Skanera narzędzi </a:t>
            </a:r>
            <a:r>
              <a:rPr lang="en-US" sz="1800" dirty="0"/>
              <a:t>Digital Innovation</a:t>
            </a:r>
            <a:r>
              <a:rPr lang="pl-PL" sz="1800" dirty="0"/>
              <a:t>, aby stworzyć własną macierz </a:t>
            </a:r>
            <a:r>
              <a:rPr lang="en-US" sz="1800" dirty="0"/>
              <a:t>How-Now-Wow.  </a:t>
            </a:r>
            <a:r>
              <a:rPr lang="pl-PL" sz="1800" dirty="0"/>
              <a:t>Możesz użyć też szablonu z narzędzia </a:t>
            </a:r>
            <a:r>
              <a:rPr lang="en-US" sz="1800" dirty="0"/>
              <a:t>Service Blueprinting.</a:t>
            </a:r>
          </a:p>
          <a:p>
            <a:r>
              <a:rPr lang="pl-PL" sz="1800" b="1" dirty="0"/>
              <a:t>Krok 1</a:t>
            </a:r>
            <a:r>
              <a:rPr lang="pl-PL" sz="1800" dirty="0"/>
              <a:t>: Zidentyfikuj proces, który ma zostać opracowany</a:t>
            </a:r>
          </a:p>
          <a:p>
            <a:pPr marL="457200" algn="just">
              <a:lnSpc>
                <a:spcPct val="107000"/>
              </a:lnSpc>
              <a:spcAft>
                <a:spcPts val="800"/>
              </a:spcAft>
            </a:pPr>
            <a:r>
              <a:rPr lang="pl-PL" sz="1800" dirty="0"/>
              <a:t>W tym kroku musisz określić koncepcję procesów usługi. Najpierw musisz zidentyfikować wszystkie kluczowe czynności związane z tworzeniem i dostarczaniem procesu usługi. Nie powinieneś jednak zapominać o udzieleniu odpowiedzi na poniższe pytania:</a:t>
            </a:r>
          </a:p>
          <a:p>
            <a:pPr marL="742950" lvl="1" indent="-285750" algn="just">
              <a:lnSpc>
                <a:spcPct val="107000"/>
              </a:lnSpc>
              <a:buFont typeface="Courier New" panose="02070309020205020404" pitchFamily="49" charset="0"/>
              <a:buChar char="o"/>
            </a:pPr>
            <a:r>
              <a:rPr lang="pl-PL" sz="1800" spc="0" dirty="0">
                <a:solidFill>
                  <a:srgbClr val="1A1918"/>
                </a:solidFill>
                <a:latin typeface="+mn-lt"/>
              </a:rPr>
              <a:t>Czym jest produkt lub usługa?</a:t>
            </a:r>
          </a:p>
          <a:p>
            <a:pPr marL="742950" lvl="1" indent="-285750" algn="just">
              <a:lnSpc>
                <a:spcPct val="107000"/>
              </a:lnSpc>
              <a:spcAft>
                <a:spcPts val="800"/>
              </a:spcAft>
              <a:buFont typeface="Courier New" panose="02070309020205020404" pitchFamily="49" charset="0"/>
              <a:buChar char="o"/>
            </a:pPr>
            <a:r>
              <a:rPr lang="pl-PL" sz="1800" spc="0" dirty="0">
                <a:solidFill>
                  <a:srgbClr val="1A1918"/>
                </a:solidFill>
                <a:latin typeface="+mn-lt"/>
              </a:rPr>
              <a:t>Jaką potrzebę lub pragnienie musi zaspokoić produkt lub usługa?</a:t>
            </a:r>
          </a:p>
          <a:p>
            <a:pPr marL="0" indent="-212741" algn="just">
              <a:lnSpc>
                <a:spcPct val="107000"/>
              </a:lnSpc>
              <a:spcAft>
                <a:spcPts val="800"/>
              </a:spcAft>
            </a:pPr>
            <a:r>
              <a:rPr lang="pl-PL" sz="1800" b="1" dirty="0"/>
              <a:t>Krok</a:t>
            </a:r>
            <a:r>
              <a:rPr lang="pl-PL" sz="1800" dirty="0"/>
              <a:t> </a:t>
            </a:r>
            <a:r>
              <a:rPr lang="pl-PL" sz="1800" b="1" dirty="0"/>
              <a:t>2</a:t>
            </a:r>
            <a:r>
              <a:rPr lang="pl-PL" sz="1800" dirty="0"/>
              <a:t>: Zidentyfikuj klienta lub segment klientów </a:t>
            </a:r>
          </a:p>
          <a:p>
            <a:pPr marL="0" indent="-212741" algn="just">
              <a:lnSpc>
                <a:spcPct val="107000"/>
              </a:lnSpc>
              <a:spcAft>
                <a:spcPts val="800"/>
              </a:spcAft>
            </a:pPr>
            <a:r>
              <a:rPr lang="pl-PL" sz="1800" dirty="0">
                <a:effectLst/>
                <a:latin typeface="Calibri" panose="020F0502020204030204" pitchFamily="34" charset="0"/>
                <a:ea typeface="Calibri" panose="020F0502020204030204" pitchFamily="34" charset="0"/>
                <a:cs typeface="Calibri" panose="020F0502020204030204" pitchFamily="34" charset="0"/>
              </a:rPr>
              <a:t>Identyfikacja segmentów klientów odnosi się do podziału klientów na różne indywidualne grupy, które mają pewne podobne cechy (np. osobowość, zainteresowania, nawyki) i/lub charakterystyki (np. demografia, branża, dochody).</a:t>
            </a:r>
          </a:p>
          <a:p>
            <a:pPr marL="0" indent="-212741" algn="just">
              <a:lnSpc>
                <a:spcPct val="107000"/>
              </a:lnSpc>
              <a:spcAft>
                <a:spcPts val="800"/>
              </a:spcAft>
            </a:pPr>
            <a:r>
              <a:rPr lang="pl-PL" sz="1800" dirty="0">
                <a:effectLst/>
                <a:latin typeface="Calibri" panose="020F0502020204030204" pitchFamily="34" charset="0"/>
                <a:ea typeface="Calibri" panose="020F0502020204030204" pitchFamily="34" charset="0"/>
                <a:cs typeface="Calibri" panose="020F0502020204030204" pitchFamily="34" charset="0"/>
              </a:rPr>
              <a:t>Teraz musisz określić swojego klienta (segment). Musisz odpowiedzieć „Kto jest celem produktu lub usługi?”</a:t>
            </a:r>
            <a:endParaRPr lang="pl-PL" sz="1800" spc="0" dirty="0">
              <a:solidFill>
                <a:srgbClr val="1A1918"/>
              </a:solidFill>
              <a:latin typeface="+mn-lt"/>
            </a:endParaRPr>
          </a:p>
        </p:txBody>
      </p:sp>
      <p:sp>
        <p:nvSpPr>
          <p:cNvPr id="3" name="Text Placeholder 2">
            <a:extLst>
              <a:ext uri="{FF2B5EF4-FFF2-40B4-BE49-F238E27FC236}">
                <a16:creationId xmlns:a16="http://schemas.microsoft.com/office/drawing/2014/main" id="{3C769538-D6E6-4F4E-A248-CEF0AC616F2F}"/>
              </a:ext>
            </a:extLst>
          </p:cNvPr>
          <p:cNvSpPr>
            <a:spLocks noGrp="1"/>
          </p:cNvSpPr>
          <p:nvPr>
            <p:ph type="body" sz="quarter" idx="25"/>
          </p:nvPr>
        </p:nvSpPr>
        <p:spPr>
          <a:xfrm>
            <a:off x="483596" y="245870"/>
            <a:ext cx="9671786" cy="777623"/>
          </a:xfrm>
        </p:spPr>
        <p:txBody>
          <a:bodyPr/>
          <a:lstStyle/>
          <a:p>
            <a:r>
              <a:rPr lang="pl-PL" dirty="0"/>
              <a:t>Zadanie</a:t>
            </a:r>
            <a:r>
              <a:rPr lang="en-US" dirty="0"/>
              <a:t> 1: </a:t>
            </a:r>
            <a:r>
              <a:rPr lang="pl-PL" dirty="0"/>
              <a:t>Generowanie koncepcji</a:t>
            </a:r>
            <a:endParaRPr lang="en-US" dirty="0"/>
          </a:p>
        </p:txBody>
      </p:sp>
    </p:spTree>
    <p:extLst>
      <p:ext uri="{BB962C8B-B14F-4D97-AF65-F5344CB8AC3E}">
        <p14:creationId xmlns:p14="http://schemas.microsoft.com/office/powerpoint/2010/main" val="15006733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0C62692-380C-4D04-BC7F-7608E8BCDC90}"/>
              </a:ext>
            </a:extLst>
          </p:cNvPr>
          <p:cNvSpPr>
            <a:spLocks noGrp="1"/>
          </p:cNvSpPr>
          <p:nvPr>
            <p:ph type="body" sz="quarter" idx="19"/>
          </p:nvPr>
        </p:nvSpPr>
        <p:spPr>
          <a:xfrm>
            <a:off x="440496" y="982309"/>
            <a:ext cx="11311008" cy="4310285"/>
          </a:xfrm>
        </p:spPr>
        <p:txBody>
          <a:bodyPr>
            <a:noAutofit/>
          </a:bodyPr>
          <a:lstStyle/>
          <a:p>
            <a:pPr marL="457200">
              <a:lnSpc>
                <a:spcPct val="107000"/>
              </a:lnSpc>
            </a:pPr>
            <a:r>
              <a:rPr lang="pl-PL" sz="1800" b="1" dirty="0">
                <a:effectLst/>
                <a:latin typeface="Calibri" panose="020F0502020204030204" pitchFamily="34" charset="0"/>
                <a:ea typeface="Calibri" panose="020F0502020204030204" pitchFamily="34" charset="0"/>
                <a:cs typeface="Calibri" panose="020F0502020204030204" pitchFamily="34" charset="0"/>
              </a:rPr>
              <a:t>Krok 3:</a:t>
            </a:r>
            <a:r>
              <a:rPr lang="pl-PL" sz="1800" dirty="0">
                <a:effectLst/>
                <a:latin typeface="Calibri" panose="020F0502020204030204" pitchFamily="34" charset="0"/>
                <a:ea typeface="Calibri" panose="020F0502020204030204" pitchFamily="34" charset="0"/>
                <a:cs typeface="Calibri" panose="020F0502020204030204" pitchFamily="34" charset="0"/>
              </a:rPr>
              <a:t> Mapuj proces z punktu widzenia klientów </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algn="just">
              <a:lnSpc>
                <a:spcPct val="107000"/>
              </a:lnSpc>
            </a:pPr>
            <a:r>
              <a:rPr lang="pl-PL" sz="1800" dirty="0">
                <a:effectLst/>
                <a:latin typeface="Calibri" panose="020F0502020204030204" pitchFamily="34" charset="0"/>
                <a:ea typeface="Calibri" panose="020F0502020204030204" pitchFamily="34" charset="0"/>
                <a:cs typeface="Calibri" panose="020F0502020204030204" pitchFamily="34" charset="0"/>
              </a:rPr>
              <a:t>W tym kroku musisz określić wybory, działania i/lub interakcje, które klient wykonuje podczas kontaktu z usługą, aby osiągnąć określony cel. Działania klienta można wyprowadzić z poprzedniego procesu innowacji lub z mapy podróży klienta.</a:t>
            </a:r>
          </a:p>
          <a:p>
            <a:pPr marL="457200" algn="just">
              <a:lnSpc>
                <a:spcPct val="107000"/>
              </a:lnSpc>
            </a:pP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algn="just">
              <a:lnSpc>
                <a:spcPct val="107000"/>
              </a:lnSpc>
            </a:pPr>
            <a:r>
              <a:rPr lang="pl-PL" sz="1800" dirty="0">
                <a:effectLst/>
                <a:latin typeface="Calibri" panose="020F0502020204030204" pitchFamily="34" charset="0"/>
                <a:ea typeface="Calibri" panose="020F0502020204030204" pitchFamily="34" charset="0"/>
                <a:cs typeface="Calibri" panose="020F0502020204030204" pitchFamily="34" charset="0"/>
              </a:rPr>
              <a:t> </a:t>
            </a:r>
            <a:r>
              <a:rPr lang="pl-PL" sz="1800" b="1" dirty="0">
                <a:effectLst/>
                <a:latin typeface="Calibri" panose="020F0502020204030204" pitchFamily="34" charset="0"/>
                <a:ea typeface="Calibri" panose="020F0502020204030204" pitchFamily="34" charset="0"/>
                <a:cs typeface="Calibri" panose="020F0502020204030204" pitchFamily="34" charset="0"/>
              </a:rPr>
              <a:t>Krok 4: </a:t>
            </a:r>
            <a:r>
              <a:rPr lang="pl-PL" sz="1800" dirty="0">
                <a:effectLst/>
                <a:latin typeface="Calibri" panose="020F0502020204030204" pitchFamily="34" charset="0"/>
                <a:ea typeface="Calibri" panose="020F0502020204030204" pitchFamily="34" charset="0"/>
                <a:cs typeface="Calibri" panose="020F0502020204030204" pitchFamily="34" charset="0"/>
              </a:rPr>
              <a:t>Mapuj działania pracowników na “froncie” (</a:t>
            </a:r>
            <a:r>
              <a:rPr lang="pl-PL" sz="1800" dirty="0" err="1">
                <a:effectLst/>
                <a:latin typeface="Calibri" panose="020F0502020204030204" pitchFamily="34" charset="0"/>
                <a:ea typeface="Calibri" panose="020F0502020204030204" pitchFamily="34" charset="0"/>
                <a:cs typeface="Calibri" panose="020F0502020204030204" pitchFamily="34" charset="0"/>
              </a:rPr>
              <a:t>frontstage</a:t>
            </a:r>
            <a:r>
              <a:rPr lang="pl-PL" sz="1800" dirty="0">
                <a:effectLst/>
                <a:latin typeface="Calibri" panose="020F0502020204030204" pitchFamily="34" charset="0"/>
                <a:ea typeface="Calibri" panose="020F0502020204030204" pitchFamily="34" charset="0"/>
                <a:cs typeface="Calibri" panose="020F0502020204030204" pitchFamily="34" charset="0"/>
              </a:rPr>
              <a:t>) i na “zapleczu” (</a:t>
            </a:r>
            <a:r>
              <a:rPr lang="pl-PL" sz="1800" dirty="0" err="1">
                <a:effectLst/>
                <a:latin typeface="Calibri" panose="020F0502020204030204" pitchFamily="34" charset="0"/>
                <a:ea typeface="Calibri" panose="020F0502020204030204" pitchFamily="34" charset="0"/>
                <a:cs typeface="Calibri" panose="020F0502020204030204" pitchFamily="34" charset="0"/>
              </a:rPr>
              <a:t>backstage</a:t>
            </a:r>
            <a:r>
              <a:rPr lang="pl-PL" sz="1800" dirty="0">
                <a:effectLst/>
                <a:latin typeface="Calibri" panose="020F0502020204030204" pitchFamily="34" charset="0"/>
                <a:ea typeface="Calibri" panose="020F0502020204030204" pitchFamily="34" charset="0"/>
                <a:cs typeface="Calibri" panose="020F0502020204030204" pitchFamily="34" charset="0"/>
              </a:rPr>
              <a:t>)</a:t>
            </a:r>
            <a:r>
              <a:rPr lang="pl-PL" sz="1800" b="1" dirty="0">
                <a:effectLst/>
                <a:latin typeface="Calibri" panose="020F0502020204030204" pitchFamily="34" charset="0"/>
                <a:ea typeface="Calibri" panose="020F0502020204030204" pitchFamily="34" charset="0"/>
                <a:cs typeface="Calibri" panose="020F0502020204030204" pitchFamily="34" charset="0"/>
              </a:rPr>
              <a:t> </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algn="just">
              <a:lnSpc>
                <a:spcPct val="107000"/>
              </a:lnSpc>
            </a:pPr>
            <a:r>
              <a:rPr lang="pl-PL" sz="1800" dirty="0">
                <a:effectLst/>
                <a:latin typeface="Calibri" panose="020F0502020204030204" pitchFamily="34" charset="0"/>
                <a:ea typeface="Calibri" panose="020F0502020204030204" pitchFamily="34" charset="0"/>
                <a:cs typeface="Calibri" panose="020F0502020204030204" pitchFamily="34" charset="0"/>
              </a:rPr>
              <a:t>Akcje </a:t>
            </a:r>
            <a:r>
              <a:rPr lang="pl-PL" sz="1800" dirty="0" err="1">
                <a:effectLst/>
                <a:latin typeface="Calibri" panose="020F0502020204030204" pitchFamily="34" charset="0"/>
                <a:ea typeface="Calibri" panose="020F0502020204030204" pitchFamily="34" charset="0"/>
                <a:cs typeface="Calibri" panose="020F0502020204030204" pitchFamily="34" charset="0"/>
              </a:rPr>
              <a:t>frontstage</a:t>
            </a:r>
            <a:r>
              <a:rPr lang="pl-PL" sz="1800" dirty="0">
                <a:effectLst/>
                <a:latin typeface="Calibri" panose="020F0502020204030204" pitchFamily="34" charset="0"/>
                <a:ea typeface="Calibri" panose="020F0502020204030204" pitchFamily="34" charset="0"/>
                <a:cs typeface="Calibri" panose="020F0502020204030204" pitchFamily="34" charset="0"/>
              </a:rPr>
              <a:t> to widoczne działania pracownika kontaktu i ten składnik pojawia się na diagramie po działaniach klienta. Akcje </a:t>
            </a:r>
            <a:r>
              <a:rPr lang="pl-PL" sz="1800" dirty="0" err="1">
                <a:effectLst/>
                <a:latin typeface="Calibri" panose="020F0502020204030204" pitchFamily="34" charset="0"/>
                <a:ea typeface="Calibri" panose="020F0502020204030204" pitchFamily="34" charset="0"/>
                <a:cs typeface="Calibri" panose="020F0502020204030204" pitchFamily="34" charset="0"/>
              </a:rPr>
              <a:t>frontstage</a:t>
            </a:r>
            <a:r>
              <a:rPr lang="pl-PL" sz="1800" dirty="0">
                <a:effectLst/>
                <a:latin typeface="Calibri" panose="020F0502020204030204" pitchFamily="34" charset="0"/>
                <a:ea typeface="Calibri" panose="020F0502020204030204" pitchFamily="34" charset="0"/>
                <a:cs typeface="Calibri" panose="020F0502020204030204" pitchFamily="34" charset="0"/>
              </a:rPr>
              <a:t> obejmują akcje dziejące się w obecności klienta.</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algn="just">
              <a:lnSpc>
                <a:spcPct val="107000"/>
              </a:lnSpc>
            </a:pPr>
            <a:r>
              <a:rPr lang="pl-PL" sz="1800" dirty="0">
                <a:effectLst/>
                <a:latin typeface="Calibri" panose="020F0502020204030204" pitchFamily="34" charset="0"/>
                <a:ea typeface="Calibri" panose="020F0502020204030204" pitchFamily="34" charset="0"/>
                <a:cs typeface="Calibri" panose="020F0502020204030204" pitchFamily="34" charset="0"/>
              </a:rPr>
              <a:t>Działania za kulisami (</a:t>
            </a:r>
            <a:r>
              <a:rPr lang="pl-PL" sz="1800" dirty="0" err="1">
                <a:effectLst/>
                <a:latin typeface="Calibri" panose="020F0502020204030204" pitchFamily="34" charset="0"/>
                <a:ea typeface="Calibri" panose="020F0502020204030204" pitchFamily="34" charset="0"/>
                <a:cs typeface="Calibri" panose="020F0502020204030204" pitchFamily="34" charset="0"/>
              </a:rPr>
              <a:t>backstage</a:t>
            </a:r>
            <a:r>
              <a:rPr lang="pl-PL" sz="1800" dirty="0">
                <a:effectLst/>
                <a:latin typeface="Calibri" panose="020F0502020204030204" pitchFamily="34" charset="0"/>
                <a:ea typeface="Calibri" panose="020F0502020204030204" pitchFamily="34" charset="0"/>
                <a:cs typeface="Calibri" panose="020F0502020204030204" pitchFamily="34" charset="0"/>
              </a:rPr>
              <a:t>) odnoszą się do niewidocznych działań pracowników kontaktu. Są to działania zakulisowe podejmowane przez pracowników kontaktowych, które nie są widoczne gołym okiem dla klienta. Obejmują one niewidzialne interakcje z klientem, takie jak rozmowy telefoniczne i inne czynności wykonywane przez pracowników za kulisami w celu udzielenia wsparcia.</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algn="just">
              <a:lnSpc>
                <a:spcPct val="107000"/>
              </a:lnSpc>
              <a:spcAft>
                <a:spcPts val="800"/>
              </a:spcAft>
            </a:pPr>
            <a:r>
              <a:rPr lang="pl-PL" sz="1800" i="1" dirty="0">
                <a:latin typeface="Calibri" panose="020F0502020204030204" pitchFamily="34" charset="0"/>
                <a:ea typeface="Calibri" panose="020F0502020204030204" pitchFamily="34" charset="0"/>
                <a:cs typeface="Calibri" panose="020F0502020204030204" pitchFamily="34" charset="0"/>
              </a:rPr>
              <a:t>Z</a:t>
            </a:r>
            <a:r>
              <a:rPr lang="pl-PL" sz="1800" i="1" dirty="0">
                <a:effectLst/>
                <a:latin typeface="Calibri" panose="020F0502020204030204" pitchFamily="34" charset="0"/>
                <a:ea typeface="Calibri" panose="020F0502020204030204" pitchFamily="34" charset="0"/>
                <a:cs typeface="Calibri" panose="020F0502020204030204" pitchFamily="34" charset="0"/>
              </a:rPr>
              <a:t>mapuj w wybranym narzędziu cyfrowym działania, jakie wykonują pracownicy pierwszego kontaktu, gdy spotykają się z klientami twarzą w twarz. Następnie kontynuuj mapowanie działań zza kulis. </a:t>
            </a:r>
            <a:r>
              <a:rPr lang="pl-PL" sz="1800" dirty="0">
                <a:effectLst/>
                <a:latin typeface="Calibri" panose="020F0502020204030204" pitchFamily="34" charset="0"/>
                <a:ea typeface="Calibri" panose="020F0502020204030204" pitchFamily="34" charset="0"/>
                <a:cs typeface="Calibri" panose="020F0502020204030204" pitchFamily="34" charset="0"/>
              </a:rPr>
              <a:t> </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614042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DFB06A-4BAF-4A79-AC68-A50C5F2D75E7}"/>
              </a:ext>
            </a:extLst>
          </p:cNvPr>
          <p:cNvSpPr>
            <a:spLocks noGrp="1"/>
          </p:cNvSpPr>
          <p:nvPr>
            <p:ph type="body" sz="quarter" idx="19"/>
          </p:nvPr>
        </p:nvSpPr>
        <p:spPr>
          <a:xfrm>
            <a:off x="284812" y="1419907"/>
            <a:ext cx="11311008" cy="4018185"/>
          </a:xfrm>
        </p:spPr>
        <p:txBody>
          <a:bodyPr>
            <a:normAutofit fontScale="92500"/>
          </a:bodyPr>
          <a:lstStyle/>
          <a:p>
            <a:pPr marL="457200" indent="457200">
              <a:lnSpc>
                <a:spcPct val="107000"/>
              </a:lnSpc>
            </a:pPr>
            <a:r>
              <a:rPr lang="pl-PL" b="1" dirty="0">
                <a:latin typeface="Calibri" panose="020F0502020204030204" pitchFamily="34" charset="0"/>
                <a:cs typeface="Calibri" panose="020F0502020204030204" pitchFamily="34" charset="0"/>
              </a:rPr>
              <a:t>Krok 5:</a:t>
            </a:r>
            <a:r>
              <a:rPr lang="pl-PL" dirty="0">
                <a:latin typeface="Calibri" panose="020F0502020204030204" pitchFamily="34" charset="0"/>
                <a:cs typeface="Calibri" panose="020F0502020204030204" pitchFamily="34" charset="0"/>
              </a:rPr>
              <a:t> Zmapuj funkcje wsparcia </a:t>
            </a:r>
          </a:p>
          <a:p>
            <a:pPr marL="457200" indent="457200">
              <a:lnSpc>
                <a:spcPct val="107000"/>
              </a:lnSpc>
            </a:pPr>
            <a:r>
              <a:rPr lang="pl-PL" dirty="0">
                <a:effectLst/>
                <a:latin typeface="Calibri" panose="020F0502020204030204" pitchFamily="34" charset="0"/>
                <a:ea typeface="Calibri" panose="020F0502020204030204" pitchFamily="34" charset="0"/>
                <a:cs typeface="Calibri" panose="020F0502020204030204" pitchFamily="34" charset="0"/>
              </a:rPr>
              <a:t>Ten komponent wspiera pracowników w dostarczaniu usług swoim klientom. Obejmuje wszystkie działania, interakcje, usługi wewnętrzne wykonywane przez osoby lub jednostki (nie pracowników kontaktowych) w firmie w celu wsparcia pracowników kontaktowych dostarczających usługę. Nie są one widoczne dla klientów. Chodzi m.in. o procesy dla firmy produkującej urządzenia obejmujące weryfikację karty kredytowej, wycenę, dostawę produktów do sklepu z fabryki, prowadzenie testów jakości itd. (</a:t>
            </a:r>
            <a:r>
              <a:rPr lang="pl-PL" dirty="0" err="1">
                <a:effectLst/>
                <a:latin typeface="Calibri" panose="020F0502020204030204" pitchFamily="34" charset="0"/>
                <a:ea typeface="Calibri" panose="020F0502020204030204" pitchFamily="34" charset="0"/>
                <a:cs typeface="Calibri" panose="020F0502020204030204" pitchFamily="34" charset="0"/>
              </a:rPr>
              <a:t>Gibbons</a:t>
            </a:r>
            <a:r>
              <a:rPr lang="pl-PL" dirty="0">
                <a:effectLst/>
                <a:latin typeface="Calibri" panose="020F0502020204030204" pitchFamily="34" charset="0"/>
                <a:ea typeface="Calibri" panose="020F0502020204030204" pitchFamily="34" charset="0"/>
                <a:cs typeface="Calibri" panose="020F0502020204030204" pitchFamily="34" charset="0"/>
              </a:rPr>
              <a:t>, 2017).</a:t>
            </a:r>
            <a:endParaRPr lang="pl-PL" dirty="0">
              <a:effectLst/>
              <a:latin typeface="Calibri" panose="020F0502020204030204" pitchFamily="34" charset="0"/>
              <a:ea typeface="Calibri" panose="020F0502020204030204" pitchFamily="34" charset="0"/>
              <a:cs typeface="Times New Roman" panose="02020603050405020304" pitchFamily="18" charset="0"/>
            </a:endParaRPr>
          </a:p>
          <a:p>
            <a:pPr marL="457200" algn="just">
              <a:lnSpc>
                <a:spcPct val="107000"/>
              </a:lnSpc>
              <a:spcAft>
                <a:spcPts val="800"/>
              </a:spcAft>
            </a:pPr>
            <a:r>
              <a:rPr lang="pl-PL" i="1" dirty="0">
                <a:effectLst/>
                <a:latin typeface="Calibri" panose="020F0502020204030204" pitchFamily="34" charset="0"/>
                <a:ea typeface="Calibri" panose="020F0502020204030204" pitchFamily="34" charset="0"/>
                <a:cs typeface="Calibri" panose="020F0502020204030204" pitchFamily="34" charset="0"/>
              </a:rPr>
              <a:t>Na tym etapie musisz zmapować przy pomocy wybranego narzędzia cyfrowego procesy wsparcia, które obejmują wszystko, co musi wystąpić, aby wszystkie wyżej wymienione warunki mogły się ziścić. </a:t>
            </a:r>
            <a:endParaRPr lang="pl-PL"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164222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BCFEF8F-1C9B-45E2-BE9A-1F70C463F071}"/>
              </a:ext>
            </a:extLst>
          </p:cNvPr>
          <p:cNvSpPr>
            <a:spLocks noGrp="1"/>
          </p:cNvSpPr>
          <p:nvPr>
            <p:ph type="body" sz="quarter" idx="19"/>
          </p:nvPr>
        </p:nvSpPr>
        <p:spPr>
          <a:xfrm>
            <a:off x="440496" y="1252330"/>
            <a:ext cx="11311008" cy="4107085"/>
          </a:xfrm>
        </p:spPr>
        <p:txBody>
          <a:bodyPr>
            <a:normAutofit fontScale="92500" lnSpcReduction="10000"/>
          </a:bodyPr>
          <a:lstStyle/>
          <a:p>
            <a:pPr marL="457200">
              <a:lnSpc>
                <a:spcPct val="107000"/>
              </a:lnSpc>
            </a:pPr>
            <a:r>
              <a:rPr lang="pl-PL" sz="2000" b="1" dirty="0">
                <a:effectLst/>
                <a:latin typeface="Calibri" panose="020F0502020204030204" pitchFamily="34" charset="0"/>
                <a:ea typeface="Calibri" panose="020F0502020204030204" pitchFamily="34" charset="0"/>
                <a:cs typeface="Calibri" panose="020F0502020204030204" pitchFamily="34" charset="0"/>
              </a:rPr>
              <a:t>Krok 6: </a:t>
            </a:r>
            <a:r>
              <a:rPr lang="pl-PL" sz="2000" dirty="0">
                <a:effectLst/>
                <a:latin typeface="Calibri" panose="020F0502020204030204" pitchFamily="34" charset="0"/>
                <a:ea typeface="Calibri" panose="020F0502020204030204" pitchFamily="34" charset="0"/>
                <a:cs typeface="Calibri" panose="020F0502020204030204" pitchFamily="34" charset="0"/>
              </a:rPr>
              <a:t>Połącz ze sobą działania w kolejności, w której się odbywają, aby uzyskać efekt naturalnego przepływu.</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p>
            <a:pPr marL="457200" algn="just">
              <a:lnSpc>
                <a:spcPct val="107000"/>
              </a:lnSpc>
              <a:spcAft>
                <a:spcPts val="800"/>
              </a:spcAft>
            </a:pPr>
            <a:r>
              <a:rPr lang="pl-PL" sz="2000" i="1" dirty="0">
                <a:effectLst/>
                <a:latin typeface="Calibri" panose="020F0502020204030204" pitchFamily="34" charset="0"/>
                <a:ea typeface="Calibri" panose="020F0502020204030204" pitchFamily="34" charset="0"/>
                <a:cs typeface="Calibri" panose="020F0502020204030204" pitchFamily="34" charset="0"/>
              </a:rPr>
              <a:t>Spróbuj zobrazować bezpośrednie interakcje między akcjami. Przy użyciu strzałek wskaż relacje i zależności. Pojedyncza strzałka sugeruje liniową, jednokierunkową wymianę, natomiast podwójna strzałka sugeruje potrzebę współzależności.</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pl-PL" sz="2000" b="1" dirty="0">
                <a:effectLst/>
                <a:latin typeface="Calibri" panose="020F0502020204030204" pitchFamily="34" charset="0"/>
                <a:ea typeface="Calibri" panose="020F0502020204030204" pitchFamily="34" charset="0"/>
                <a:cs typeface="Calibri" panose="020F0502020204030204" pitchFamily="34" charset="0"/>
              </a:rPr>
              <a:t> </a:t>
            </a:r>
            <a:endParaRPr lang="pl-PL" sz="2000" dirty="0">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pl-PL" sz="2000" b="1" dirty="0">
                <a:effectLst/>
                <a:latin typeface="Calibri" panose="020F0502020204030204" pitchFamily="34" charset="0"/>
                <a:ea typeface="Calibri" panose="020F0502020204030204" pitchFamily="34" charset="0"/>
                <a:cs typeface="Calibri" panose="020F0502020204030204" pitchFamily="34" charset="0"/>
              </a:rPr>
              <a:t>Krok 7: </a:t>
            </a:r>
            <a:r>
              <a:rPr lang="pl-PL" sz="2000" dirty="0">
                <a:effectLst/>
                <a:latin typeface="Calibri" panose="020F0502020204030204" pitchFamily="34" charset="0"/>
                <a:ea typeface="Calibri" panose="020F0502020204030204" pitchFamily="34" charset="0"/>
                <a:cs typeface="Calibri" panose="020F0502020204030204" pitchFamily="34" charset="0"/>
              </a:rPr>
              <a:t>Dodaj dowód usługi na każdym etapie działania klienta.</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pl-PL" sz="2000" dirty="0">
                <a:effectLst/>
                <a:latin typeface="Calibri" panose="020F0502020204030204" pitchFamily="34" charset="0"/>
                <a:ea typeface="Calibri" panose="020F0502020204030204" pitchFamily="34" charset="0"/>
                <a:cs typeface="Calibri" panose="020F0502020204030204" pitchFamily="34" charset="0"/>
              </a:rPr>
              <a:t>Potrzebny jest nam dowód na to, że interakcja rzeczywiście miała miejsce. Przykładami mogą być sam produkt, paragony jako dowód zakupu, fizyczne witryny sklepowe lub strony internetowe (Gilson, 2020).</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p>
            <a:pPr marL="457200" algn="just">
              <a:lnSpc>
                <a:spcPct val="107000"/>
              </a:lnSpc>
              <a:spcAft>
                <a:spcPts val="800"/>
              </a:spcAft>
            </a:pPr>
            <a:r>
              <a:rPr lang="pl-PL" sz="2000" i="1" dirty="0">
                <a:effectLst/>
                <a:latin typeface="Calibri" panose="020F0502020204030204" pitchFamily="34" charset="0"/>
                <a:ea typeface="Calibri" panose="020F0502020204030204" pitchFamily="34" charset="0"/>
                <a:cs typeface="Calibri" panose="020F0502020204030204" pitchFamily="34" charset="0"/>
              </a:rPr>
              <a:t>Dodaj fizyczne dowody do mapy w Miro, która  uwypukli to, co klient widzi lub otrzymuje jako namacalny dowód wystąpienia usługi na każdym etapie jej świadczenia.</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688562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 picture containing text, wall, indoor, table&#10;&#10;Description automatically generated">
            <a:extLst>
              <a:ext uri="{FF2B5EF4-FFF2-40B4-BE49-F238E27FC236}">
                <a16:creationId xmlns:a16="http://schemas.microsoft.com/office/drawing/2014/main" id="{466E8DEC-655B-224F-9E9B-2F24C94084EF}"/>
              </a:ext>
            </a:extLst>
          </p:cNvPr>
          <p:cNvPicPr>
            <a:picLocks noGrp="1" noChangeAspect="1"/>
          </p:cNvPicPr>
          <p:nvPr>
            <p:ph type="pic" sz="quarter" idx="10"/>
          </p:nvPr>
        </p:nvPicPr>
        <p:blipFill>
          <a:blip r:embed="rId2"/>
          <a:srcRect l="18484" r="18484"/>
          <a:stretch>
            <a:fillRect/>
          </a:stretch>
        </p:blipFill>
        <p:spPr/>
      </p:pic>
      <p:sp>
        <p:nvSpPr>
          <p:cNvPr id="6" name="Text Placeholder 5">
            <a:extLst>
              <a:ext uri="{FF2B5EF4-FFF2-40B4-BE49-F238E27FC236}">
                <a16:creationId xmlns:a16="http://schemas.microsoft.com/office/drawing/2014/main" id="{D8BE9869-C6D3-1649-B369-63465C0678B2}"/>
              </a:ext>
            </a:extLst>
          </p:cNvPr>
          <p:cNvSpPr>
            <a:spLocks noGrp="1"/>
          </p:cNvSpPr>
          <p:nvPr>
            <p:ph type="body" sz="quarter" idx="20"/>
          </p:nvPr>
        </p:nvSpPr>
        <p:spPr>
          <a:xfrm>
            <a:off x="1396938" y="861721"/>
            <a:ext cx="4279962" cy="1480787"/>
          </a:xfrm>
        </p:spPr>
        <p:txBody>
          <a:bodyPr/>
          <a:lstStyle/>
          <a:p>
            <a:r>
              <a:rPr lang="en-US" dirty="0">
                <a:latin typeface="Calibri" panose="020F0502020204030204" pitchFamily="34" charset="0"/>
                <a:cs typeface="Times New Roman" panose="02020603050405020304" pitchFamily="18" charset="0"/>
              </a:rPr>
              <a:t>OTWARTE MATERIAŁY EDUKACYJNE OPARTE O ROZWIĄZYWANIE PROBLEMÓW</a:t>
            </a:r>
            <a:endParaRPr lang="en-US" dirty="0"/>
          </a:p>
        </p:txBody>
      </p:sp>
      <p:sp>
        <p:nvSpPr>
          <p:cNvPr id="5" name="Text Placeholder 4">
            <a:extLst>
              <a:ext uri="{FF2B5EF4-FFF2-40B4-BE49-F238E27FC236}">
                <a16:creationId xmlns:a16="http://schemas.microsoft.com/office/drawing/2014/main" id="{0B66745C-F251-404D-88E4-1C35F92BF59F}"/>
              </a:ext>
            </a:extLst>
          </p:cNvPr>
          <p:cNvSpPr>
            <a:spLocks noGrp="1"/>
          </p:cNvSpPr>
          <p:nvPr>
            <p:ph type="body" sz="quarter" idx="18"/>
          </p:nvPr>
        </p:nvSpPr>
        <p:spPr/>
        <p:txBody>
          <a:bodyPr>
            <a:normAutofit/>
          </a:bodyPr>
          <a:lstStyle/>
          <a:p>
            <a:pPr marL="228600" indent="38100" algn="just"/>
            <a:r>
              <a:rPr lang="pl-PL" b="1" i="1" dirty="0"/>
              <a:t>zapewniają szereg ćwiczeń do wykorzystania w klasie ze studentami i pokazują, w jaki sposób narzędzia cyfrowe mogą być lepiej wykorzystywane w procesie rozwoju usług.</a:t>
            </a:r>
            <a:endParaRPr lang="en-US" b="1" i="1" dirty="0"/>
          </a:p>
        </p:txBody>
      </p:sp>
    </p:spTree>
    <p:extLst>
      <p:ext uri="{BB962C8B-B14F-4D97-AF65-F5344CB8AC3E}">
        <p14:creationId xmlns:p14="http://schemas.microsoft.com/office/powerpoint/2010/main" val="2058877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Ng Service Blueprint Key Elements Diagram">
            <a:extLst>
              <a:ext uri="{FF2B5EF4-FFF2-40B4-BE49-F238E27FC236}">
                <a16:creationId xmlns:a16="http://schemas.microsoft.com/office/drawing/2014/main" id="{86BB6753-576B-414B-B5EA-F31FB2CDA2D1}"/>
              </a:ext>
            </a:extLst>
          </p:cNvPr>
          <p:cNvPicPr>
            <a:picLocks noChangeAspect="1"/>
          </p:cNvPicPr>
          <p:nvPr/>
        </p:nvPicPr>
        <p:blipFill rotWithShape="1">
          <a:blip r:embed="rId2">
            <a:extLst>
              <a:ext uri="{28A0092B-C50C-407E-A947-70E740481C1C}">
                <a14:useLocalDpi xmlns:a14="http://schemas.microsoft.com/office/drawing/2010/main" val="0"/>
              </a:ext>
            </a:extLst>
          </a:blip>
          <a:srcRect b="4671"/>
          <a:stretch/>
        </p:blipFill>
        <p:spPr bwMode="auto">
          <a:xfrm>
            <a:off x="2536935" y="28254"/>
            <a:ext cx="5565107" cy="564515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029816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2EB5E7D-FA43-4B67-9C8B-B575D01DC360}"/>
              </a:ext>
            </a:extLst>
          </p:cNvPr>
          <p:cNvSpPr>
            <a:spLocks noGrp="1"/>
          </p:cNvSpPr>
          <p:nvPr>
            <p:ph type="body" sz="quarter" idx="25"/>
          </p:nvPr>
        </p:nvSpPr>
        <p:spPr/>
        <p:txBody>
          <a:bodyPr/>
          <a:lstStyle/>
          <a:p>
            <a:r>
              <a:rPr lang="pl-PL" dirty="0"/>
              <a:t>Zadanie</a:t>
            </a:r>
            <a:r>
              <a:rPr lang="en-US" dirty="0"/>
              <a:t> 2: </a:t>
            </a:r>
            <a:r>
              <a:rPr lang="pl-PL" dirty="0"/>
              <a:t>Opisywanie pomysłów </a:t>
            </a:r>
            <a:r>
              <a:rPr lang="en-US" dirty="0"/>
              <a:t>– </a:t>
            </a:r>
            <a:r>
              <a:rPr lang="pl-PL" dirty="0"/>
              <a:t>propozycja wartości</a:t>
            </a:r>
            <a:endParaRPr lang="en-US" dirty="0"/>
          </a:p>
        </p:txBody>
      </p:sp>
      <p:sp>
        <p:nvSpPr>
          <p:cNvPr id="6" name="Symbol zastępczy tekstu 5">
            <a:extLst>
              <a:ext uri="{FF2B5EF4-FFF2-40B4-BE49-F238E27FC236}">
                <a16:creationId xmlns:a16="http://schemas.microsoft.com/office/drawing/2014/main" id="{1948BE76-EF8D-B968-5A4C-22A126A60D98}"/>
              </a:ext>
            </a:extLst>
          </p:cNvPr>
          <p:cNvSpPr>
            <a:spLocks noGrp="1"/>
          </p:cNvSpPr>
          <p:nvPr>
            <p:ph type="body" sz="quarter" idx="19"/>
          </p:nvPr>
        </p:nvSpPr>
        <p:spPr/>
        <p:txBody>
          <a:bodyPr>
            <a:normAutofit/>
          </a:bodyPr>
          <a:lstStyle/>
          <a:p>
            <a:r>
              <a:rPr lang="pl-PL" sz="2800" dirty="0"/>
              <a:t>Propozycja wartości jest definiowana jako „jasne, proste zestawienie korzyści, zarówno mierzalnych, jaki i niemierzalnych, które firma jest w stanie zapewnić, wraz z orientacyjną ceną, jaką zamierza obciążyć każdy segment klientów za te korzyści” (</a:t>
            </a:r>
            <a:r>
              <a:rPr lang="pl-PL" sz="2800" dirty="0" err="1"/>
              <a:t>Lanning</a:t>
            </a:r>
            <a:r>
              <a:rPr lang="pl-PL" sz="2800" dirty="0"/>
              <a:t> i </a:t>
            </a:r>
            <a:r>
              <a:rPr lang="pl-PL" sz="2800" dirty="0" err="1"/>
              <a:t>Michaels</a:t>
            </a:r>
            <a:r>
              <a:rPr lang="pl-PL" sz="2800" dirty="0"/>
              <a:t>, 1988).</a:t>
            </a:r>
          </a:p>
          <a:p>
            <a:endParaRPr lang="pl-PL" sz="2800" dirty="0"/>
          </a:p>
          <a:p>
            <a:r>
              <a:rPr lang="pl-PL" sz="2800" dirty="0"/>
              <a:t>Możesz użyć szablonów „Propozycja wartości” </a:t>
            </a:r>
            <a:r>
              <a:rPr lang="pl-PL" sz="2800" dirty="0" err="1"/>
              <a:t>Geoffa</a:t>
            </a:r>
            <a:r>
              <a:rPr lang="pl-PL" sz="2800" dirty="0"/>
              <a:t> Moore'a, „DLACZEGO” Simona </a:t>
            </a:r>
            <a:r>
              <a:rPr lang="pl-PL" sz="2800" dirty="0" err="1"/>
              <a:t>Sinka</a:t>
            </a:r>
            <a:r>
              <a:rPr lang="pl-PL" sz="2800" dirty="0"/>
              <a:t> lub „Zadania do wykonania” Claya Christensena, aby sformułować swoją propozycję wartości.</a:t>
            </a:r>
          </a:p>
        </p:txBody>
      </p:sp>
    </p:spTree>
    <p:extLst>
      <p:ext uri="{BB962C8B-B14F-4D97-AF65-F5344CB8AC3E}">
        <p14:creationId xmlns:p14="http://schemas.microsoft.com/office/powerpoint/2010/main" val="39645203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B9E42A-8FD9-4A31-A014-16F61649AE68}"/>
              </a:ext>
            </a:extLst>
          </p:cNvPr>
          <p:cNvPicPr>
            <a:picLocks noChangeAspect="1"/>
          </p:cNvPicPr>
          <p:nvPr/>
        </p:nvPicPr>
        <p:blipFill>
          <a:blip r:embed="rId2"/>
          <a:stretch>
            <a:fillRect/>
          </a:stretch>
        </p:blipFill>
        <p:spPr>
          <a:xfrm>
            <a:off x="650787" y="2085091"/>
            <a:ext cx="10527579" cy="4156324"/>
          </a:xfrm>
          <a:prstGeom prst="rect">
            <a:avLst/>
          </a:prstGeom>
        </p:spPr>
      </p:pic>
      <p:pic>
        <p:nvPicPr>
          <p:cNvPr id="1027" name="Picture 24">
            <a:extLst>
              <a:ext uri="{FF2B5EF4-FFF2-40B4-BE49-F238E27FC236}">
                <a16:creationId xmlns:a16="http://schemas.microsoft.com/office/drawing/2014/main" id="{289DEA49-3589-FBB8-898A-7D44063DBC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168650" cy="12065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11">
            <a:extLst>
              <a:ext uri="{FF2B5EF4-FFF2-40B4-BE49-F238E27FC236}">
                <a16:creationId xmlns:a16="http://schemas.microsoft.com/office/drawing/2014/main" id="{81B2BE09-8EBF-16E6-FF72-1831536723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730500" cy="1206500"/>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26">
            <a:extLst>
              <a:ext uri="{FF2B5EF4-FFF2-40B4-BE49-F238E27FC236}">
                <a16:creationId xmlns:a16="http://schemas.microsoft.com/office/drawing/2014/main" id="{9265C1B8-4F4B-BD63-2A3F-59C7F23BAE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194050" cy="1174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43366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C937FDF-2221-441E-85C6-DB663E164EB8}"/>
              </a:ext>
            </a:extLst>
          </p:cNvPr>
          <p:cNvSpPr>
            <a:spLocks noGrp="1"/>
          </p:cNvSpPr>
          <p:nvPr>
            <p:ph type="body" sz="quarter" idx="19"/>
          </p:nvPr>
        </p:nvSpPr>
        <p:spPr/>
        <p:txBody>
          <a:bodyPr/>
          <a:lstStyle/>
          <a:p>
            <a:r>
              <a:rPr lang="pl-PL" dirty="0"/>
              <a:t>Możesz użyć macierzy </a:t>
            </a:r>
            <a:r>
              <a:rPr lang="en-US" dirty="0"/>
              <a:t>How-Now-Wow </a:t>
            </a:r>
            <a:r>
              <a:rPr lang="pl-PL" dirty="0"/>
              <a:t>w trakcie wybierania pomysłów. Macierz pomoże Ci wybrać te, które warto rozwijać.</a:t>
            </a:r>
          </a:p>
          <a:p>
            <a:endParaRPr lang="en-US" dirty="0"/>
          </a:p>
          <a:p>
            <a:r>
              <a:rPr lang="pl-PL" dirty="0"/>
              <a:t>Możesz wybrać odpowiednie narzędzia ze Skanera narzędzi </a:t>
            </a:r>
            <a:r>
              <a:rPr lang="en-US" dirty="0"/>
              <a:t>Digital Innovation</a:t>
            </a:r>
            <a:r>
              <a:rPr lang="pl-PL" dirty="0"/>
              <a:t>. Aby stworzyć własną macierz</a:t>
            </a:r>
            <a:r>
              <a:rPr lang="en-US" dirty="0"/>
              <a:t> How-Now-Wow. </a:t>
            </a:r>
            <a:r>
              <a:rPr lang="pl-PL" dirty="0"/>
              <a:t>Możesz też skorzystać z macierzy </a:t>
            </a:r>
            <a:r>
              <a:rPr lang="en-US" dirty="0"/>
              <a:t>How-Now-Wow </a:t>
            </a:r>
            <a:r>
              <a:rPr lang="pl-PL" dirty="0"/>
              <a:t>dostępnej w aplikacji Miro</a:t>
            </a:r>
            <a:r>
              <a:rPr lang="en-US" dirty="0"/>
              <a:t>.</a:t>
            </a:r>
          </a:p>
          <a:p>
            <a:endParaRPr lang="en-US" dirty="0"/>
          </a:p>
          <a:p>
            <a:endParaRPr lang="en-US" dirty="0"/>
          </a:p>
        </p:txBody>
      </p:sp>
      <p:sp>
        <p:nvSpPr>
          <p:cNvPr id="3" name="Text Placeholder 2">
            <a:extLst>
              <a:ext uri="{FF2B5EF4-FFF2-40B4-BE49-F238E27FC236}">
                <a16:creationId xmlns:a16="http://schemas.microsoft.com/office/drawing/2014/main" id="{E55877A8-9B5F-4415-9D43-566E772D5232}"/>
              </a:ext>
            </a:extLst>
          </p:cNvPr>
          <p:cNvSpPr>
            <a:spLocks noGrp="1"/>
          </p:cNvSpPr>
          <p:nvPr>
            <p:ph type="body" sz="quarter" idx="25"/>
          </p:nvPr>
        </p:nvSpPr>
        <p:spPr/>
        <p:txBody>
          <a:bodyPr/>
          <a:lstStyle/>
          <a:p>
            <a:r>
              <a:rPr lang="pl-PL" dirty="0"/>
              <a:t>Zadanie </a:t>
            </a:r>
            <a:r>
              <a:rPr lang="en-US" dirty="0"/>
              <a:t>3: </a:t>
            </a:r>
            <a:r>
              <a:rPr lang="pl-PL" dirty="0"/>
              <a:t>Wybór pomysłów </a:t>
            </a:r>
            <a:r>
              <a:rPr lang="en-US" dirty="0"/>
              <a:t>– </a:t>
            </a:r>
            <a:r>
              <a:rPr lang="pl-PL" dirty="0"/>
              <a:t>macierz </a:t>
            </a:r>
            <a:r>
              <a:rPr lang="en-US" dirty="0"/>
              <a:t>How Now Wow</a:t>
            </a:r>
          </a:p>
        </p:txBody>
      </p:sp>
    </p:spTree>
    <p:extLst>
      <p:ext uri="{BB962C8B-B14F-4D97-AF65-F5344CB8AC3E}">
        <p14:creationId xmlns:p14="http://schemas.microsoft.com/office/powerpoint/2010/main" val="3363180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BDB5AEF3-5D54-4423-8926-041FCFC47B13}"/>
              </a:ext>
            </a:extLst>
          </p:cNvPr>
          <p:cNvSpPr txBox="1">
            <a:spLocks noChangeArrowheads="1"/>
          </p:cNvSpPr>
          <p:nvPr/>
        </p:nvSpPr>
        <p:spPr bwMode="auto">
          <a:xfrm>
            <a:off x="483595" y="969935"/>
            <a:ext cx="11048004" cy="5148484"/>
          </a:xfrm>
          <a:prstGeom prst="rect">
            <a:avLst/>
          </a:prstGeom>
          <a:solidFill>
            <a:srgbClr val="FFFFFF"/>
          </a:solidFill>
          <a:ln w="38100">
            <a:solidFill>
              <a:schemeClr val="accent1"/>
            </a:solidFill>
            <a:miter lim="800000"/>
            <a:headEnd/>
            <a:tailEnd/>
          </a:ln>
        </p:spPr>
        <p:txBody>
          <a:bodyPr rot="0" vert="horz" wrap="square" lIns="91440" tIns="45720" rIns="91440" bIns="45720" anchor="t" anchorCtr="0">
            <a:noAutofit/>
          </a:bodyPr>
          <a:lstStyle/>
          <a:p>
            <a:pPr algn="ctr"/>
            <a:r>
              <a:rPr lang="en-US" sz="1600" b="1" dirty="0">
                <a:solidFill>
                  <a:srgbClr val="1A1918"/>
                </a:solidFill>
                <a:effectLst/>
                <a:latin typeface="Calibri" panose="020F0502020204030204" pitchFamily="34" charset="0"/>
                <a:ea typeface="Calibri" panose="020F0502020204030204" pitchFamily="34" charset="0"/>
                <a:cs typeface="Calibri" panose="020F0502020204030204" pitchFamily="34" charset="0"/>
              </a:rPr>
              <a:t> </a:t>
            </a:r>
            <a:endParaRPr lang="nl-NL" sz="1600" dirty="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pl-PL" sz="1600" b="1" dirty="0">
                <a:solidFill>
                  <a:srgbClr val="1A1918"/>
                </a:solidFill>
                <a:latin typeface="Calibri" panose="020F0502020204030204" pitchFamily="34" charset="0"/>
                <a:cs typeface="Calibri" panose="020F0502020204030204" pitchFamily="34" charset="0"/>
              </a:rPr>
              <a:t>Jak używać macierzy How </a:t>
            </a:r>
            <a:r>
              <a:rPr lang="pl-PL" sz="1600" b="1" dirty="0" err="1">
                <a:solidFill>
                  <a:srgbClr val="1A1918"/>
                </a:solidFill>
                <a:latin typeface="Calibri" panose="020F0502020204030204" pitchFamily="34" charset="0"/>
                <a:cs typeface="Calibri" panose="020F0502020204030204" pitchFamily="34" charset="0"/>
              </a:rPr>
              <a:t>Now</a:t>
            </a:r>
            <a:r>
              <a:rPr lang="pl-PL" sz="1600" b="1" dirty="0">
                <a:solidFill>
                  <a:srgbClr val="1A1918"/>
                </a:solidFill>
                <a:latin typeface="Calibri" panose="020F0502020204030204" pitchFamily="34" charset="0"/>
                <a:cs typeface="Calibri" panose="020F0502020204030204" pitchFamily="34" charset="0"/>
              </a:rPr>
              <a:t> </a:t>
            </a:r>
            <a:r>
              <a:rPr lang="pl-PL" sz="1600" b="1" dirty="0" err="1">
                <a:solidFill>
                  <a:srgbClr val="1A1918"/>
                </a:solidFill>
                <a:latin typeface="Calibri" panose="020F0502020204030204" pitchFamily="34" charset="0"/>
                <a:cs typeface="Calibri" panose="020F0502020204030204" pitchFamily="34" charset="0"/>
              </a:rPr>
              <a:t>Wow</a:t>
            </a:r>
            <a:r>
              <a:rPr lang="pl-PL" sz="1600" b="1" dirty="0">
                <a:solidFill>
                  <a:srgbClr val="1A1918"/>
                </a:solidFill>
                <a:latin typeface="Calibri" panose="020F0502020204030204" pitchFamily="34" charset="0"/>
                <a:cs typeface="Calibri" panose="020F0502020204030204" pitchFamily="34" charset="0"/>
              </a:rPr>
              <a:t>?</a:t>
            </a:r>
          </a:p>
          <a:p>
            <a:pPr algn="just">
              <a:lnSpc>
                <a:spcPct val="107000"/>
              </a:lnSpc>
              <a:spcAft>
                <a:spcPts val="800"/>
              </a:spcAft>
            </a:pPr>
            <a:r>
              <a:rPr lang="pl-PL" sz="1600" b="1" dirty="0">
                <a:solidFill>
                  <a:srgbClr val="1A1918"/>
                </a:solidFill>
                <a:latin typeface="Calibri" panose="020F0502020204030204" pitchFamily="34" charset="0"/>
                <a:cs typeface="Times New Roman" panose="02020603050405020304" pitchFamily="18" charset="0"/>
              </a:rPr>
              <a:t>Krok</a:t>
            </a:r>
            <a:r>
              <a:rPr lang="pl-PL" sz="1600" dirty="0">
                <a:solidFill>
                  <a:srgbClr val="1A1918"/>
                </a:solidFill>
                <a:latin typeface="Calibri" panose="020F0502020204030204" pitchFamily="34" charset="0"/>
                <a:cs typeface="Times New Roman" panose="02020603050405020304" pitchFamily="18" charset="0"/>
              </a:rPr>
              <a:t> 1: Wypisz pomysły</a:t>
            </a:r>
          </a:p>
          <a:p>
            <a:pPr algn="just">
              <a:lnSpc>
                <a:spcPct val="107000"/>
              </a:lnSpc>
              <a:spcAft>
                <a:spcPts val="800"/>
              </a:spcAft>
            </a:pPr>
            <a:r>
              <a:rPr lang="pl-PL" sz="1600" b="1" dirty="0">
                <a:solidFill>
                  <a:srgbClr val="1A1918"/>
                </a:solidFill>
                <a:latin typeface="Calibri" panose="020F0502020204030204" pitchFamily="34" charset="0"/>
                <a:cs typeface="Times New Roman" panose="02020603050405020304" pitchFamily="18" charset="0"/>
              </a:rPr>
              <a:t>Krok</a:t>
            </a:r>
            <a:r>
              <a:rPr lang="pl-PL" sz="1600" dirty="0">
                <a:solidFill>
                  <a:srgbClr val="1A1918"/>
                </a:solidFill>
                <a:latin typeface="Calibri" panose="020F0502020204030204" pitchFamily="34" charset="0"/>
                <a:cs typeface="Times New Roman" panose="02020603050405020304" pitchFamily="18" charset="0"/>
              </a:rPr>
              <a:t> 2: Daj każdemu członkowi zespołu 3 karteczki samoprzylepne w każdym kolorze –3 niebieskie, 3 żółte, 3 zielone. 9 kartek na osobę to typowe rozwiązanie, ale śmiało możesz tę liczbę zmniejszyć lub zwiększyć w oparciu o dostępny czas i liczbę wygenerowanych koncepcji.</a:t>
            </a:r>
          </a:p>
          <a:p>
            <a:pPr algn="just">
              <a:lnSpc>
                <a:spcPct val="107000"/>
              </a:lnSpc>
              <a:spcAft>
                <a:spcPts val="800"/>
              </a:spcAft>
            </a:pPr>
            <a:r>
              <a:rPr lang="pl-PL" sz="1600" b="1" dirty="0">
                <a:solidFill>
                  <a:srgbClr val="1A1918"/>
                </a:solidFill>
                <a:latin typeface="Calibri" panose="020F0502020204030204" pitchFamily="34" charset="0"/>
                <a:cs typeface="Times New Roman" panose="02020603050405020304" pitchFamily="18" charset="0"/>
              </a:rPr>
              <a:t>Krok</a:t>
            </a:r>
            <a:r>
              <a:rPr lang="pl-PL" sz="1600" dirty="0">
                <a:solidFill>
                  <a:srgbClr val="1A1918"/>
                </a:solidFill>
                <a:latin typeface="Calibri" panose="020F0502020204030204" pitchFamily="34" charset="0"/>
                <a:cs typeface="Times New Roman" panose="02020603050405020304" pitchFamily="18" charset="0"/>
              </a:rPr>
              <a:t> 3: Poproś każdego członka zespołu, aby zagłosował na 3 najlepsze koncepcje w każdej kategorii. Niech zrobią to poprzez umieszczenie kolorowej karteczki przy wybranej koncepcji.</a:t>
            </a:r>
          </a:p>
          <a:p>
            <a:pPr algn="just">
              <a:lnSpc>
                <a:spcPct val="107000"/>
              </a:lnSpc>
              <a:spcAft>
                <a:spcPts val="800"/>
              </a:spcAft>
            </a:pPr>
            <a:r>
              <a:rPr lang="pl-PL" sz="1600" b="1" dirty="0">
                <a:solidFill>
                  <a:srgbClr val="1A1918"/>
                </a:solidFill>
                <a:latin typeface="Calibri" panose="020F0502020204030204" pitchFamily="34" charset="0"/>
                <a:cs typeface="Times New Roman" panose="02020603050405020304" pitchFamily="18" charset="0"/>
              </a:rPr>
              <a:t>Krok</a:t>
            </a:r>
            <a:r>
              <a:rPr lang="pl-PL" sz="1600" dirty="0">
                <a:solidFill>
                  <a:srgbClr val="1A1918"/>
                </a:solidFill>
                <a:latin typeface="Calibri" panose="020F0502020204030204" pitchFamily="34" charset="0"/>
                <a:cs typeface="Times New Roman" panose="02020603050405020304" pitchFamily="18" charset="0"/>
              </a:rPr>
              <a:t> 4:  Na koniec policz liczbę kartek pod każdym pomysłem, aby go sklasyfikować. Największa liczba kartek w danym kolorze klasyfikuje pomysł pod tym kolorem.</a:t>
            </a:r>
          </a:p>
          <a:p>
            <a:pPr marL="457200" algn="just">
              <a:lnSpc>
                <a:spcPct val="107000"/>
              </a:lnSpc>
              <a:spcAft>
                <a:spcPts val="800"/>
              </a:spcAft>
            </a:pPr>
            <a:r>
              <a:rPr lang="pl-PL" sz="1600" dirty="0">
                <a:solidFill>
                  <a:srgbClr val="1A1918"/>
                </a:solidFill>
                <a:latin typeface="Calibri" panose="020F0502020204030204" pitchFamily="34" charset="0"/>
                <a:cs typeface="Times New Roman" panose="02020603050405020304" pitchFamily="18" charset="0"/>
              </a:rPr>
              <a:t>W przypadku remisu:</a:t>
            </a:r>
          </a:p>
          <a:p>
            <a:pPr marL="457200" algn="just">
              <a:lnSpc>
                <a:spcPct val="107000"/>
              </a:lnSpc>
              <a:spcAft>
                <a:spcPts val="800"/>
              </a:spcAft>
            </a:pPr>
            <a:r>
              <a:rPr lang="pl-PL" sz="1600" dirty="0">
                <a:solidFill>
                  <a:srgbClr val="1A1918"/>
                </a:solidFill>
                <a:latin typeface="Calibri" panose="020F0502020204030204" pitchFamily="34" charset="0"/>
                <a:cs typeface="Times New Roman" panose="02020603050405020304" pitchFamily="18" charset="0"/>
              </a:rPr>
              <a:t>Jeśli liczba niebieskich kartek równa się liczbie zielonych, pomysł uchodzi za niebieski </a:t>
            </a:r>
          </a:p>
          <a:p>
            <a:pPr marL="457200" algn="just">
              <a:lnSpc>
                <a:spcPct val="107000"/>
              </a:lnSpc>
              <a:spcAft>
                <a:spcPts val="800"/>
              </a:spcAft>
            </a:pPr>
            <a:r>
              <a:rPr lang="pl-PL" sz="1600" dirty="0">
                <a:solidFill>
                  <a:srgbClr val="1A1918"/>
                </a:solidFill>
                <a:latin typeface="Calibri" panose="020F0502020204030204" pitchFamily="34" charset="0"/>
                <a:cs typeface="Times New Roman" panose="02020603050405020304" pitchFamily="18" charset="0"/>
              </a:rPr>
              <a:t>Jeśli liczba żółtych kartek jest równa liczbie zielonych, pomysł uchodzi za zielony. </a:t>
            </a:r>
          </a:p>
          <a:p>
            <a:pPr algn="just">
              <a:lnSpc>
                <a:spcPct val="107000"/>
              </a:lnSpc>
              <a:spcAft>
                <a:spcPts val="800"/>
              </a:spcAft>
            </a:pPr>
            <a:r>
              <a:rPr lang="pl-PL" sz="1600" b="1" dirty="0">
                <a:solidFill>
                  <a:srgbClr val="1A1918"/>
                </a:solidFill>
                <a:latin typeface="Calibri" panose="020F0502020204030204" pitchFamily="34" charset="0"/>
                <a:cs typeface="Times New Roman" panose="02020603050405020304" pitchFamily="18" charset="0"/>
              </a:rPr>
              <a:t>Krok</a:t>
            </a:r>
            <a:r>
              <a:rPr lang="pl-PL" sz="1600" dirty="0">
                <a:solidFill>
                  <a:srgbClr val="1A1918"/>
                </a:solidFill>
                <a:latin typeface="Calibri" panose="020F0502020204030204" pitchFamily="34" charset="0"/>
                <a:cs typeface="Times New Roman" panose="02020603050405020304" pitchFamily="18" charset="0"/>
              </a:rPr>
              <a:t> 5: Dzięki temu zadaniu dysponujesz teraz szeregiem koncepcji zielonych, nad którymi możesz dalej pracować. Upewnij się, że niebieskie pomysły zostaną ​​natychmiastowo wdrożone, a żółte pomysły zostaną zapamiętane na przyszłość.</a:t>
            </a:r>
          </a:p>
          <a:p>
            <a:r>
              <a:rPr lang="en-US" sz="1600" dirty="0">
                <a:solidFill>
                  <a:srgbClr val="1A1918"/>
                </a:solidFill>
                <a:latin typeface="Calibri" panose="020F0502020204030204" pitchFamily="34" charset="0"/>
                <a:cs typeface="Times New Roman" panose="02020603050405020304" pitchFamily="18" charset="0"/>
              </a:rPr>
              <a:t> </a:t>
            </a:r>
            <a:endParaRPr lang="nl-NL" sz="1600" dirty="0">
              <a:solidFill>
                <a:srgbClr val="1A1918"/>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375510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22AE79D-5A03-9E42-9F3C-D5CC418931BE}"/>
              </a:ext>
            </a:extLst>
          </p:cNvPr>
          <p:cNvSpPr>
            <a:spLocks noGrp="1"/>
          </p:cNvSpPr>
          <p:nvPr>
            <p:ph type="body" sz="quarter" idx="16"/>
          </p:nvPr>
        </p:nvSpPr>
        <p:spPr>
          <a:xfrm>
            <a:off x="1954817" y="982018"/>
            <a:ext cx="4456029" cy="582221"/>
          </a:xfrm>
        </p:spPr>
        <p:txBody>
          <a:bodyPr>
            <a:noAutofit/>
          </a:bodyPr>
          <a:lstStyle/>
          <a:p>
            <a:r>
              <a:rPr lang="pl-PL" sz="3400" dirty="0"/>
              <a:t>ROZWÓJ USŁUGI</a:t>
            </a:r>
            <a:endParaRPr lang="en-US" sz="3400" dirty="0"/>
          </a:p>
        </p:txBody>
      </p:sp>
      <p:sp>
        <p:nvSpPr>
          <p:cNvPr id="3" name="Text Placeholder 2">
            <a:extLst>
              <a:ext uri="{FF2B5EF4-FFF2-40B4-BE49-F238E27FC236}">
                <a16:creationId xmlns:a16="http://schemas.microsoft.com/office/drawing/2014/main" id="{6BA1350A-BF2D-6441-9EBC-B302BA48025E}"/>
              </a:ext>
            </a:extLst>
          </p:cNvPr>
          <p:cNvSpPr>
            <a:spLocks noGrp="1"/>
          </p:cNvSpPr>
          <p:nvPr>
            <p:ph type="body" sz="quarter" idx="17"/>
          </p:nvPr>
        </p:nvSpPr>
        <p:spPr>
          <a:xfrm>
            <a:off x="422031" y="982018"/>
            <a:ext cx="1517301" cy="582221"/>
          </a:xfrm>
        </p:spPr>
        <p:txBody>
          <a:bodyPr>
            <a:noAutofit/>
          </a:bodyPr>
          <a:lstStyle/>
          <a:p>
            <a:r>
              <a:rPr lang="pl-PL" sz="3400" dirty="0"/>
              <a:t>Etap</a:t>
            </a:r>
            <a:r>
              <a:rPr lang="en-US" sz="3400" dirty="0"/>
              <a:t> 4</a:t>
            </a:r>
          </a:p>
        </p:txBody>
      </p:sp>
    </p:spTree>
    <p:extLst>
      <p:ext uri="{BB962C8B-B14F-4D97-AF65-F5344CB8AC3E}">
        <p14:creationId xmlns:p14="http://schemas.microsoft.com/office/powerpoint/2010/main" val="12398145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0 min">
            <a:extLst>
              <a:ext uri="{FF2B5EF4-FFF2-40B4-BE49-F238E27FC236}">
                <a16:creationId xmlns:a16="http://schemas.microsoft.com/office/drawing/2014/main" id="{C26908F1-7D97-4C00-9CDD-BD1F799ADE43}"/>
              </a:ext>
            </a:extLst>
          </p:cNvPr>
          <p:cNvSpPr txBox="1"/>
          <p:nvPr/>
        </p:nvSpPr>
        <p:spPr>
          <a:xfrm>
            <a:off x="10683098" y="87200"/>
            <a:ext cx="1270977" cy="77924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0092" tIns="20092" rIns="20092" bIns="20092" anchor="ctr">
            <a:spAutoFit/>
          </a:bodyPr>
          <a:lstStyle>
            <a:lvl1pPr>
              <a:defRPr sz="1400" b="1"/>
            </a:lvl1pPr>
          </a:lstStyle>
          <a:p>
            <a:pPr algn="ctr"/>
            <a:r>
              <a:rPr lang="pl-PL" sz="2400" dirty="0">
                <a:solidFill>
                  <a:srgbClr val="A82279"/>
                </a:solidFill>
              </a:rPr>
              <a:t>Proces </a:t>
            </a:r>
          </a:p>
          <a:p>
            <a:pPr algn="ctr"/>
            <a:r>
              <a:rPr lang="pl-PL" sz="2400" dirty="0">
                <a:solidFill>
                  <a:srgbClr val="A82279"/>
                </a:solidFill>
              </a:rPr>
              <a:t>innowacji</a:t>
            </a:r>
            <a:endParaRPr sz="2400" dirty="0">
              <a:solidFill>
                <a:srgbClr val="A82279"/>
              </a:solidFill>
            </a:endParaRPr>
          </a:p>
        </p:txBody>
      </p:sp>
      <p:pic>
        <p:nvPicPr>
          <p:cNvPr id="3" name="Obraz 2">
            <a:extLst>
              <a:ext uri="{FF2B5EF4-FFF2-40B4-BE49-F238E27FC236}">
                <a16:creationId xmlns:a16="http://schemas.microsoft.com/office/drawing/2014/main" id="{85F2CDBC-02DE-3FF2-4524-40B5C7A21065}"/>
              </a:ext>
            </a:extLst>
          </p:cNvPr>
          <p:cNvPicPr>
            <a:picLocks noChangeAspect="1"/>
          </p:cNvPicPr>
          <p:nvPr/>
        </p:nvPicPr>
        <p:blipFill>
          <a:blip r:embed="rId3"/>
          <a:stretch>
            <a:fillRect/>
          </a:stretch>
        </p:blipFill>
        <p:spPr>
          <a:xfrm>
            <a:off x="322189" y="657225"/>
            <a:ext cx="10096500" cy="5543550"/>
          </a:xfrm>
          <a:prstGeom prst="rect">
            <a:avLst/>
          </a:prstGeom>
        </p:spPr>
      </p:pic>
      <p:sp>
        <p:nvSpPr>
          <p:cNvPr id="4" name="Owal 3">
            <a:extLst>
              <a:ext uri="{FF2B5EF4-FFF2-40B4-BE49-F238E27FC236}">
                <a16:creationId xmlns:a16="http://schemas.microsoft.com/office/drawing/2014/main" id="{E9C1F564-5F69-2944-299C-F0256154F088}"/>
              </a:ext>
            </a:extLst>
          </p:cNvPr>
          <p:cNvSpPr/>
          <p:nvPr/>
        </p:nvSpPr>
        <p:spPr>
          <a:xfrm>
            <a:off x="4585252" y="2332383"/>
            <a:ext cx="2504661" cy="414793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Tree>
    <p:extLst>
      <p:ext uri="{BB962C8B-B14F-4D97-AF65-F5344CB8AC3E}">
        <p14:creationId xmlns:p14="http://schemas.microsoft.com/office/powerpoint/2010/main" val="22775970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pole tekstowe 25">
            <a:extLst>
              <a:ext uri="{FF2B5EF4-FFF2-40B4-BE49-F238E27FC236}">
                <a16:creationId xmlns:a16="http://schemas.microsoft.com/office/drawing/2014/main" id="{1C147874-2B51-8B02-D420-BCABDDEBF5B4}"/>
              </a:ext>
            </a:extLst>
          </p:cNvPr>
          <p:cNvSpPr txBox="1"/>
          <p:nvPr/>
        </p:nvSpPr>
        <p:spPr>
          <a:xfrm>
            <a:off x="1778000" y="3048000"/>
            <a:ext cx="184731" cy="369332"/>
          </a:xfrm>
          <a:prstGeom prst="rect">
            <a:avLst/>
          </a:prstGeom>
          <a:noFill/>
        </p:spPr>
        <p:txBody>
          <a:bodyPr wrap="none" rtlCol="0">
            <a:spAutoFit/>
          </a:bodyPr>
          <a:lstStyle/>
          <a:p>
            <a:endParaRPr lang="pl-PL" dirty="0"/>
          </a:p>
        </p:txBody>
      </p:sp>
      <p:sp>
        <p:nvSpPr>
          <p:cNvPr id="27" name="Prostokąt 26">
            <a:extLst>
              <a:ext uri="{FF2B5EF4-FFF2-40B4-BE49-F238E27FC236}">
                <a16:creationId xmlns:a16="http://schemas.microsoft.com/office/drawing/2014/main" id="{DBA08576-09A2-1CC4-3677-FB1B5EFE3DE1}"/>
              </a:ext>
            </a:extLst>
          </p:cNvPr>
          <p:cNvSpPr/>
          <p:nvPr/>
        </p:nvSpPr>
        <p:spPr>
          <a:xfrm>
            <a:off x="181261" y="2172965"/>
            <a:ext cx="5749639" cy="2373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600" b="1" dirty="0"/>
              <a:t>Poziom 2: </a:t>
            </a:r>
          </a:p>
          <a:p>
            <a:r>
              <a:rPr lang="pl-PL" sz="1600" b="1" dirty="0"/>
              <a:t>12. Wdrażanie zmian</a:t>
            </a:r>
          </a:p>
          <a:p>
            <a:endParaRPr lang="pl-PL" sz="1600" dirty="0"/>
          </a:p>
          <a:p>
            <a:r>
              <a:rPr lang="pl-PL" sz="1600" b="1" dirty="0"/>
              <a:t>Poziom 3: </a:t>
            </a:r>
          </a:p>
          <a:p>
            <a:pPr marL="285750" indent="-285750">
              <a:buFont typeface="Arial" panose="020B0604020202020204" pitchFamily="34" charset="0"/>
              <a:buChar char="•"/>
            </a:pPr>
            <a:r>
              <a:rPr lang="pl-PL" sz="1600" dirty="0"/>
              <a:t>Kompletny szczegółowy projekt nowej usługi</a:t>
            </a:r>
          </a:p>
          <a:p>
            <a:pPr marL="285750" indent="-285750">
              <a:buFont typeface="Arial" panose="020B0604020202020204" pitchFamily="34" charset="0"/>
              <a:buChar char="•"/>
            </a:pPr>
            <a:r>
              <a:rPr lang="pl-PL" sz="1600" dirty="0"/>
              <a:t>Techniczne i systemowe działania wdrożeniowe i integracyjne, takie jak tworzenie oprogramowania</a:t>
            </a:r>
          </a:p>
          <a:p>
            <a:pPr marL="285750" indent="-285750">
              <a:buFont typeface="Arial" panose="020B0604020202020204" pitchFamily="34" charset="0"/>
              <a:buChar char="•"/>
            </a:pPr>
            <a:r>
              <a:rPr lang="pl-PL" sz="1600" dirty="0"/>
              <a:t>Opracowanie planu testów (zintegrowany plan wdrożenia)</a:t>
            </a:r>
          </a:p>
        </p:txBody>
      </p:sp>
      <p:sp>
        <p:nvSpPr>
          <p:cNvPr id="28" name="Prostokąt 27">
            <a:extLst>
              <a:ext uri="{FF2B5EF4-FFF2-40B4-BE49-F238E27FC236}">
                <a16:creationId xmlns:a16="http://schemas.microsoft.com/office/drawing/2014/main" id="{3D9DD226-25F3-1C20-1245-E6F593710487}"/>
              </a:ext>
            </a:extLst>
          </p:cNvPr>
          <p:cNvSpPr/>
          <p:nvPr/>
        </p:nvSpPr>
        <p:spPr>
          <a:xfrm>
            <a:off x="6096001" y="2190289"/>
            <a:ext cx="5544978" cy="2373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400" b="1" dirty="0"/>
              <a:t>Poziom 2: </a:t>
            </a:r>
          </a:p>
          <a:p>
            <a:r>
              <a:rPr lang="pl-PL" sz="1400" b="1" dirty="0"/>
              <a:t>13. Eksperyment/symulowanie zrealizowanych pomysłów</a:t>
            </a:r>
          </a:p>
          <a:p>
            <a:endParaRPr lang="pl-PL" sz="1400" b="1" dirty="0"/>
          </a:p>
          <a:p>
            <a:r>
              <a:rPr lang="pl-PL" sz="1400" b="1" dirty="0"/>
              <a:t>Poziom 3: </a:t>
            </a:r>
          </a:p>
          <a:p>
            <a:pPr marL="285750" indent="-285750">
              <a:buFont typeface="Arial" panose="020B0604020202020204" pitchFamily="34" charset="0"/>
              <a:buChar char="•"/>
            </a:pPr>
            <a:r>
              <a:rPr lang="pl-PL" sz="1400" dirty="0"/>
              <a:t>Konfigurowanie systemów pilotażowych</a:t>
            </a:r>
          </a:p>
          <a:p>
            <a:pPr marL="285750" indent="-285750">
              <a:buFont typeface="Arial" panose="020B0604020202020204" pitchFamily="34" charset="0"/>
              <a:buChar char="•"/>
            </a:pPr>
            <a:r>
              <a:rPr lang="pl-PL" sz="1400" dirty="0"/>
              <a:t>Prototypowanie</a:t>
            </a:r>
          </a:p>
          <a:p>
            <a:pPr marL="285750" indent="-285750">
              <a:buFont typeface="Arial" panose="020B0604020202020204" pitchFamily="34" charset="0"/>
              <a:buChar char="•"/>
            </a:pPr>
            <a:r>
              <a:rPr lang="pl-PL" sz="1400" dirty="0"/>
              <a:t>Szczegółowe testy</a:t>
            </a:r>
          </a:p>
          <a:p>
            <a:pPr marL="285750" indent="-285750">
              <a:buFont typeface="Arial" panose="020B0604020202020204" pitchFamily="34" charset="0"/>
              <a:buChar char="•"/>
            </a:pPr>
            <a:r>
              <a:rPr lang="pl-PL" sz="1400" dirty="0"/>
              <a:t>Plany marketingowe i operacyjne</a:t>
            </a:r>
          </a:p>
          <a:p>
            <a:pPr marL="285750" indent="-285750">
              <a:buFont typeface="Arial" panose="020B0604020202020204" pitchFamily="34" charset="0"/>
              <a:buChar char="•"/>
            </a:pPr>
            <a:r>
              <a:rPr lang="pl-PL" sz="1400" dirty="0"/>
              <a:t>Włączenie klientów jako współtwórców i testerów</a:t>
            </a:r>
          </a:p>
          <a:p>
            <a:pPr marL="285750" indent="-285750">
              <a:buFont typeface="Arial" panose="020B0604020202020204" pitchFamily="34" charset="0"/>
              <a:buChar char="•"/>
            </a:pPr>
            <a:endParaRPr lang="pl-PL" sz="1400" dirty="0"/>
          </a:p>
        </p:txBody>
      </p:sp>
      <p:sp>
        <p:nvSpPr>
          <p:cNvPr id="29" name="Prostokąt 28">
            <a:extLst>
              <a:ext uri="{FF2B5EF4-FFF2-40B4-BE49-F238E27FC236}">
                <a16:creationId xmlns:a16="http://schemas.microsoft.com/office/drawing/2014/main" id="{F2EB1322-FC04-BCD7-7B41-5716549C75A3}"/>
              </a:ext>
            </a:extLst>
          </p:cNvPr>
          <p:cNvSpPr/>
          <p:nvPr/>
        </p:nvSpPr>
        <p:spPr>
          <a:xfrm>
            <a:off x="181263" y="4824053"/>
            <a:ext cx="5749637" cy="19322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200" b="1" dirty="0"/>
              <a:t>Poziom 2: </a:t>
            </a:r>
          </a:p>
          <a:p>
            <a:r>
              <a:rPr lang="pl-PL" sz="1200" b="1" dirty="0"/>
              <a:t>14. Rozwój różnych elementów usług</a:t>
            </a:r>
          </a:p>
          <a:p>
            <a:endParaRPr lang="pl-PL" sz="1200" b="1" dirty="0"/>
          </a:p>
          <a:p>
            <a:r>
              <a:rPr lang="pl-PL" sz="1200" b="1" dirty="0"/>
              <a:t>Poziom 3: </a:t>
            </a:r>
          </a:p>
          <a:p>
            <a:pPr marL="285750" indent="-285750">
              <a:buFont typeface="Arial" panose="020B0604020202020204" pitchFamily="34" charset="0"/>
              <a:buChar char="•"/>
            </a:pPr>
            <a:r>
              <a:rPr lang="pl-PL" sz="1200" dirty="0"/>
              <a:t>Finalizowanie elementów usługi, takich jak design interfejsu użytkownika</a:t>
            </a:r>
          </a:p>
          <a:p>
            <a:pPr marL="285750" indent="-285750">
              <a:buFont typeface="Arial" panose="020B0604020202020204" pitchFamily="34" charset="0"/>
              <a:buChar char="•"/>
            </a:pPr>
            <a:r>
              <a:rPr lang="pl-PL" sz="1200" dirty="0"/>
              <a:t>Projektowanie systemów umożliwiających i podtrzymujących nowe doświadczenia użytkownika</a:t>
            </a:r>
          </a:p>
          <a:p>
            <a:pPr marL="285750" indent="-285750">
              <a:buFont typeface="Arial" panose="020B0604020202020204" pitchFamily="34" charset="0"/>
              <a:buChar char="•"/>
            </a:pPr>
            <a:r>
              <a:rPr lang="pl-PL" sz="1200" dirty="0"/>
              <a:t>Kolejne rundy prototypowania i testowania</a:t>
            </a:r>
          </a:p>
          <a:p>
            <a:pPr marL="285750" indent="-285750">
              <a:buFont typeface="Arial" panose="020B0604020202020204" pitchFamily="34" charset="0"/>
              <a:buChar char="•"/>
            </a:pPr>
            <a:r>
              <a:rPr lang="pl-PL" sz="1200" dirty="0"/>
              <a:t>Rozwój usługi pilotażowej</a:t>
            </a:r>
          </a:p>
        </p:txBody>
      </p:sp>
      <p:sp>
        <p:nvSpPr>
          <p:cNvPr id="2" name="Prostokąt 1">
            <a:extLst>
              <a:ext uri="{FF2B5EF4-FFF2-40B4-BE49-F238E27FC236}">
                <a16:creationId xmlns:a16="http://schemas.microsoft.com/office/drawing/2014/main" id="{682AC389-E3EB-724E-A573-F2B2222EB40F}"/>
              </a:ext>
            </a:extLst>
          </p:cNvPr>
          <p:cNvSpPr/>
          <p:nvPr/>
        </p:nvSpPr>
        <p:spPr>
          <a:xfrm>
            <a:off x="6096002" y="4824052"/>
            <a:ext cx="5544978" cy="19322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600" b="1" dirty="0"/>
              <a:t>Poziom 2: </a:t>
            </a:r>
          </a:p>
          <a:p>
            <a:r>
              <a:rPr lang="pl-PL" sz="1600" b="1" dirty="0"/>
              <a:t>15. Przygotowanie do walidacji</a:t>
            </a:r>
          </a:p>
          <a:p>
            <a:endParaRPr lang="pl-PL" sz="1600" b="1" dirty="0"/>
          </a:p>
          <a:p>
            <a:r>
              <a:rPr lang="pl-PL" sz="1600" b="1" dirty="0"/>
              <a:t>Poziom 3: </a:t>
            </a:r>
          </a:p>
          <a:p>
            <a:pPr marL="285750" indent="-285750">
              <a:buFont typeface="Arial" panose="020B0604020202020204" pitchFamily="34" charset="0"/>
              <a:buChar char="•"/>
            </a:pPr>
            <a:r>
              <a:rPr lang="pl-PL" sz="1600" dirty="0"/>
              <a:t>Planowanie wywiadów z klientami i użytkownikami</a:t>
            </a:r>
          </a:p>
          <a:p>
            <a:pPr marL="285750" indent="-285750">
              <a:buFont typeface="Arial" panose="020B0604020202020204" pitchFamily="34" charset="0"/>
              <a:buChar char="•"/>
            </a:pPr>
            <a:r>
              <a:rPr lang="pl-PL" sz="1600" dirty="0"/>
              <a:t>Planowanie testów użyteczności</a:t>
            </a:r>
          </a:p>
          <a:p>
            <a:pPr marL="285750" indent="-285750">
              <a:buFont typeface="Arial" panose="020B0604020202020204" pitchFamily="34" charset="0"/>
              <a:buChar char="•"/>
            </a:pPr>
            <a:r>
              <a:rPr lang="pl-PL" sz="1600" dirty="0"/>
              <a:t>Recenzje projektów</a:t>
            </a:r>
          </a:p>
        </p:txBody>
      </p:sp>
      <p:sp>
        <p:nvSpPr>
          <p:cNvPr id="4" name="Text Placeholder 4">
            <a:extLst>
              <a:ext uri="{FF2B5EF4-FFF2-40B4-BE49-F238E27FC236}">
                <a16:creationId xmlns:a16="http://schemas.microsoft.com/office/drawing/2014/main" id="{CFE02FA2-A18B-0A25-0AA2-226EF1F7CBFF}"/>
              </a:ext>
            </a:extLst>
          </p:cNvPr>
          <p:cNvSpPr txBox="1">
            <a:spLocks/>
          </p:cNvSpPr>
          <p:nvPr/>
        </p:nvSpPr>
        <p:spPr>
          <a:xfrm>
            <a:off x="330200" y="225930"/>
            <a:ext cx="3919330" cy="1480787"/>
          </a:xfrm>
          <a:prstGeom prst="rect">
            <a:avLst/>
          </a:prstGeom>
          <a:solidFill>
            <a:schemeClr val="bg1"/>
          </a:solidFill>
        </p:spPr>
        <p:txBody>
          <a:bodyPr vert="horz" lIns="91440" tIns="45720" rIns="91440" bIns="45720" rtlCol="0" anchor="ctr">
            <a:noAutofit/>
          </a:bodyPr>
          <a:lstStyle>
            <a:lvl1pPr marL="0" indent="0" algn="l" defTabSz="914423" rtl="0" eaLnBrk="1" latinLnBrk="0" hangingPunct="1">
              <a:lnSpc>
                <a:spcPct val="90000"/>
              </a:lnSpc>
              <a:spcBef>
                <a:spcPts val="1001"/>
              </a:spcBef>
              <a:buFont typeface="Arial" panose="020B0604020202020204" pitchFamily="34" charset="0"/>
              <a:buNone/>
              <a:defRPr sz="3600" b="0" i="0" kern="1200">
                <a:solidFill>
                  <a:srgbClr val="1A1918"/>
                </a:solidFill>
                <a:latin typeface="+mn-lt"/>
                <a:ea typeface="+mn-ea"/>
                <a:cs typeface="+mn-cs"/>
              </a:defRPr>
            </a:lvl1pPr>
            <a:lvl2pPr marL="685817" indent="-228607"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9" indent="-228607"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1"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453"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664"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r>
              <a:rPr lang="pl-PL" dirty="0">
                <a:solidFill>
                  <a:srgbClr val="000000"/>
                </a:solidFill>
                <a:latin typeface="Calibri" panose="020F0502020204030204" pitchFamily="34" charset="0"/>
                <a:cs typeface="Times New Roman" panose="02020603050405020304" pitchFamily="18" charset="0"/>
              </a:rPr>
              <a:t>Krok 3:</a:t>
            </a:r>
          </a:p>
          <a:p>
            <a:r>
              <a:rPr lang="pl-PL" dirty="0">
                <a:solidFill>
                  <a:srgbClr val="000000"/>
                </a:solidFill>
                <a:latin typeface="Calibri" panose="020F0502020204030204" pitchFamily="34" charset="0"/>
                <a:cs typeface="Times New Roman" panose="02020603050405020304" pitchFamily="18" charset="0"/>
              </a:rPr>
              <a:t>Procesy innowacyjne</a:t>
            </a:r>
            <a:endParaRPr lang="en-US" dirty="0"/>
          </a:p>
        </p:txBody>
      </p:sp>
      <p:sp>
        <p:nvSpPr>
          <p:cNvPr id="6" name="pole tekstowe 5">
            <a:extLst>
              <a:ext uri="{FF2B5EF4-FFF2-40B4-BE49-F238E27FC236}">
                <a16:creationId xmlns:a16="http://schemas.microsoft.com/office/drawing/2014/main" id="{7E6AB137-5228-0963-8F42-361183899AA7}"/>
              </a:ext>
            </a:extLst>
          </p:cNvPr>
          <p:cNvSpPr txBox="1"/>
          <p:nvPr/>
        </p:nvSpPr>
        <p:spPr>
          <a:xfrm>
            <a:off x="3589130" y="429252"/>
            <a:ext cx="6096000" cy="954107"/>
          </a:xfrm>
          <a:prstGeom prst="rect">
            <a:avLst/>
          </a:prstGeom>
          <a:noFill/>
        </p:spPr>
        <p:txBody>
          <a:bodyPr wrap="square">
            <a:spAutoFit/>
          </a:bodyPr>
          <a:lstStyle/>
          <a:p>
            <a:r>
              <a:rPr lang="pl-PL" sz="2800" b="1" dirty="0">
                <a:highlight>
                  <a:srgbClr val="D6ECF2"/>
                </a:highlight>
              </a:rPr>
              <a:t>Poziom 1:  </a:t>
            </a:r>
          </a:p>
          <a:p>
            <a:r>
              <a:rPr lang="pl-PL" sz="2800" b="1" dirty="0">
                <a:highlight>
                  <a:srgbClr val="D6ECF2"/>
                </a:highlight>
              </a:rPr>
              <a:t>4. Rozwój usługi</a:t>
            </a:r>
          </a:p>
        </p:txBody>
      </p:sp>
    </p:spTree>
    <p:extLst>
      <p:ext uri="{BB962C8B-B14F-4D97-AF65-F5344CB8AC3E}">
        <p14:creationId xmlns:p14="http://schemas.microsoft.com/office/powerpoint/2010/main" val="5734636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picture containing text, wall, indoor, table&#10;&#10;Description automatically generated">
            <a:extLst>
              <a:ext uri="{FF2B5EF4-FFF2-40B4-BE49-F238E27FC236}">
                <a16:creationId xmlns:a16="http://schemas.microsoft.com/office/drawing/2014/main" id="{A1EA1834-B825-FE46-8129-B3FB4F75311D}"/>
              </a:ext>
            </a:extLst>
          </p:cNvPr>
          <p:cNvPicPr>
            <a:picLocks noGrp="1" noChangeAspect="1"/>
          </p:cNvPicPr>
          <p:nvPr>
            <p:ph type="pic" sz="quarter" idx="10"/>
          </p:nvPr>
        </p:nvPicPr>
        <p:blipFill>
          <a:blip r:embed="rId2"/>
          <a:srcRect l="18484" r="18484"/>
          <a:stretch>
            <a:fillRect/>
          </a:stretch>
        </p:blipFill>
        <p:spPr/>
      </p:pic>
      <p:sp>
        <p:nvSpPr>
          <p:cNvPr id="7" name="Text Placeholder 6">
            <a:extLst>
              <a:ext uri="{FF2B5EF4-FFF2-40B4-BE49-F238E27FC236}">
                <a16:creationId xmlns:a16="http://schemas.microsoft.com/office/drawing/2014/main" id="{D04D9F64-152B-D142-948E-3E6825A68E78}"/>
              </a:ext>
            </a:extLst>
          </p:cNvPr>
          <p:cNvSpPr>
            <a:spLocks noGrp="1"/>
          </p:cNvSpPr>
          <p:nvPr>
            <p:ph type="body" sz="quarter" idx="20"/>
          </p:nvPr>
        </p:nvSpPr>
        <p:spPr/>
        <p:txBody>
          <a:bodyPr/>
          <a:lstStyle/>
          <a:p>
            <a:r>
              <a:rPr lang="pl-PL" dirty="0"/>
              <a:t>Etap</a:t>
            </a:r>
            <a:r>
              <a:rPr lang="en-US" dirty="0"/>
              <a:t> 4: </a:t>
            </a:r>
            <a:r>
              <a:rPr lang="pl-PL" dirty="0"/>
              <a:t>Rozwój usługi</a:t>
            </a:r>
            <a:endParaRPr lang="en-US" dirty="0"/>
          </a:p>
        </p:txBody>
      </p:sp>
    </p:spTree>
    <p:extLst>
      <p:ext uri="{BB962C8B-B14F-4D97-AF65-F5344CB8AC3E}">
        <p14:creationId xmlns:p14="http://schemas.microsoft.com/office/powerpoint/2010/main" val="35446704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D3B1433-E140-314C-B6BA-7CBCFAFDC8C2}"/>
              </a:ext>
            </a:extLst>
          </p:cNvPr>
          <p:cNvSpPr>
            <a:spLocks noGrp="1"/>
          </p:cNvSpPr>
          <p:nvPr>
            <p:ph type="body" sz="quarter" idx="19"/>
          </p:nvPr>
        </p:nvSpPr>
        <p:spPr/>
        <p:txBody>
          <a:bodyPr>
            <a:normAutofit/>
          </a:bodyPr>
          <a:lstStyle/>
          <a:p>
            <a:r>
              <a:rPr lang="pl-PL"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Jako czwarty etap procesu ma miejsce faza </a:t>
            </a:r>
            <a:r>
              <a:rPr lang="pl-PL"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rozwoju (usługi)</a:t>
            </a:r>
            <a:r>
              <a:rPr lang="pl-PL"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Wyróżniono etapy procesu, które są istotne dla innowacji usługowej. Etapy te to wprowadzanie zmian po przetestowaniu koncepcji, eksperymentowanie i/lub symulacja wdrożonych pomysłów, opracowanie różnych elementów usługi, a także przygotowanie do walidacji innowacji usługowej. Na tym etapie procesu w centrum uwagi będą działania wdrożeniowe i integracyjne, takie jak rozwój oprogramowania, działania projektowe, wiele rund prototypowania i opracowanie usługi pilotażowej. Czynności walidacyjne takie jak planowanie testów użyteczności będą przedmiotem kolejnego etapu.</a:t>
            </a:r>
            <a:endParaRPr lang="pl-PL"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3200" dirty="0"/>
          </a:p>
        </p:txBody>
      </p:sp>
      <p:sp>
        <p:nvSpPr>
          <p:cNvPr id="7" name="Text Placeholder 6">
            <a:extLst>
              <a:ext uri="{FF2B5EF4-FFF2-40B4-BE49-F238E27FC236}">
                <a16:creationId xmlns:a16="http://schemas.microsoft.com/office/drawing/2014/main" id="{A186EE07-9797-B249-A98D-6106ADA964C3}"/>
              </a:ext>
            </a:extLst>
          </p:cNvPr>
          <p:cNvSpPr>
            <a:spLocks noGrp="1"/>
          </p:cNvSpPr>
          <p:nvPr>
            <p:ph type="body" sz="quarter" idx="25"/>
          </p:nvPr>
        </p:nvSpPr>
        <p:spPr/>
        <p:txBody>
          <a:bodyPr/>
          <a:lstStyle/>
          <a:p>
            <a:r>
              <a:rPr lang="pl-PL" dirty="0"/>
              <a:t>Etap 4</a:t>
            </a:r>
            <a:r>
              <a:rPr lang="en-US" dirty="0"/>
              <a:t>: </a:t>
            </a:r>
            <a:r>
              <a:rPr lang="pl-PL" dirty="0"/>
              <a:t>Rozwój usługi</a:t>
            </a:r>
            <a:endParaRPr lang="en-US" dirty="0"/>
          </a:p>
        </p:txBody>
      </p:sp>
    </p:spTree>
    <p:extLst>
      <p:ext uri="{BB962C8B-B14F-4D97-AF65-F5344CB8AC3E}">
        <p14:creationId xmlns:p14="http://schemas.microsoft.com/office/powerpoint/2010/main" val="4396606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003516F-7356-C54A-9310-1808BA88061B}"/>
              </a:ext>
            </a:extLst>
          </p:cNvPr>
          <p:cNvSpPr>
            <a:spLocks noGrp="1"/>
          </p:cNvSpPr>
          <p:nvPr>
            <p:ph type="body" sz="quarter" idx="16"/>
          </p:nvPr>
        </p:nvSpPr>
        <p:spPr>
          <a:xfrm>
            <a:off x="2236173" y="1024236"/>
            <a:ext cx="3457243" cy="582221"/>
          </a:xfrm>
        </p:spPr>
        <p:txBody>
          <a:bodyPr>
            <a:noAutofit/>
          </a:bodyPr>
          <a:lstStyle/>
          <a:p>
            <a:r>
              <a:rPr lang="pl-PL" sz="3600" dirty="0"/>
              <a:t>Przygotowanie</a:t>
            </a:r>
            <a:endParaRPr lang="en-US" sz="3600" dirty="0"/>
          </a:p>
        </p:txBody>
      </p:sp>
      <p:sp>
        <p:nvSpPr>
          <p:cNvPr id="5" name="Text Placeholder 4">
            <a:extLst>
              <a:ext uri="{FF2B5EF4-FFF2-40B4-BE49-F238E27FC236}">
                <a16:creationId xmlns:a16="http://schemas.microsoft.com/office/drawing/2014/main" id="{BF5041CE-673E-444F-AD6F-64F84A781C5C}"/>
              </a:ext>
            </a:extLst>
          </p:cNvPr>
          <p:cNvSpPr>
            <a:spLocks noGrp="1"/>
          </p:cNvSpPr>
          <p:nvPr>
            <p:ph type="body" sz="quarter" idx="17"/>
          </p:nvPr>
        </p:nvSpPr>
        <p:spPr>
          <a:xfrm>
            <a:off x="762000" y="982018"/>
            <a:ext cx="977900" cy="795982"/>
          </a:xfrm>
        </p:spPr>
        <p:txBody>
          <a:bodyPr>
            <a:noAutofit/>
          </a:bodyPr>
          <a:lstStyle/>
          <a:p>
            <a:r>
              <a:rPr lang="en-US" sz="3600" dirty="0"/>
              <a:t>1</a:t>
            </a:r>
          </a:p>
        </p:txBody>
      </p:sp>
    </p:spTree>
    <p:extLst>
      <p:ext uri="{BB962C8B-B14F-4D97-AF65-F5344CB8AC3E}">
        <p14:creationId xmlns:p14="http://schemas.microsoft.com/office/powerpoint/2010/main" val="39359671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D687DDD-7635-4B1E-B232-B71572AA1A7D}"/>
              </a:ext>
            </a:extLst>
          </p:cNvPr>
          <p:cNvSpPr>
            <a:spLocks noGrp="1"/>
          </p:cNvSpPr>
          <p:nvPr>
            <p:ph type="body" sz="quarter" idx="19"/>
          </p:nvPr>
        </p:nvSpPr>
        <p:spPr/>
        <p:txBody>
          <a:bodyPr>
            <a:normAutofit/>
          </a:bodyPr>
          <a:lstStyle/>
          <a:p>
            <a:r>
              <a:rPr lang="pl-PL" dirty="0"/>
              <a:t>Zastanów się nad podanym tekstem i informacjami i zaprojektuj schemat blokowy planu usługi dla nowej usługi udostępniania skuterów SnappCar. W tym celu odpowiedz na pytanie:</a:t>
            </a:r>
          </a:p>
          <a:p>
            <a:r>
              <a:rPr lang="pl-PL" dirty="0"/>
              <a:t>•	Jakie są główne elementy Twojego nowego produktu/usługi mobilności miejskiej? W tym celu użyj metody ustalania priorytetów </a:t>
            </a:r>
            <a:r>
              <a:rPr lang="pl-PL" dirty="0" err="1"/>
              <a:t>MoSCoW</a:t>
            </a:r>
            <a:r>
              <a:rPr lang="pl-PL" dirty="0"/>
              <a:t>: Akronim </a:t>
            </a:r>
            <a:r>
              <a:rPr lang="pl-PL" dirty="0" err="1"/>
              <a:t>MoSCoW</a:t>
            </a:r>
            <a:r>
              <a:rPr lang="pl-PL" dirty="0"/>
              <a:t> reprezentuje cztery kategorie inicjatyw: musi mieć, powinno być, może mieć, nie będzie mieć (</a:t>
            </a:r>
            <a:r>
              <a:rPr lang="pl-PL" dirty="0" err="1"/>
              <a:t>must</a:t>
            </a:r>
            <a:r>
              <a:rPr lang="pl-PL" dirty="0"/>
              <a:t>, </a:t>
            </a:r>
            <a:r>
              <a:rPr lang="pl-PL" dirty="0" err="1"/>
              <a:t>should</a:t>
            </a:r>
            <a:r>
              <a:rPr lang="pl-PL" dirty="0"/>
              <a:t>, </a:t>
            </a:r>
            <a:r>
              <a:rPr lang="pl-PL" dirty="0" err="1"/>
              <a:t>could</a:t>
            </a:r>
            <a:r>
              <a:rPr lang="pl-PL" dirty="0"/>
              <a:t>, </a:t>
            </a:r>
            <a:r>
              <a:rPr lang="pl-PL" dirty="0" err="1"/>
              <a:t>won’t</a:t>
            </a:r>
            <a:r>
              <a:rPr lang="pl-PL" dirty="0"/>
              <a:t>). Niektóre firmy również używają litery „W” w </a:t>
            </a:r>
            <a:r>
              <a:rPr lang="pl-PL" dirty="0" err="1"/>
              <a:t>MoSCoW</a:t>
            </a:r>
            <a:r>
              <a:rPr lang="pl-PL" dirty="0"/>
              <a:t> do oznaczenia “mógłby mieć” („</a:t>
            </a:r>
            <a:r>
              <a:rPr lang="pl-PL" dirty="0" err="1"/>
              <a:t>wish</a:t>
            </a:r>
            <a:r>
              <a:rPr lang="pl-PL" dirty="0"/>
              <a:t>)</a:t>
            </a:r>
          </a:p>
          <a:p>
            <a:r>
              <a:rPr lang="pl-PL" dirty="0"/>
              <a:t>Możesz wybrać odpowiednie narzędzia ze Skanera narzędzi Digital </a:t>
            </a:r>
            <a:r>
              <a:rPr lang="pl-PL" dirty="0" err="1"/>
              <a:t>Innovation</a:t>
            </a:r>
            <a:r>
              <a:rPr lang="pl-PL" dirty="0"/>
              <a:t>, aby stworzyć diagram </a:t>
            </a:r>
            <a:r>
              <a:rPr lang="pl-PL" dirty="0" err="1"/>
              <a:t>MoSCoW</a:t>
            </a:r>
            <a:r>
              <a:rPr lang="pl-PL" dirty="0"/>
              <a:t>. Możesz też użyć Metody </a:t>
            </a:r>
            <a:r>
              <a:rPr lang="pl-PL" dirty="0" err="1"/>
              <a:t>MoSCoW</a:t>
            </a:r>
            <a:r>
              <a:rPr lang="pl-PL" dirty="0"/>
              <a:t>.</a:t>
            </a:r>
          </a:p>
          <a:p>
            <a:endParaRPr lang="pl-PL" dirty="0"/>
          </a:p>
          <a:p>
            <a:endParaRPr lang="pl-PL" dirty="0"/>
          </a:p>
          <a:p>
            <a:endParaRPr lang="pl-PL" dirty="0"/>
          </a:p>
          <a:p>
            <a:endParaRPr lang="en-US" dirty="0"/>
          </a:p>
          <a:p>
            <a:endParaRPr lang="en-US" dirty="0"/>
          </a:p>
        </p:txBody>
      </p:sp>
      <p:sp>
        <p:nvSpPr>
          <p:cNvPr id="3" name="Text Placeholder 2">
            <a:extLst>
              <a:ext uri="{FF2B5EF4-FFF2-40B4-BE49-F238E27FC236}">
                <a16:creationId xmlns:a16="http://schemas.microsoft.com/office/drawing/2014/main" id="{DA55C364-712B-4C32-938F-504CB5912E3E}"/>
              </a:ext>
            </a:extLst>
          </p:cNvPr>
          <p:cNvSpPr>
            <a:spLocks noGrp="1"/>
          </p:cNvSpPr>
          <p:nvPr>
            <p:ph type="body" sz="quarter" idx="25"/>
          </p:nvPr>
        </p:nvSpPr>
        <p:spPr/>
        <p:txBody>
          <a:bodyPr/>
          <a:lstStyle/>
          <a:p>
            <a:r>
              <a:rPr lang="pl-PL" dirty="0"/>
              <a:t>Zadanie</a:t>
            </a:r>
            <a:r>
              <a:rPr lang="en-US" dirty="0"/>
              <a:t> 1: </a:t>
            </a:r>
            <a:r>
              <a:rPr lang="pl-PL" dirty="0"/>
              <a:t>Metoda </a:t>
            </a:r>
            <a:r>
              <a:rPr lang="en-US" dirty="0" err="1"/>
              <a:t>MoSCo</a:t>
            </a:r>
            <a:r>
              <a:rPr lang="pl-PL" dirty="0"/>
              <a:t>W</a:t>
            </a:r>
            <a:endParaRPr lang="en-US" dirty="0"/>
          </a:p>
        </p:txBody>
      </p:sp>
    </p:spTree>
    <p:extLst>
      <p:ext uri="{BB962C8B-B14F-4D97-AF65-F5344CB8AC3E}">
        <p14:creationId xmlns:p14="http://schemas.microsoft.com/office/powerpoint/2010/main" val="4045969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163E4427-9C26-47FA-9FD2-5843E1EEA912}"/>
              </a:ext>
            </a:extLst>
          </p:cNvPr>
          <p:cNvGraphicFramePr/>
          <p:nvPr>
            <p:extLst>
              <p:ext uri="{D42A27DB-BD31-4B8C-83A1-F6EECF244321}">
                <p14:modId xmlns:p14="http://schemas.microsoft.com/office/powerpoint/2010/main" val="2804462753"/>
              </p:ext>
            </p:extLst>
          </p:nvPr>
        </p:nvGraphicFramePr>
        <p:xfrm>
          <a:off x="854109" y="1412306"/>
          <a:ext cx="9847385" cy="44860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601112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5197734-C9E8-4A68-82AF-BEBBF594795C}"/>
              </a:ext>
            </a:extLst>
          </p:cNvPr>
          <p:cNvSpPr>
            <a:spLocks noGrp="1"/>
          </p:cNvSpPr>
          <p:nvPr>
            <p:ph type="body" sz="quarter" idx="19"/>
          </p:nvPr>
        </p:nvSpPr>
        <p:spPr/>
        <p:txBody>
          <a:bodyPr/>
          <a:lstStyle/>
          <a:p>
            <a:pPr marL="342900" indent="-342900">
              <a:buFont typeface="Arial" panose="020B0604020202020204" pitchFamily="34" charset="0"/>
              <a:buChar char="•"/>
            </a:pPr>
            <a:r>
              <a:rPr lang="pl-PL" dirty="0"/>
              <a:t>Przejdź do strony </a:t>
            </a:r>
            <a:r>
              <a:rPr lang="en-US" dirty="0">
                <a:hlinkClick r:id="rId2"/>
              </a:rPr>
              <a:t>Canva 200+ Free </a:t>
            </a:r>
            <a:r>
              <a:rPr lang="pl-PL" dirty="0"/>
              <a:t>i spędź kilka minut na zapoznawaniu się z szablonami.</a:t>
            </a:r>
            <a:endParaRPr lang="en-US" dirty="0"/>
          </a:p>
          <a:p>
            <a:pPr marL="342900" indent="-342900">
              <a:buFont typeface="Arial" panose="020B0604020202020204" pitchFamily="34" charset="0"/>
              <a:buChar char="•"/>
            </a:pPr>
            <a:r>
              <a:rPr lang="pl-PL" dirty="0"/>
              <a:t>Przedyskutuj w swoim zespole, w jaki sposób takie szablony mogą pomóc w zaprojektowaniu własnego prototypu produktu lub usługi mobilności miejskiej. Zrób zrzuty ekranu ulubionych trzech i </a:t>
            </a:r>
            <a:r>
              <a:rPr lang="pl-PL" dirty="0" err="1"/>
              <a:t>umiesść</a:t>
            </a:r>
            <a:r>
              <a:rPr lang="pl-PL" dirty="0"/>
              <a:t> je na tablicy Miro, aby móc je później wykorzystać w prezentacji dla innych zespołów.</a:t>
            </a:r>
          </a:p>
          <a:p>
            <a:pPr marL="342900" indent="-342900">
              <a:buFont typeface="Arial" panose="020B0604020202020204" pitchFamily="34" charset="0"/>
              <a:buChar char="•"/>
            </a:pPr>
            <a:endParaRPr lang="en-US" dirty="0"/>
          </a:p>
          <a:p>
            <a:endParaRPr lang="en-US" dirty="0"/>
          </a:p>
        </p:txBody>
      </p:sp>
      <p:sp>
        <p:nvSpPr>
          <p:cNvPr id="3" name="Text Placeholder 2">
            <a:extLst>
              <a:ext uri="{FF2B5EF4-FFF2-40B4-BE49-F238E27FC236}">
                <a16:creationId xmlns:a16="http://schemas.microsoft.com/office/drawing/2014/main" id="{538DD7ED-B0A6-44B1-8285-4B65462EFF4F}"/>
              </a:ext>
            </a:extLst>
          </p:cNvPr>
          <p:cNvSpPr>
            <a:spLocks noGrp="1"/>
          </p:cNvSpPr>
          <p:nvPr>
            <p:ph type="body" sz="quarter" idx="25"/>
          </p:nvPr>
        </p:nvSpPr>
        <p:spPr/>
        <p:txBody>
          <a:bodyPr/>
          <a:lstStyle/>
          <a:p>
            <a:r>
              <a:rPr lang="pl-PL" dirty="0"/>
              <a:t>Zadanie</a:t>
            </a:r>
            <a:r>
              <a:rPr lang="en-US" dirty="0"/>
              <a:t> 2: </a:t>
            </a:r>
            <a:r>
              <a:rPr lang="pl-PL" dirty="0"/>
              <a:t>Projektowanie</a:t>
            </a:r>
            <a:endParaRPr lang="en-US" dirty="0"/>
          </a:p>
        </p:txBody>
      </p:sp>
    </p:spTree>
    <p:extLst>
      <p:ext uri="{BB962C8B-B14F-4D97-AF65-F5344CB8AC3E}">
        <p14:creationId xmlns:p14="http://schemas.microsoft.com/office/powerpoint/2010/main" val="38052620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4DB849A-7F78-46FE-B19F-7C2629763328}"/>
              </a:ext>
            </a:extLst>
          </p:cNvPr>
          <p:cNvSpPr>
            <a:spLocks noGrp="1"/>
          </p:cNvSpPr>
          <p:nvPr>
            <p:ph type="body" sz="quarter" idx="19"/>
          </p:nvPr>
        </p:nvSpPr>
        <p:spPr/>
        <p:txBody>
          <a:bodyPr>
            <a:normAutofit/>
          </a:bodyPr>
          <a:lstStyle/>
          <a:p>
            <a:pPr algn="just"/>
            <a:r>
              <a:rPr lang="pl-PL" dirty="0">
                <a:solidFill>
                  <a:srgbClr val="000000"/>
                </a:solidFill>
                <a:latin typeface="Calibri" panose="020F0502020204030204" pitchFamily="34" charset="0"/>
                <a:cs typeface="Times New Roman" panose="02020603050405020304" pitchFamily="18" charset="0"/>
              </a:rPr>
              <a:t>Stwórz w swoim zespole oś czasu wskazującą wstępny plan projektowania prototypu, wskazując, w jakich momentach udostępnisz go swoim interesariuszom (i ilu), aby uzyskać informacje zwrotne.</a:t>
            </a:r>
          </a:p>
          <a:p>
            <a:pPr algn="just"/>
            <a:endParaRPr lang="nl-NL"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nl-NL" dirty="0">
              <a:effectLst/>
              <a:latin typeface="Calibri" panose="020F0502020204030204" pitchFamily="34" charset="0"/>
              <a:ea typeface="Calibri" panose="020F0502020204030204" pitchFamily="34" charset="0"/>
              <a:cs typeface="Times New Roman" panose="02020603050405020304" pitchFamily="18" charset="0"/>
            </a:endParaRPr>
          </a:p>
          <a:p>
            <a:r>
              <a:rPr lang="pl-PL" dirty="0">
                <a:effectLst/>
                <a:latin typeface="Calibri" panose="020F0502020204030204" pitchFamily="34" charset="0"/>
                <a:ea typeface="Calibri" panose="020F0502020204030204" pitchFamily="34" charset="0"/>
                <a:cs typeface="Calibri" panose="020F0502020204030204" pitchFamily="34" charset="0"/>
              </a:rPr>
              <a:t>Studenci mogą wybrać odpowiednie narzędzia ze </a:t>
            </a:r>
            <a:r>
              <a:rPr lang="en-GB" u="sng" dirty="0" err="1">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2"/>
              </a:rPr>
              <a:t>skanera</a:t>
            </a:r>
            <a:r>
              <a:rPr lang="en-GB"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2"/>
              </a:rPr>
              <a:t> </a:t>
            </a:r>
            <a:r>
              <a:rPr lang="en-GB" u="sng" dirty="0" err="1">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2"/>
              </a:rPr>
              <a:t>narzędzi</a:t>
            </a:r>
            <a:r>
              <a:rPr lang="en-GB"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2"/>
              </a:rPr>
              <a:t> Digital Innovation</a:t>
            </a:r>
            <a:r>
              <a:rPr lang="en-GB" dirty="0">
                <a:effectLst/>
                <a:latin typeface="Calibri" panose="020F0502020204030204" pitchFamily="34" charset="0"/>
                <a:ea typeface="Calibri" panose="020F0502020204030204" pitchFamily="34" charset="0"/>
                <a:cs typeface="Calibri" panose="020F0502020204030204" pitchFamily="34" charset="0"/>
              </a:rPr>
              <a:t> </a:t>
            </a:r>
            <a:r>
              <a:rPr lang="pl-PL" dirty="0">
                <a:effectLst/>
                <a:latin typeface="Calibri" panose="020F0502020204030204" pitchFamily="34" charset="0"/>
                <a:ea typeface="Calibri" panose="020F0502020204030204" pitchFamily="34" charset="0"/>
                <a:cs typeface="Calibri" panose="020F0502020204030204" pitchFamily="34" charset="0"/>
              </a:rPr>
              <a:t>aby opracować własną oś czasu.</a:t>
            </a:r>
            <a:r>
              <a:rPr lang="en-GB" dirty="0">
                <a:effectLst/>
                <a:latin typeface="Calibri" panose="020F0502020204030204" pitchFamily="34" charset="0"/>
                <a:ea typeface="Calibri" panose="020F0502020204030204" pitchFamily="34" charset="0"/>
                <a:cs typeface="Calibri" panose="020F0502020204030204" pitchFamily="34" charset="0"/>
              </a:rPr>
              <a:t> </a:t>
            </a:r>
            <a:r>
              <a:rPr lang="pl-PL" dirty="0">
                <a:effectLst/>
                <a:latin typeface="Calibri" panose="020F0502020204030204" pitchFamily="34" charset="0"/>
                <a:ea typeface="Calibri" panose="020F0502020204030204" pitchFamily="34" charset="0"/>
                <a:cs typeface="Calibri" panose="020F0502020204030204" pitchFamily="34" charset="0"/>
              </a:rPr>
              <a:t>Mogą także skorzystać z </a:t>
            </a:r>
            <a:r>
              <a:rPr lang="en-GB" u="sng" dirty="0" err="1">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szablonu</a:t>
            </a:r>
            <a:r>
              <a:rPr lang="en-GB"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 </a:t>
            </a:r>
            <a:r>
              <a:rPr lang="en-GB" u="sng" dirty="0" err="1">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osi</a:t>
            </a:r>
            <a:r>
              <a:rPr lang="en-GB"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 </a:t>
            </a:r>
            <a:r>
              <a:rPr lang="en-GB" u="sng" dirty="0" err="1">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czasu</a:t>
            </a:r>
            <a:r>
              <a:rPr lang="pl-PL" u="sng" dirty="0">
                <a:solidFill>
                  <a:srgbClr val="0563C1"/>
                </a:solidFill>
                <a:latin typeface="Calibri" panose="020F0502020204030204" pitchFamily="34" charset="0"/>
                <a:ea typeface="Calibri" panose="020F0502020204030204" pitchFamily="34" charset="0"/>
                <a:cs typeface="Calibri" panose="020F0502020204030204" pitchFamily="34" charset="0"/>
              </a:rPr>
              <a:t>,</a:t>
            </a:r>
            <a:r>
              <a:rPr lang="en-GB" dirty="0">
                <a:effectLst/>
                <a:latin typeface="Calibri" panose="020F0502020204030204" pitchFamily="34" charset="0"/>
                <a:ea typeface="Calibri" panose="020F0502020204030204" pitchFamily="34" charset="0"/>
                <a:cs typeface="Calibri" panose="020F0502020204030204" pitchFamily="34" charset="0"/>
              </a:rPr>
              <a:t> </a:t>
            </a:r>
            <a:r>
              <a:rPr lang="en-GB" u="sng" dirty="0" err="1">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wykresu</a:t>
            </a:r>
            <a:r>
              <a:rPr lang="en-GB"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 </a:t>
            </a:r>
            <a:r>
              <a:rPr lang="en-GB" u="sng" dirty="0" err="1">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Gantta</a:t>
            </a:r>
            <a:r>
              <a:rPr lang="en-GB" dirty="0">
                <a:effectLst/>
                <a:latin typeface="Calibri" panose="020F0502020204030204" pitchFamily="34" charset="0"/>
                <a:ea typeface="Calibri" panose="020F0502020204030204" pitchFamily="34" charset="0"/>
                <a:cs typeface="Calibri" panose="020F0502020204030204" pitchFamily="34" charset="0"/>
              </a:rPr>
              <a:t> </a:t>
            </a:r>
            <a:r>
              <a:rPr lang="pl-PL" dirty="0">
                <a:effectLst/>
                <a:latin typeface="Calibri" panose="020F0502020204030204" pitchFamily="34" charset="0"/>
                <a:ea typeface="Calibri" panose="020F0502020204030204" pitchFamily="34" charset="0"/>
                <a:cs typeface="Calibri" panose="020F0502020204030204" pitchFamily="34" charset="0"/>
              </a:rPr>
              <a:t>lub</a:t>
            </a:r>
            <a:r>
              <a:rPr lang="en-GB" dirty="0">
                <a:effectLst/>
                <a:latin typeface="Calibri" panose="020F0502020204030204" pitchFamily="34" charset="0"/>
                <a:ea typeface="Calibri" panose="020F0502020204030204" pitchFamily="34" charset="0"/>
                <a:cs typeface="Calibri" panose="020F0502020204030204" pitchFamily="34" charset="0"/>
              </a:rPr>
              <a:t> </a:t>
            </a:r>
            <a:r>
              <a:rPr lang="en-GB" u="sng" dirty="0" err="1">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5"/>
              </a:rPr>
              <a:t>szablonu</a:t>
            </a:r>
            <a:r>
              <a:rPr lang="en-GB"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5"/>
              </a:rPr>
              <a:t> Wall of Work</a:t>
            </a:r>
            <a:r>
              <a:rPr lang="en-GB" dirty="0">
                <a:effectLst/>
                <a:latin typeface="Calibri" panose="020F0502020204030204" pitchFamily="34" charset="0"/>
                <a:ea typeface="Calibri" panose="020F0502020204030204" pitchFamily="34" charset="0"/>
                <a:cs typeface="Calibri" panose="020F0502020204030204" pitchFamily="34" charset="0"/>
              </a:rPr>
              <a:t>. </a:t>
            </a:r>
            <a:endParaRPr lang="nl-NL"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3" name="Text Placeholder 2">
            <a:extLst>
              <a:ext uri="{FF2B5EF4-FFF2-40B4-BE49-F238E27FC236}">
                <a16:creationId xmlns:a16="http://schemas.microsoft.com/office/drawing/2014/main" id="{6F9A5165-1168-4FD0-9A9A-DE566460B043}"/>
              </a:ext>
            </a:extLst>
          </p:cNvPr>
          <p:cNvSpPr>
            <a:spLocks noGrp="1"/>
          </p:cNvSpPr>
          <p:nvPr>
            <p:ph type="body" sz="quarter" idx="25"/>
          </p:nvPr>
        </p:nvSpPr>
        <p:spPr/>
        <p:txBody>
          <a:bodyPr/>
          <a:lstStyle/>
          <a:p>
            <a:r>
              <a:rPr lang="pl-PL" dirty="0"/>
              <a:t>Zadanie</a:t>
            </a:r>
            <a:r>
              <a:rPr lang="en-US" dirty="0"/>
              <a:t> 3: </a:t>
            </a:r>
            <a:r>
              <a:rPr lang="pl-PL" dirty="0"/>
              <a:t>Oś czasu</a:t>
            </a:r>
            <a:endParaRPr lang="en-US" dirty="0"/>
          </a:p>
        </p:txBody>
      </p:sp>
    </p:spTree>
    <p:extLst>
      <p:ext uri="{BB962C8B-B14F-4D97-AF65-F5344CB8AC3E}">
        <p14:creationId xmlns:p14="http://schemas.microsoft.com/office/powerpoint/2010/main" val="28358493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50B1841-F140-E047-B61B-7B7EE7F8303B}"/>
              </a:ext>
            </a:extLst>
          </p:cNvPr>
          <p:cNvSpPr>
            <a:spLocks noGrp="1"/>
          </p:cNvSpPr>
          <p:nvPr>
            <p:ph type="body" sz="quarter" idx="16"/>
          </p:nvPr>
        </p:nvSpPr>
        <p:spPr>
          <a:xfrm>
            <a:off x="2105544" y="928512"/>
            <a:ext cx="3990456" cy="1243023"/>
          </a:xfrm>
        </p:spPr>
        <p:txBody>
          <a:bodyPr>
            <a:normAutofit fontScale="85000" lnSpcReduction="20000"/>
          </a:bodyPr>
          <a:lstStyle/>
          <a:p>
            <a:r>
              <a:rPr lang="pl-PL" sz="3600" b="1"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TESTOWANIE </a:t>
            </a:r>
          </a:p>
          <a:p>
            <a:r>
              <a:rPr lang="pl-PL" sz="3600" b="1"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I WALIDACJA USŁUGI PILOTAŻOWEJ</a:t>
            </a:r>
            <a:endParaRPr lang="nl-NL" sz="3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2DE3F448-4D88-4F45-A60E-C8EBC793DAC8}"/>
              </a:ext>
            </a:extLst>
          </p:cNvPr>
          <p:cNvSpPr>
            <a:spLocks noGrp="1"/>
          </p:cNvSpPr>
          <p:nvPr>
            <p:ph type="body" sz="quarter" idx="17"/>
          </p:nvPr>
        </p:nvSpPr>
        <p:spPr>
          <a:xfrm>
            <a:off x="444500" y="982018"/>
            <a:ext cx="1597544" cy="582221"/>
          </a:xfrm>
        </p:spPr>
        <p:txBody>
          <a:bodyPr>
            <a:noAutofit/>
          </a:bodyPr>
          <a:lstStyle/>
          <a:p>
            <a:r>
              <a:rPr lang="pl-PL" sz="3600" dirty="0"/>
              <a:t>Etap</a:t>
            </a:r>
            <a:r>
              <a:rPr lang="en-US" sz="3600" dirty="0"/>
              <a:t> 5</a:t>
            </a:r>
          </a:p>
        </p:txBody>
      </p:sp>
    </p:spTree>
    <p:extLst>
      <p:ext uri="{BB962C8B-B14F-4D97-AF65-F5344CB8AC3E}">
        <p14:creationId xmlns:p14="http://schemas.microsoft.com/office/powerpoint/2010/main" val="18800978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0 min">
            <a:extLst>
              <a:ext uri="{FF2B5EF4-FFF2-40B4-BE49-F238E27FC236}">
                <a16:creationId xmlns:a16="http://schemas.microsoft.com/office/drawing/2014/main" id="{C26908F1-7D97-4C00-9CDD-BD1F799ADE43}"/>
              </a:ext>
            </a:extLst>
          </p:cNvPr>
          <p:cNvSpPr txBox="1"/>
          <p:nvPr/>
        </p:nvSpPr>
        <p:spPr>
          <a:xfrm>
            <a:off x="10608331" y="87200"/>
            <a:ext cx="1420506" cy="77924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0092" tIns="20092" rIns="20092" bIns="20092" anchor="ctr">
            <a:spAutoFit/>
          </a:bodyPr>
          <a:lstStyle>
            <a:lvl1pPr>
              <a:defRPr sz="1400" b="1"/>
            </a:lvl1pPr>
          </a:lstStyle>
          <a:p>
            <a:pPr algn="ctr"/>
            <a:r>
              <a:rPr lang="en-US" sz="2400" dirty="0">
                <a:solidFill>
                  <a:srgbClr val="A82279"/>
                </a:solidFill>
              </a:rPr>
              <a:t>Innovation</a:t>
            </a:r>
          </a:p>
          <a:p>
            <a:pPr algn="ctr"/>
            <a:r>
              <a:rPr lang="en-US" sz="2400" dirty="0">
                <a:solidFill>
                  <a:srgbClr val="A82279"/>
                </a:solidFill>
              </a:rPr>
              <a:t>Processes</a:t>
            </a:r>
            <a:endParaRPr sz="2400" dirty="0">
              <a:solidFill>
                <a:srgbClr val="A82279"/>
              </a:solidFill>
            </a:endParaRPr>
          </a:p>
        </p:txBody>
      </p:sp>
      <p:pic>
        <p:nvPicPr>
          <p:cNvPr id="3" name="Obraz 2">
            <a:extLst>
              <a:ext uri="{FF2B5EF4-FFF2-40B4-BE49-F238E27FC236}">
                <a16:creationId xmlns:a16="http://schemas.microsoft.com/office/drawing/2014/main" id="{3BC68B65-92DF-BD8D-BDD3-2A1B76B8BA10}"/>
              </a:ext>
            </a:extLst>
          </p:cNvPr>
          <p:cNvPicPr>
            <a:picLocks noChangeAspect="1"/>
          </p:cNvPicPr>
          <p:nvPr/>
        </p:nvPicPr>
        <p:blipFill>
          <a:blip r:embed="rId3"/>
          <a:stretch>
            <a:fillRect/>
          </a:stretch>
        </p:blipFill>
        <p:spPr>
          <a:xfrm>
            <a:off x="326300" y="376999"/>
            <a:ext cx="10096500" cy="5543550"/>
          </a:xfrm>
          <a:prstGeom prst="rect">
            <a:avLst/>
          </a:prstGeom>
        </p:spPr>
      </p:pic>
      <p:sp>
        <p:nvSpPr>
          <p:cNvPr id="4" name="Owal 3">
            <a:extLst>
              <a:ext uri="{FF2B5EF4-FFF2-40B4-BE49-F238E27FC236}">
                <a16:creationId xmlns:a16="http://schemas.microsoft.com/office/drawing/2014/main" id="{468C49C0-5352-705C-34FC-7E0DE0CF2C44}"/>
              </a:ext>
            </a:extLst>
          </p:cNvPr>
          <p:cNvSpPr/>
          <p:nvPr/>
        </p:nvSpPr>
        <p:spPr>
          <a:xfrm>
            <a:off x="5927833" y="726939"/>
            <a:ext cx="2504661" cy="414793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Tree>
    <p:extLst>
      <p:ext uri="{BB962C8B-B14F-4D97-AF65-F5344CB8AC3E}">
        <p14:creationId xmlns:p14="http://schemas.microsoft.com/office/powerpoint/2010/main" val="38968466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a:extLst>
              <a:ext uri="{FF2B5EF4-FFF2-40B4-BE49-F238E27FC236}">
                <a16:creationId xmlns:a16="http://schemas.microsoft.com/office/drawing/2014/main" id="{C8C69857-D541-7128-81CC-ADE6C5D1DAEB}"/>
              </a:ext>
            </a:extLst>
          </p:cNvPr>
          <p:cNvSpPr/>
          <p:nvPr/>
        </p:nvSpPr>
        <p:spPr>
          <a:xfrm>
            <a:off x="181262" y="1660422"/>
            <a:ext cx="5749639" cy="2373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b="1" dirty="0"/>
              <a:t>Poziom 2: </a:t>
            </a:r>
          </a:p>
          <a:p>
            <a:r>
              <a:rPr lang="pl-PL" b="1" dirty="0"/>
              <a:t>16. Instalacja i wdrażanie usług</a:t>
            </a:r>
          </a:p>
          <a:p>
            <a:endParaRPr lang="pl-PL" dirty="0"/>
          </a:p>
          <a:p>
            <a:r>
              <a:rPr lang="pl-PL" b="1" dirty="0"/>
              <a:t>Poziom 3: </a:t>
            </a:r>
          </a:p>
          <a:p>
            <a:pPr marL="285750" indent="-285750">
              <a:buFont typeface="Arial" panose="020B0604020202020204" pitchFamily="34" charset="0"/>
              <a:buChar char="•"/>
            </a:pPr>
            <a:r>
              <a:rPr lang="pl-PL" dirty="0"/>
              <a:t>Czynności przygotowawcze do usługi pilotażowej</a:t>
            </a:r>
          </a:p>
        </p:txBody>
      </p:sp>
      <p:sp>
        <p:nvSpPr>
          <p:cNvPr id="6" name="Prostokąt 5">
            <a:extLst>
              <a:ext uri="{FF2B5EF4-FFF2-40B4-BE49-F238E27FC236}">
                <a16:creationId xmlns:a16="http://schemas.microsoft.com/office/drawing/2014/main" id="{332D4C22-213B-7475-0EA4-6D64E5D5A12D}"/>
              </a:ext>
            </a:extLst>
          </p:cNvPr>
          <p:cNvSpPr/>
          <p:nvPr/>
        </p:nvSpPr>
        <p:spPr>
          <a:xfrm>
            <a:off x="6096000" y="1646798"/>
            <a:ext cx="5544978" cy="2373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600" b="1" dirty="0"/>
              <a:t>Poziom 2: </a:t>
            </a:r>
          </a:p>
          <a:p>
            <a:r>
              <a:rPr lang="pl-PL" sz="1600" b="1" dirty="0"/>
              <a:t>17. Konfiguracja usługi pilotażowej</a:t>
            </a:r>
          </a:p>
          <a:p>
            <a:endParaRPr lang="pl-PL" sz="1600" b="1" dirty="0"/>
          </a:p>
          <a:p>
            <a:r>
              <a:rPr lang="pl-PL" sz="1600" b="1" dirty="0"/>
              <a:t>Poziom 3: </a:t>
            </a:r>
          </a:p>
          <a:p>
            <a:pPr marL="285750" indent="-285750">
              <a:buFont typeface="Arial" panose="020B0604020202020204" pitchFamily="34" charset="0"/>
              <a:buChar char="•"/>
            </a:pPr>
            <a:r>
              <a:rPr lang="pl-PL" sz="1600" dirty="0"/>
              <a:t>Stworzenie sposobu na zaprezentowanie usługi pilotażowej np. sklep pilotażowy z obsługą i namacalnymi elementami danej usługi</a:t>
            </a:r>
          </a:p>
        </p:txBody>
      </p:sp>
      <p:sp>
        <p:nvSpPr>
          <p:cNvPr id="7" name="Prostokąt 6">
            <a:extLst>
              <a:ext uri="{FF2B5EF4-FFF2-40B4-BE49-F238E27FC236}">
                <a16:creationId xmlns:a16="http://schemas.microsoft.com/office/drawing/2014/main" id="{2F71F1E7-4FF8-9B37-1712-878474FF673B}"/>
              </a:ext>
            </a:extLst>
          </p:cNvPr>
          <p:cNvSpPr/>
          <p:nvPr/>
        </p:nvSpPr>
        <p:spPr>
          <a:xfrm>
            <a:off x="181262" y="4285006"/>
            <a:ext cx="11459716" cy="19322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200" b="1" dirty="0"/>
              <a:t>Poziom 2: </a:t>
            </a:r>
          </a:p>
          <a:p>
            <a:r>
              <a:rPr lang="pl-PL" sz="1200" b="1" dirty="0"/>
              <a:t>18. Testowanie i walidacja</a:t>
            </a:r>
          </a:p>
          <a:p>
            <a:endParaRPr lang="pl-PL" sz="1200" b="1" dirty="0"/>
          </a:p>
          <a:p>
            <a:r>
              <a:rPr lang="pl-PL" sz="1200" b="1" dirty="0"/>
              <a:t>Poziom 3: </a:t>
            </a:r>
          </a:p>
          <a:p>
            <a:pPr marL="285750" indent="-285750">
              <a:buFont typeface="Arial" panose="020B0604020202020204" pitchFamily="34" charset="0"/>
              <a:buChar char="•"/>
            </a:pPr>
            <a:r>
              <a:rPr lang="pl-PL" sz="1200" dirty="0"/>
              <a:t>Wykonywanie testów klienta: próby użytkownika lub w terenie (testowanie usługi w rzeczywistych warunkach użytkowania)</a:t>
            </a:r>
          </a:p>
          <a:p>
            <a:pPr marL="285750" indent="-285750">
              <a:buFont typeface="Arial" panose="020B0604020202020204" pitchFamily="34" charset="0"/>
              <a:buChar char="•"/>
            </a:pPr>
            <a:r>
              <a:rPr lang="pl-PL" sz="1200" dirty="0"/>
              <a:t>Testy beta</a:t>
            </a:r>
          </a:p>
          <a:p>
            <a:pPr marL="285750" indent="-285750">
              <a:buFont typeface="Arial" panose="020B0604020202020204" pitchFamily="34" charset="0"/>
              <a:buChar char="•"/>
            </a:pPr>
            <a:r>
              <a:rPr lang="pl-PL" sz="1200" dirty="0"/>
              <a:t>Testy w domu</a:t>
            </a:r>
          </a:p>
          <a:p>
            <a:pPr marL="285750" indent="-285750">
              <a:buFont typeface="Arial" panose="020B0604020202020204" pitchFamily="34" charset="0"/>
              <a:buChar char="•"/>
            </a:pPr>
            <a:r>
              <a:rPr lang="pl-PL" sz="1200" dirty="0"/>
              <a:t>Próbna sprzedaż i testy użyteczności</a:t>
            </a:r>
          </a:p>
          <a:p>
            <a:pPr marL="285750" indent="-285750">
              <a:buFont typeface="Arial" panose="020B0604020202020204" pitchFamily="34" charset="0"/>
              <a:buChar char="•"/>
            </a:pPr>
            <a:r>
              <a:rPr lang="pl-PL" sz="1200" dirty="0"/>
              <a:t>Zbieranie danych od klientów i użytkowników: z zachowania lub informacji zwrotnej</a:t>
            </a:r>
          </a:p>
          <a:p>
            <a:pPr marL="285750" indent="-285750">
              <a:buFont typeface="Arial" panose="020B0604020202020204" pitchFamily="34" charset="0"/>
              <a:buChar char="•"/>
            </a:pPr>
            <a:r>
              <a:rPr lang="pl-PL" sz="1200" dirty="0"/>
              <a:t>Finalizacja designu i komponentów usługi</a:t>
            </a:r>
          </a:p>
        </p:txBody>
      </p:sp>
      <p:sp>
        <p:nvSpPr>
          <p:cNvPr id="8" name="Text Placeholder 4">
            <a:extLst>
              <a:ext uri="{FF2B5EF4-FFF2-40B4-BE49-F238E27FC236}">
                <a16:creationId xmlns:a16="http://schemas.microsoft.com/office/drawing/2014/main" id="{8F914AD0-B40E-B606-070F-98A4C55B50A1}"/>
              </a:ext>
            </a:extLst>
          </p:cNvPr>
          <p:cNvSpPr txBox="1">
            <a:spLocks/>
          </p:cNvSpPr>
          <p:nvPr/>
        </p:nvSpPr>
        <p:spPr>
          <a:xfrm>
            <a:off x="181262" y="102055"/>
            <a:ext cx="3919330" cy="1480787"/>
          </a:xfrm>
          <a:prstGeom prst="rect">
            <a:avLst/>
          </a:prstGeom>
          <a:solidFill>
            <a:schemeClr val="bg1"/>
          </a:solidFill>
        </p:spPr>
        <p:txBody>
          <a:bodyPr vert="horz" lIns="91440" tIns="45720" rIns="91440" bIns="45720" rtlCol="0" anchor="ctr">
            <a:noAutofit/>
          </a:bodyPr>
          <a:lstStyle>
            <a:lvl1pPr marL="0" indent="0" algn="l" defTabSz="914423" rtl="0" eaLnBrk="1" latinLnBrk="0" hangingPunct="1">
              <a:lnSpc>
                <a:spcPct val="90000"/>
              </a:lnSpc>
              <a:spcBef>
                <a:spcPts val="1001"/>
              </a:spcBef>
              <a:buFont typeface="Arial" panose="020B0604020202020204" pitchFamily="34" charset="0"/>
              <a:buNone/>
              <a:defRPr sz="3600" b="0" i="0" kern="1200">
                <a:solidFill>
                  <a:srgbClr val="1A1918"/>
                </a:solidFill>
                <a:latin typeface="+mn-lt"/>
                <a:ea typeface="+mn-ea"/>
                <a:cs typeface="+mn-cs"/>
              </a:defRPr>
            </a:lvl1pPr>
            <a:lvl2pPr marL="685817" indent="-228607"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9" indent="-228607"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1"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453"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664"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r>
              <a:rPr lang="pl-PL" dirty="0">
                <a:solidFill>
                  <a:srgbClr val="000000"/>
                </a:solidFill>
                <a:latin typeface="Calibri" panose="020F0502020204030204" pitchFamily="34" charset="0"/>
                <a:cs typeface="Times New Roman" panose="02020603050405020304" pitchFamily="18" charset="0"/>
              </a:rPr>
              <a:t>Krok 3:</a:t>
            </a:r>
          </a:p>
          <a:p>
            <a:r>
              <a:rPr lang="pl-PL" dirty="0">
                <a:solidFill>
                  <a:srgbClr val="000000"/>
                </a:solidFill>
                <a:latin typeface="Calibri" panose="020F0502020204030204" pitchFamily="34" charset="0"/>
                <a:cs typeface="Times New Roman" panose="02020603050405020304" pitchFamily="18" charset="0"/>
              </a:rPr>
              <a:t>Procesy innowacyjne</a:t>
            </a:r>
            <a:endParaRPr lang="en-US" dirty="0"/>
          </a:p>
        </p:txBody>
      </p:sp>
      <p:sp>
        <p:nvSpPr>
          <p:cNvPr id="9" name="pole tekstowe 8">
            <a:extLst>
              <a:ext uri="{FF2B5EF4-FFF2-40B4-BE49-F238E27FC236}">
                <a16:creationId xmlns:a16="http://schemas.microsoft.com/office/drawing/2014/main" id="{DC1E7627-661F-CAC6-D0EC-EC9114232A13}"/>
              </a:ext>
            </a:extLst>
          </p:cNvPr>
          <p:cNvSpPr txBox="1"/>
          <p:nvPr/>
        </p:nvSpPr>
        <p:spPr>
          <a:xfrm>
            <a:off x="3589131" y="149952"/>
            <a:ext cx="6096000" cy="1384995"/>
          </a:xfrm>
          <a:prstGeom prst="rect">
            <a:avLst/>
          </a:prstGeom>
          <a:noFill/>
        </p:spPr>
        <p:txBody>
          <a:bodyPr wrap="square">
            <a:spAutoFit/>
          </a:bodyPr>
          <a:lstStyle/>
          <a:p>
            <a:r>
              <a:rPr lang="pl-PL" sz="2800" b="1" dirty="0">
                <a:highlight>
                  <a:srgbClr val="D6ECF2"/>
                </a:highlight>
              </a:rPr>
              <a:t>Poziom 1:  </a:t>
            </a:r>
          </a:p>
          <a:p>
            <a:r>
              <a:rPr lang="pl-PL" sz="2800" b="1" dirty="0">
                <a:highlight>
                  <a:srgbClr val="D6ECF2"/>
                </a:highlight>
              </a:rPr>
              <a:t>5. Testowanie i walidacja usługi pilotażowej</a:t>
            </a:r>
          </a:p>
        </p:txBody>
      </p:sp>
    </p:spTree>
    <p:extLst>
      <p:ext uri="{BB962C8B-B14F-4D97-AF65-F5344CB8AC3E}">
        <p14:creationId xmlns:p14="http://schemas.microsoft.com/office/powerpoint/2010/main" val="13310460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icture containing light&#10;&#10;Description automatically generated">
            <a:extLst>
              <a:ext uri="{FF2B5EF4-FFF2-40B4-BE49-F238E27FC236}">
                <a16:creationId xmlns:a16="http://schemas.microsoft.com/office/drawing/2014/main" id="{FA68DD96-4F8E-1C46-A4E2-D6575E5015FD}"/>
              </a:ext>
            </a:extLst>
          </p:cNvPr>
          <p:cNvPicPr>
            <a:picLocks noGrp="1" noChangeAspect="1"/>
          </p:cNvPicPr>
          <p:nvPr>
            <p:ph type="pic" sz="quarter" idx="10"/>
          </p:nvPr>
        </p:nvPicPr>
        <p:blipFill>
          <a:blip r:embed="rId2"/>
          <a:srcRect l="18173" r="18173"/>
          <a:stretch>
            <a:fillRect/>
          </a:stretch>
        </p:blipFill>
        <p:spPr/>
      </p:pic>
      <p:sp>
        <p:nvSpPr>
          <p:cNvPr id="5" name="Text Placeholder 4">
            <a:extLst>
              <a:ext uri="{FF2B5EF4-FFF2-40B4-BE49-F238E27FC236}">
                <a16:creationId xmlns:a16="http://schemas.microsoft.com/office/drawing/2014/main" id="{8BF078B1-2A02-BD40-8595-B804C3C59C23}"/>
              </a:ext>
            </a:extLst>
          </p:cNvPr>
          <p:cNvSpPr>
            <a:spLocks noGrp="1"/>
          </p:cNvSpPr>
          <p:nvPr>
            <p:ph type="body" sz="quarter" idx="16"/>
          </p:nvPr>
        </p:nvSpPr>
        <p:spPr/>
        <p:txBody>
          <a:bodyPr/>
          <a:lstStyle/>
          <a:p>
            <a:r>
              <a:rPr lang="pl-PL" dirty="0"/>
              <a:t>Etap</a:t>
            </a:r>
            <a:r>
              <a:rPr lang="en-US" dirty="0"/>
              <a:t> 5: </a:t>
            </a:r>
            <a:r>
              <a:rPr lang="pl-PL" dirty="0"/>
              <a:t>Testowanie i walidacja usługi pilotażowej</a:t>
            </a:r>
            <a:endParaRPr lang="en-US" dirty="0"/>
          </a:p>
        </p:txBody>
      </p:sp>
    </p:spTree>
    <p:extLst>
      <p:ext uri="{BB962C8B-B14F-4D97-AF65-F5344CB8AC3E}">
        <p14:creationId xmlns:p14="http://schemas.microsoft.com/office/powerpoint/2010/main" val="8213995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06586C0-F8D7-D341-80C2-BBAD7ECB7810}"/>
              </a:ext>
            </a:extLst>
          </p:cNvPr>
          <p:cNvSpPr>
            <a:spLocks noGrp="1"/>
          </p:cNvSpPr>
          <p:nvPr>
            <p:ph type="body" sz="quarter" idx="19"/>
          </p:nvPr>
        </p:nvSpPr>
        <p:spPr>
          <a:xfrm>
            <a:off x="597895" y="1425323"/>
            <a:ext cx="11311008" cy="4687682"/>
          </a:xfrm>
        </p:spPr>
        <p:txBody>
          <a:bodyPr>
            <a:normAutofit/>
          </a:bodyPr>
          <a:lstStyle/>
          <a:p>
            <a:pPr>
              <a:lnSpc>
                <a:spcPct val="107000"/>
              </a:lnSpc>
              <a:spcAft>
                <a:spcPts val="800"/>
              </a:spcAft>
            </a:pPr>
            <a:r>
              <a:rPr lang="pl-PL" dirty="0">
                <a:effectLst/>
                <a:latin typeface="Calibri" panose="020F0502020204030204" pitchFamily="34" charset="0"/>
                <a:ea typeface="Calibri" panose="020F0502020204030204" pitchFamily="34" charset="0"/>
                <a:cs typeface="Calibri" panose="020F0502020204030204" pitchFamily="34" charset="0"/>
              </a:rPr>
              <a:t>Testowanie i walidacja rozwiązania pilotażowego to piąty krok innowacji. Obejmuje implementację opracowanego rozwiązania, skonfigurowanie rozwiązania pilotażowego oraz testowanie i walidację usługi pilotażowej.</a:t>
            </a:r>
            <a:endParaRPr lang="pl-PL"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dirty="0">
                <a:effectLst/>
                <a:latin typeface="Calibri" panose="020F0502020204030204" pitchFamily="34" charset="0"/>
                <a:ea typeface="Calibri" panose="020F0502020204030204" pitchFamily="34" charset="0"/>
                <a:cs typeface="Calibri" panose="020F0502020204030204" pitchFamily="34" charset="0"/>
              </a:rPr>
              <a:t>Fazę tę charakteryzują działania przygotowawcze do usługi pilotażowej - ustalenie sposobu zaprezentowania usługi pilotażowej, takie jak założenie sklepu pilotażowego i przeprowadzenie wielu różnych testów klienckich, takich jak testy w terenie, testy beta lub testy w domu. Wszystkie te testy będą koncentrować się na zdobywaniu bezpośrednich informacji zwrotnych od użytkowników lub klientów, którzy korzystali z usługi po raz pierwszy, lub uzyskiwaniu wglądu w ich zachowanie.</a:t>
            </a:r>
            <a:endParaRPr lang="pl-PL" dirty="0">
              <a:effectLst/>
              <a:latin typeface="Calibri" panose="020F0502020204030204" pitchFamily="34" charset="0"/>
              <a:ea typeface="Calibri" panose="020F0502020204030204" pitchFamily="34" charset="0"/>
              <a:cs typeface="Times New Roman" panose="02020603050405020304" pitchFamily="18" charset="0"/>
            </a:endParaRPr>
          </a:p>
          <a:p>
            <a:endParaRPr lang="nl-NL"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 Placeholder 5">
            <a:extLst>
              <a:ext uri="{FF2B5EF4-FFF2-40B4-BE49-F238E27FC236}">
                <a16:creationId xmlns:a16="http://schemas.microsoft.com/office/drawing/2014/main" id="{37476C76-515F-9748-ABA8-12E40445233A}"/>
              </a:ext>
            </a:extLst>
          </p:cNvPr>
          <p:cNvSpPr>
            <a:spLocks noGrp="1"/>
          </p:cNvSpPr>
          <p:nvPr>
            <p:ph type="body" sz="quarter" idx="25"/>
          </p:nvPr>
        </p:nvSpPr>
        <p:spPr/>
        <p:txBody>
          <a:bodyPr/>
          <a:lstStyle/>
          <a:p>
            <a:r>
              <a:rPr lang="pl-PL" sz="3600" dirty="0">
                <a:effectLst/>
                <a:latin typeface="Calibri" panose="020F0502020204030204" pitchFamily="34" charset="0"/>
                <a:ea typeface="Calibri" panose="020F0502020204030204" pitchFamily="34" charset="0"/>
                <a:cs typeface="Times New Roman" panose="02020603050405020304" pitchFamily="18" charset="0"/>
              </a:rPr>
              <a:t>Etap</a:t>
            </a:r>
            <a:r>
              <a:rPr lang="en-US" sz="3600" dirty="0">
                <a:effectLst/>
                <a:latin typeface="Calibri" panose="020F0502020204030204" pitchFamily="34" charset="0"/>
                <a:ea typeface="Calibri" panose="020F0502020204030204" pitchFamily="34" charset="0"/>
                <a:cs typeface="Times New Roman" panose="02020603050405020304" pitchFamily="18" charset="0"/>
              </a:rPr>
              <a:t> 5: </a:t>
            </a:r>
            <a:r>
              <a:rPr lang="pl-PL" dirty="0">
                <a:latin typeface="Calibri" panose="020F0502020204030204" pitchFamily="34" charset="0"/>
                <a:ea typeface="Calibri" panose="020F0502020204030204" pitchFamily="34" charset="0"/>
                <a:cs typeface="Times New Roman" panose="02020603050405020304" pitchFamily="18" charset="0"/>
              </a:rPr>
              <a:t>T</a:t>
            </a:r>
            <a:r>
              <a:rPr lang="pl-PL" sz="3600" dirty="0">
                <a:effectLst/>
                <a:latin typeface="Calibri" panose="020F0502020204030204" pitchFamily="34" charset="0"/>
                <a:ea typeface="Calibri" panose="020F0502020204030204" pitchFamily="34" charset="0"/>
                <a:cs typeface="Times New Roman" panose="02020603050405020304" pitchFamily="18" charset="0"/>
              </a:rPr>
              <a:t>estowanie i walidacja usługi pilotażowej</a:t>
            </a:r>
            <a:endParaRPr lang="en-US" dirty="0"/>
          </a:p>
        </p:txBody>
      </p:sp>
    </p:spTree>
    <p:extLst>
      <p:ext uri="{BB962C8B-B14F-4D97-AF65-F5344CB8AC3E}">
        <p14:creationId xmlns:p14="http://schemas.microsoft.com/office/powerpoint/2010/main" val="622555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AF4747-A2F2-49A9-89BF-024BE5707CD9}"/>
              </a:ext>
            </a:extLst>
          </p:cNvPr>
          <p:cNvSpPr>
            <a:spLocks noGrp="1"/>
          </p:cNvSpPr>
          <p:nvPr>
            <p:ph type="body" sz="quarter" idx="19"/>
          </p:nvPr>
        </p:nvSpPr>
        <p:spPr>
          <a:xfrm>
            <a:off x="483596" y="1811223"/>
            <a:ext cx="11311008" cy="4258273"/>
          </a:xfrm>
        </p:spPr>
        <p:txBody>
          <a:bodyPr>
            <a:normAutofit lnSpcReduction="10000"/>
          </a:bodyPr>
          <a:lstStyle/>
          <a:p>
            <a:r>
              <a:rPr lang="pl-PL" sz="1800" dirty="0">
                <a:effectLst/>
                <a:latin typeface="Calibri" panose="020F0502020204030204" pitchFamily="34" charset="0"/>
                <a:ea typeface="Calibri" panose="020F0502020204030204" pitchFamily="34" charset="0"/>
                <a:cs typeface="Times New Roman" panose="02020603050405020304" pitchFamily="18" charset="0"/>
              </a:rPr>
              <a:t>Zaprojektuj sesję testów użyteczności, która może udowodnić, że nowa usługa SnappCar </a:t>
            </a:r>
            <a:r>
              <a:rPr lang="pl-PL" sz="1800" dirty="0" err="1">
                <a:effectLst/>
                <a:latin typeface="Calibri" panose="020F0502020204030204" pitchFamily="34" charset="0"/>
                <a:ea typeface="Calibri" panose="020F0502020204030204" pitchFamily="34" charset="0"/>
                <a:cs typeface="Times New Roman" panose="02020603050405020304" pitchFamily="18" charset="0"/>
              </a:rPr>
              <a:t>Scooter</a:t>
            </a:r>
            <a:r>
              <a:rPr lang="pl-PL" sz="1800" dirty="0">
                <a:effectLst/>
                <a:latin typeface="Calibri" panose="020F0502020204030204" pitchFamily="34" charset="0"/>
                <a:ea typeface="Calibri" panose="020F0502020204030204" pitchFamily="34" charset="0"/>
                <a:cs typeface="Times New Roman" panose="02020603050405020304" pitchFamily="18" charset="0"/>
              </a:rPr>
              <a:t> może być osobną aplikacją lub też funkcją zintegrowaną z główną aplikacją do udostępniania samochodów. Odpowiedz na następujące pytania:</a:t>
            </a:r>
          </a:p>
          <a:p>
            <a:endParaRPr lang="en-US" dirty="0"/>
          </a:p>
          <a:p>
            <a:pPr>
              <a:lnSpc>
                <a:spcPct val="107000"/>
              </a:lnSpc>
              <a:spcAft>
                <a:spcPts val="800"/>
              </a:spcAft>
            </a:pPr>
            <a:r>
              <a:rPr lang="pl-PL" sz="1800" dirty="0">
                <a:effectLst/>
                <a:latin typeface="Calibri" panose="020F0502020204030204" pitchFamily="34" charset="0"/>
                <a:ea typeface="Calibri" panose="020F0502020204030204" pitchFamily="34" charset="0"/>
                <a:cs typeface="Times New Roman" panose="02020603050405020304" pitchFamily="18" charset="0"/>
              </a:rPr>
              <a:t>1. Problemy, na których chcesz się skoncentrować: jaki jest cel testu?</a:t>
            </a:r>
          </a:p>
          <a:p>
            <a:pPr>
              <a:lnSpc>
                <a:spcPct val="107000"/>
              </a:lnSpc>
              <a:spcAft>
                <a:spcPts val="800"/>
              </a:spcAft>
            </a:pPr>
            <a:r>
              <a:rPr lang="pl-PL" sz="1800" dirty="0">
                <a:effectLst/>
                <a:latin typeface="Calibri" panose="020F0502020204030204" pitchFamily="34" charset="0"/>
                <a:ea typeface="Calibri" panose="020F0502020204030204" pitchFamily="34" charset="0"/>
                <a:cs typeface="Times New Roman" panose="02020603050405020304" pitchFamily="18" charset="0"/>
              </a:rPr>
              <a:t>2. Jakie zadania mogą ci pomóc w znalezieniu odpowiedzi?</a:t>
            </a:r>
          </a:p>
          <a:p>
            <a:pPr>
              <a:lnSpc>
                <a:spcPct val="107000"/>
              </a:lnSpc>
              <a:spcAft>
                <a:spcPts val="800"/>
              </a:spcAft>
            </a:pPr>
            <a:r>
              <a:rPr lang="pl-PL" sz="1800" dirty="0">
                <a:effectLst/>
                <a:latin typeface="Calibri" panose="020F0502020204030204" pitchFamily="34" charset="0"/>
                <a:ea typeface="Calibri" panose="020F0502020204030204" pitchFamily="34" charset="0"/>
                <a:cs typeface="Times New Roman" panose="02020603050405020304" pitchFamily="18" charset="0"/>
              </a:rPr>
              <a:t>3. Pytania, które chcesz zadać: jakie konkretnie pytania chcesz zadać użytkownikom na temat usługi? Czego próbujesz się dowiedzieć?</a:t>
            </a:r>
          </a:p>
          <a:p>
            <a:pPr>
              <a:lnSpc>
                <a:spcPct val="107000"/>
              </a:lnSpc>
              <a:spcAft>
                <a:spcPts val="800"/>
              </a:spcAft>
            </a:pPr>
            <a:r>
              <a:rPr lang="pl-PL" sz="1800" dirty="0">
                <a:effectLst/>
                <a:latin typeface="Calibri" panose="020F0502020204030204" pitchFamily="34" charset="0"/>
                <a:ea typeface="Calibri" panose="020F0502020204030204" pitchFamily="34" charset="0"/>
                <a:cs typeface="Times New Roman" panose="02020603050405020304" pitchFamily="18" charset="0"/>
              </a:rPr>
              <a:t>4. Jacy użytkownicy powinni wziąć udział w teście? (Wyjdź poza demografię i pomyśl o zainteresowaniach, powiązaniach, jakie mają z firmą i o zwyczajach)</a:t>
            </a:r>
          </a:p>
          <a:p>
            <a:pPr>
              <a:lnSpc>
                <a:spcPct val="107000"/>
              </a:lnSpc>
              <a:spcAft>
                <a:spcPts val="800"/>
              </a:spcAft>
            </a:pPr>
            <a:r>
              <a:rPr lang="pl-PL" sz="1800" dirty="0">
                <a:effectLst/>
                <a:latin typeface="Calibri" panose="020F0502020204030204" pitchFamily="34" charset="0"/>
                <a:ea typeface="Calibri" panose="020F0502020204030204" pitchFamily="34" charset="0"/>
                <a:cs typeface="Times New Roman" panose="02020603050405020304" pitchFamily="18" charset="0"/>
              </a:rPr>
              <a:t>5. Jak możesz rekrutować uczestników w oparciu o grupę zdefiniowaną powyżej?</a:t>
            </a:r>
          </a:p>
          <a:p>
            <a:endParaRPr lang="en-US" dirty="0"/>
          </a:p>
        </p:txBody>
      </p:sp>
      <p:sp>
        <p:nvSpPr>
          <p:cNvPr id="3" name="Text Placeholder 2">
            <a:extLst>
              <a:ext uri="{FF2B5EF4-FFF2-40B4-BE49-F238E27FC236}">
                <a16:creationId xmlns:a16="http://schemas.microsoft.com/office/drawing/2014/main" id="{7DEEA9AC-0485-4D9A-A564-F248FA14266C}"/>
              </a:ext>
            </a:extLst>
          </p:cNvPr>
          <p:cNvSpPr>
            <a:spLocks noGrp="1"/>
          </p:cNvSpPr>
          <p:nvPr>
            <p:ph type="body" sz="quarter" idx="25"/>
          </p:nvPr>
        </p:nvSpPr>
        <p:spPr/>
        <p:txBody>
          <a:bodyPr/>
          <a:lstStyle/>
          <a:p>
            <a:r>
              <a:rPr lang="pl-PL" dirty="0"/>
              <a:t>Zadanie</a:t>
            </a:r>
            <a:r>
              <a:rPr lang="en-US" dirty="0"/>
              <a:t> 1: Test</a:t>
            </a:r>
            <a:r>
              <a:rPr lang="pl-PL" dirty="0"/>
              <a:t> użyteczności</a:t>
            </a:r>
            <a:endParaRPr lang="en-US" dirty="0"/>
          </a:p>
        </p:txBody>
      </p:sp>
    </p:spTree>
    <p:extLst>
      <p:ext uri="{BB962C8B-B14F-4D97-AF65-F5344CB8AC3E}">
        <p14:creationId xmlns:p14="http://schemas.microsoft.com/office/powerpoint/2010/main" val="34529093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2E536CC8-C565-0C49-AEFB-AE66DD307699}"/>
              </a:ext>
            </a:extLst>
          </p:cNvPr>
          <p:cNvPicPr>
            <a:picLocks noGrp="1" noChangeAspect="1"/>
          </p:cNvPicPr>
          <p:nvPr>
            <p:ph type="pic" sz="quarter" idx="10"/>
          </p:nvPr>
        </p:nvPicPr>
        <p:blipFill>
          <a:blip r:embed="rId2"/>
          <a:srcRect l="23160" r="23160"/>
          <a:stretch>
            <a:fillRect/>
          </a:stretch>
        </p:blipFill>
        <p:spPr/>
      </p:pic>
      <p:sp>
        <p:nvSpPr>
          <p:cNvPr id="7" name="Text Placeholder 6">
            <a:extLst>
              <a:ext uri="{FF2B5EF4-FFF2-40B4-BE49-F238E27FC236}">
                <a16:creationId xmlns:a16="http://schemas.microsoft.com/office/drawing/2014/main" id="{009BFDAF-3B52-EC44-8D9C-8F44F1026FAD}"/>
              </a:ext>
            </a:extLst>
          </p:cNvPr>
          <p:cNvSpPr>
            <a:spLocks noGrp="1"/>
          </p:cNvSpPr>
          <p:nvPr>
            <p:ph type="body" sz="quarter" idx="18"/>
          </p:nvPr>
        </p:nvSpPr>
        <p:spPr>
          <a:xfrm>
            <a:off x="6934204" y="3429002"/>
            <a:ext cx="5041896" cy="3029673"/>
          </a:xfrm>
        </p:spPr>
        <p:txBody>
          <a:bodyPr>
            <a:normAutofit/>
          </a:bodyPr>
          <a:lstStyle/>
          <a:p>
            <a:pPr algn="just">
              <a:lnSpc>
                <a:spcPct val="115000"/>
              </a:lnSpc>
              <a:spcBef>
                <a:spcPts val="195"/>
              </a:spcBef>
              <a:tabLst>
                <a:tab pos="450215" algn="l"/>
              </a:tabLst>
            </a:pPr>
            <a:r>
              <a:rPr lang="pl-PL" dirty="0"/>
              <a:t>Etap przygotowania zawiera:</a:t>
            </a:r>
          </a:p>
          <a:p>
            <a:pPr algn="just">
              <a:lnSpc>
                <a:spcPct val="115000"/>
              </a:lnSpc>
              <a:spcBef>
                <a:spcPts val="195"/>
              </a:spcBef>
              <a:tabLst>
                <a:tab pos="450215" algn="l"/>
              </a:tabLst>
            </a:pPr>
            <a:r>
              <a:rPr lang="pl-PL" dirty="0"/>
              <a:t>• Zapoznanie się ze stadium przypadku </a:t>
            </a:r>
          </a:p>
          <a:p>
            <a:pPr algn="just">
              <a:lnSpc>
                <a:spcPct val="115000"/>
              </a:lnSpc>
              <a:spcBef>
                <a:spcPts val="195"/>
              </a:spcBef>
              <a:tabLst>
                <a:tab pos="450215" algn="l"/>
              </a:tabLst>
            </a:pPr>
            <a:r>
              <a:rPr lang="pl-PL" dirty="0"/>
              <a:t>• Przegląd narzędzi cyfrowych </a:t>
            </a:r>
          </a:p>
          <a:p>
            <a:pPr algn="just">
              <a:lnSpc>
                <a:spcPct val="115000"/>
              </a:lnSpc>
              <a:spcBef>
                <a:spcPts val="195"/>
              </a:spcBef>
              <a:tabLst>
                <a:tab pos="450215" algn="l"/>
              </a:tabLst>
            </a:pPr>
            <a:r>
              <a:rPr lang="pl-PL" dirty="0"/>
              <a:t>• Zapoznanie się z instrukcją procesów innowacyjnych</a:t>
            </a:r>
          </a:p>
          <a:p>
            <a:pPr algn="just">
              <a:lnSpc>
                <a:spcPct val="115000"/>
              </a:lnSpc>
              <a:spcBef>
                <a:spcPts val="195"/>
              </a:spcBef>
              <a:tabLst>
                <a:tab pos="450215" algn="l"/>
              </a:tabLst>
            </a:pPr>
            <a:r>
              <a:rPr lang="pl-PL" dirty="0"/>
              <a:t>• Tworzenie zespołu </a:t>
            </a:r>
            <a:endParaRPr lang="en-US" dirty="0"/>
          </a:p>
        </p:txBody>
      </p:sp>
      <p:sp>
        <p:nvSpPr>
          <p:cNvPr id="6" name="Text Placeholder 5">
            <a:extLst>
              <a:ext uri="{FF2B5EF4-FFF2-40B4-BE49-F238E27FC236}">
                <a16:creationId xmlns:a16="http://schemas.microsoft.com/office/drawing/2014/main" id="{C02BC483-7A04-D84C-998F-8CBF6B1943B6}"/>
              </a:ext>
            </a:extLst>
          </p:cNvPr>
          <p:cNvSpPr>
            <a:spLocks noGrp="1"/>
          </p:cNvSpPr>
          <p:nvPr>
            <p:ph type="body" sz="quarter" idx="16"/>
          </p:nvPr>
        </p:nvSpPr>
        <p:spPr/>
        <p:txBody>
          <a:bodyPr/>
          <a:lstStyle/>
          <a:p>
            <a:r>
              <a:rPr lang="pl-PL" b="1" dirty="0">
                <a:effectLst/>
                <a:latin typeface="Calibri" panose="020F0502020204030204" pitchFamily="34" charset="0"/>
                <a:ea typeface="Calibri" panose="020F0502020204030204" pitchFamily="34" charset="0"/>
                <a:cs typeface="Times New Roman" panose="02020603050405020304" pitchFamily="18" charset="0"/>
              </a:rPr>
              <a:t>Etap 0</a:t>
            </a:r>
            <a:r>
              <a:rPr lang="en-US" b="1" dirty="0">
                <a:effectLst/>
                <a:latin typeface="Calibri" panose="020F0502020204030204" pitchFamily="34" charset="0"/>
                <a:ea typeface="Calibri" panose="020F0502020204030204" pitchFamily="34" charset="0"/>
                <a:cs typeface="Times New Roman" panose="02020603050405020304" pitchFamily="18" charset="0"/>
              </a:rPr>
              <a:t>: </a:t>
            </a:r>
            <a:r>
              <a:rPr lang="pl-PL" b="1" dirty="0">
                <a:effectLst/>
                <a:latin typeface="Calibri" panose="020F0502020204030204" pitchFamily="34" charset="0"/>
                <a:ea typeface="Calibri" panose="020F0502020204030204" pitchFamily="34" charset="0"/>
                <a:cs typeface="Times New Roman" panose="02020603050405020304" pitchFamily="18" charset="0"/>
              </a:rPr>
              <a:t>Przygotowanie</a:t>
            </a:r>
            <a:endParaRPr lang="nl-NL" b="1"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17350713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E29F44-2793-4F58-8BE6-1E635DDDDF58}"/>
              </a:ext>
            </a:extLst>
          </p:cNvPr>
          <p:cNvSpPr>
            <a:spLocks noGrp="1"/>
          </p:cNvSpPr>
          <p:nvPr>
            <p:ph type="body" sz="quarter" idx="19"/>
          </p:nvPr>
        </p:nvSpPr>
        <p:spPr/>
        <p:txBody>
          <a:bodyPr>
            <a:normAutofit fontScale="92500" lnSpcReduction="20000"/>
          </a:bodyPr>
          <a:lstStyle/>
          <a:p>
            <a:pPr>
              <a:lnSpc>
                <a:spcPct val="107000"/>
              </a:lnSpc>
              <a:spcAft>
                <a:spcPts val="800"/>
              </a:spcAft>
            </a:pPr>
            <a:r>
              <a:rPr lang="pl-PL" sz="1800" dirty="0">
                <a:effectLst/>
                <a:latin typeface="Calibri" panose="020F0502020204030204" pitchFamily="34" charset="0"/>
                <a:ea typeface="Calibri" panose="020F0502020204030204" pitchFamily="34" charset="0"/>
                <a:cs typeface="Calibri" panose="020F0502020204030204" pitchFamily="34" charset="0"/>
              </a:rPr>
              <a:t>SnappCar zdecydował, że test użyteczności odbędzie się w formie online. Każdy uczestnik otrzyma ankietę online, aby podzielić się swoimi przemyśleniami na temat nowej usługi.</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effectLst/>
                <a:latin typeface="Calibri" panose="020F0502020204030204" pitchFamily="34" charset="0"/>
                <a:ea typeface="Calibri" panose="020F0502020204030204" pitchFamily="34" charset="0"/>
                <a:cs typeface="Calibri" panose="020F0502020204030204" pitchFamily="34" charset="0"/>
              </a:rPr>
              <a:t>Możesz wybrać odpowiednie narzędzia ze </a:t>
            </a:r>
            <a:r>
              <a:rPr lang="pl-PL"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2"/>
              </a:rPr>
              <a:t>skanera narzędzi Digital </a:t>
            </a:r>
            <a:r>
              <a:rPr lang="pl-PL" sz="1800" u="sng" dirty="0" err="1">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2"/>
              </a:rPr>
              <a:t>Innovation</a:t>
            </a:r>
            <a:r>
              <a:rPr lang="pl-PL"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rPr>
              <a:t>,</a:t>
            </a:r>
            <a:r>
              <a:rPr lang="pl-PL" sz="1800" dirty="0">
                <a:effectLst/>
                <a:latin typeface="Calibri" panose="020F0502020204030204" pitchFamily="34" charset="0"/>
                <a:ea typeface="Calibri" panose="020F0502020204030204" pitchFamily="34" charset="0"/>
                <a:cs typeface="Calibri" panose="020F0502020204030204" pitchFamily="34" charset="0"/>
              </a:rPr>
              <a:t> aby stworzyć ankietę internetową. Skorzystaj z narzędzia cyfrowego, aby opracować krótką ankietę, która pomoże Ci znaleźć odpowiedzi na pytania z tematu 3, zadania 1.</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effectLst/>
                <a:latin typeface="Calibri" panose="020F0502020204030204" pitchFamily="34" charset="0"/>
                <a:ea typeface="Calibri" panose="020F0502020204030204" pitchFamily="34" charset="0"/>
                <a:cs typeface="Calibri" panose="020F0502020204030204" pitchFamily="34" charset="0"/>
              </a:rPr>
              <a:t>Pamiętaj o następujących wskazówkach:</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effectLst/>
                <a:latin typeface="Calibri" panose="020F0502020204030204" pitchFamily="34" charset="0"/>
                <a:ea typeface="Calibri" panose="020F0502020204030204" pitchFamily="34" charset="0"/>
                <a:cs typeface="Calibri" panose="020F0502020204030204" pitchFamily="34" charset="0"/>
              </a:rPr>
              <a:t>-	Pytania muszą być łatwe do zrozumienia i udzielenia odpowiedzi</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effectLst/>
                <a:latin typeface="Calibri" panose="020F0502020204030204" pitchFamily="34" charset="0"/>
                <a:ea typeface="Calibri" panose="020F0502020204030204" pitchFamily="34" charset="0"/>
                <a:cs typeface="Calibri" panose="020F0502020204030204" pitchFamily="34" charset="0"/>
              </a:rPr>
              <a:t>-	Pogrupuj pytania według tematu</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effectLst/>
                <a:latin typeface="Calibri" panose="020F0502020204030204" pitchFamily="34" charset="0"/>
                <a:ea typeface="Calibri" panose="020F0502020204030204" pitchFamily="34" charset="0"/>
                <a:cs typeface="Calibri" panose="020F0502020204030204" pitchFamily="34" charset="0"/>
              </a:rPr>
              <a:t>-	Umieść wrażliwe pytania na końcu</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effectLst/>
                <a:latin typeface="Calibri" panose="020F0502020204030204" pitchFamily="34" charset="0"/>
                <a:ea typeface="Calibri" panose="020F0502020204030204" pitchFamily="34" charset="0"/>
                <a:cs typeface="Calibri" panose="020F0502020204030204" pitchFamily="34" charset="0"/>
              </a:rPr>
              <a:t>-	Zastanów się nad ważnymi kwestiami demograficznymi, które musisz wiedzieć o uczestnikach ankiety</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3" name="Text Placeholder 2">
            <a:extLst>
              <a:ext uri="{FF2B5EF4-FFF2-40B4-BE49-F238E27FC236}">
                <a16:creationId xmlns:a16="http://schemas.microsoft.com/office/drawing/2014/main" id="{1AEBC87F-5972-4B4F-AA39-D8A74A3F917A}"/>
              </a:ext>
            </a:extLst>
          </p:cNvPr>
          <p:cNvSpPr>
            <a:spLocks noGrp="1"/>
          </p:cNvSpPr>
          <p:nvPr>
            <p:ph type="body" sz="quarter" idx="25"/>
          </p:nvPr>
        </p:nvSpPr>
        <p:spPr/>
        <p:txBody>
          <a:bodyPr/>
          <a:lstStyle/>
          <a:p>
            <a:r>
              <a:rPr lang="pl-PL" dirty="0"/>
              <a:t>Zadanie</a:t>
            </a:r>
            <a:r>
              <a:rPr lang="en-US" dirty="0"/>
              <a:t> 2: </a:t>
            </a:r>
            <a:r>
              <a:rPr lang="pl-PL" dirty="0"/>
              <a:t>Ankieta internetowa</a:t>
            </a:r>
            <a:endParaRPr lang="en-US" dirty="0"/>
          </a:p>
        </p:txBody>
      </p:sp>
    </p:spTree>
    <p:extLst>
      <p:ext uri="{BB962C8B-B14F-4D97-AF65-F5344CB8AC3E}">
        <p14:creationId xmlns:p14="http://schemas.microsoft.com/office/powerpoint/2010/main" val="68826656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003516F-7356-C54A-9310-1808BA88061B}"/>
              </a:ext>
            </a:extLst>
          </p:cNvPr>
          <p:cNvSpPr>
            <a:spLocks noGrp="1"/>
          </p:cNvSpPr>
          <p:nvPr>
            <p:ph type="body" sz="quarter" idx="16"/>
          </p:nvPr>
        </p:nvSpPr>
        <p:spPr>
          <a:xfrm>
            <a:off x="2032973" y="1005093"/>
            <a:ext cx="4444027" cy="582221"/>
          </a:xfrm>
        </p:spPr>
        <p:txBody>
          <a:bodyPr>
            <a:noAutofit/>
          </a:bodyPr>
          <a:lstStyle/>
          <a:p>
            <a:r>
              <a:rPr lang="pl-PL" sz="3400" dirty="0"/>
              <a:t>PRZEDSTAW PROTOTYP</a:t>
            </a:r>
            <a:endParaRPr lang="en-US" sz="3400" dirty="0"/>
          </a:p>
        </p:txBody>
      </p:sp>
      <p:sp>
        <p:nvSpPr>
          <p:cNvPr id="5" name="Text Placeholder 4">
            <a:extLst>
              <a:ext uri="{FF2B5EF4-FFF2-40B4-BE49-F238E27FC236}">
                <a16:creationId xmlns:a16="http://schemas.microsoft.com/office/drawing/2014/main" id="{BF5041CE-673E-444F-AD6F-64F84A781C5C}"/>
              </a:ext>
            </a:extLst>
          </p:cNvPr>
          <p:cNvSpPr>
            <a:spLocks noGrp="1"/>
          </p:cNvSpPr>
          <p:nvPr>
            <p:ph type="body" sz="quarter" idx="17"/>
          </p:nvPr>
        </p:nvSpPr>
        <p:spPr>
          <a:xfrm>
            <a:off x="406400" y="982018"/>
            <a:ext cx="1498600" cy="795982"/>
          </a:xfrm>
        </p:spPr>
        <p:txBody>
          <a:bodyPr>
            <a:noAutofit/>
          </a:bodyPr>
          <a:lstStyle/>
          <a:p>
            <a:r>
              <a:rPr lang="pl-PL" sz="3400" dirty="0"/>
              <a:t>Etap </a:t>
            </a:r>
            <a:r>
              <a:rPr lang="en-US" sz="3400" dirty="0"/>
              <a:t> 6</a:t>
            </a:r>
          </a:p>
        </p:txBody>
      </p:sp>
    </p:spTree>
    <p:extLst>
      <p:ext uri="{BB962C8B-B14F-4D97-AF65-F5344CB8AC3E}">
        <p14:creationId xmlns:p14="http://schemas.microsoft.com/office/powerpoint/2010/main" val="203256716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B4A480E-89BA-44A9-9441-40A2054F8526}"/>
              </a:ext>
            </a:extLst>
          </p:cNvPr>
          <p:cNvSpPr>
            <a:spLocks noGrp="1"/>
          </p:cNvSpPr>
          <p:nvPr>
            <p:ph type="body" sz="quarter" idx="22"/>
          </p:nvPr>
        </p:nvSpPr>
        <p:spPr/>
        <p:txBody>
          <a:bodyPr/>
          <a:lstStyle/>
          <a:p>
            <a:endParaRPr lang="en-US"/>
          </a:p>
        </p:txBody>
      </p:sp>
      <p:pic>
        <p:nvPicPr>
          <p:cNvPr id="7" name="Picture 6">
            <a:extLst>
              <a:ext uri="{FF2B5EF4-FFF2-40B4-BE49-F238E27FC236}">
                <a16:creationId xmlns:a16="http://schemas.microsoft.com/office/drawing/2014/main" id="{868B656D-AC20-476E-88D8-A745840337F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686" r="-1"/>
          <a:stretch/>
        </p:blipFill>
        <p:spPr bwMode="auto">
          <a:xfrm>
            <a:off x="6195098" y="760823"/>
            <a:ext cx="3058772" cy="1332842"/>
          </a:xfrm>
          <a:prstGeom prst="rect">
            <a:avLst/>
          </a:prstGeom>
          <a:noFill/>
          <a:ln>
            <a:noFill/>
          </a:ln>
        </p:spPr>
      </p:pic>
      <p:pic>
        <p:nvPicPr>
          <p:cNvPr id="8" name="Picture 7">
            <a:extLst>
              <a:ext uri="{FF2B5EF4-FFF2-40B4-BE49-F238E27FC236}">
                <a16:creationId xmlns:a16="http://schemas.microsoft.com/office/drawing/2014/main" id="{22DBC8D0-799B-47FE-A552-96AC5DC2CEF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0" y="2820294"/>
            <a:ext cx="3730886" cy="635311"/>
          </a:xfrm>
          <a:prstGeom prst="rect">
            <a:avLst/>
          </a:prstGeom>
          <a:noFill/>
          <a:ln>
            <a:noFill/>
          </a:ln>
        </p:spPr>
      </p:pic>
      <p:pic>
        <p:nvPicPr>
          <p:cNvPr id="10" name="Picture 9">
            <a:extLst>
              <a:ext uri="{FF2B5EF4-FFF2-40B4-BE49-F238E27FC236}">
                <a16:creationId xmlns:a16="http://schemas.microsoft.com/office/drawing/2014/main" id="{95C0963B-F23E-4F0E-89BD-FDB032A6A0F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78740" y="1866046"/>
            <a:ext cx="2198122" cy="662448"/>
          </a:xfrm>
          <a:prstGeom prst="rect">
            <a:avLst/>
          </a:prstGeom>
          <a:noFill/>
          <a:ln>
            <a:noFill/>
          </a:ln>
        </p:spPr>
      </p:pic>
      <p:pic>
        <p:nvPicPr>
          <p:cNvPr id="11" name="Picture 10">
            <a:extLst>
              <a:ext uri="{FF2B5EF4-FFF2-40B4-BE49-F238E27FC236}">
                <a16:creationId xmlns:a16="http://schemas.microsoft.com/office/drawing/2014/main" id="{E539DFED-1646-48C5-B3FF-E6AE7B3AF57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66895" y="4451742"/>
            <a:ext cx="1455030" cy="1455030"/>
          </a:xfrm>
          <a:prstGeom prst="rect">
            <a:avLst/>
          </a:prstGeom>
          <a:noFill/>
          <a:ln>
            <a:noFill/>
          </a:ln>
        </p:spPr>
      </p:pic>
      <p:pic>
        <p:nvPicPr>
          <p:cNvPr id="12" name="Picture 11">
            <a:extLst>
              <a:ext uri="{FF2B5EF4-FFF2-40B4-BE49-F238E27FC236}">
                <a16:creationId xmlns:a16="http://schemas.microsoft.com/office/drawing/2014/main" id="{8F53B7F4-B2F6-40E3-BE25-71144B0BFBD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253870" y="3633717"/>
            <a:ext cx="1016000" cy="1016000"/>
          </a:xfrm>
          <a:prstGeom prst="rect">
            <a:avLst/>
          </a:prstGeom>
          <a:noFill/>
          <a:ln>
            <a:noFill/>
          </a:ln>
        </p:spPr>
      </p:pic>
      <p:pic>
        <p:nvPicPr>
          <p:cNvPr id="13" name="Picture 12">
            <a:extLst>
              <a:ext uri="{FF2B5EF4-FFF2-40B4-BE49-F238E27FC236}">
                <a16:creationId xmlns:a16="http://schemas.microsoft.com/office/drawing/2014/main" id="{A67689DA-E0FC-458D-BE19-5A2AFCAF98C9}"/>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563405" y="5070499"/>
            <a:ext cx="1932869" cy="893588"/>
          </a:xfrm>
          <a:prstGeom prst="rect">
            <a:avLst/>
          </a:prstGeom>
          <a:noFill/>
          <a:ln>
            <a:noFill/>
          </a:ln>
        </p:spPr>
      </p:pic>
      <p:sp>
        <p:nvSpPr>
          <p:cNvPr id="15" name="TextBox 14">
            <a:extLst>
              <a:ext uri="{FF2B5EF4-FFF2-40B4-BE49-F238E27FC236}">
                <a16:creationId xmlns:a16="http://schemas.microsoft.com/office/drawing/2014/main" id="{B835127D-5D25-44BC-93E2-56F67E2B74E8}"/>
              </a:ext>
            </a:extLst>
          </p:cNvPr>
          <p:cNvSpPr txBox="1"/>
          <p:nvPr/>
        </p:nvSpPr>
        <p:spPr>
          <a:xfrm>
            <a:off x="574295" y="4394427"/>
            <a:ext cx="4776473" cy="1569660"/>
          </a:xfrm>
          <a:prstGeom prst="rect">
            <a:avLst/>
          </a:prstGeom>
          <a:noFill/>
        </p:spPr>
        <p:txBody>
          <a:bodyPr wrap="square">
            <a:spAutoFit/>
          </a:bodyPr>
          <a:lstStyle/>
          <a:p>
            <a:r>
              <a:rPr lang="pl-PL" sz="2400" b="1" dirty="0">
                <a:solidFill>
                  <a:srgbClr val="5B74AF"/>
                </a:solidFill>
              </a:rPr>
              <a:t>Dziękujemy, że wziąłeś udział w podróży „Digital </a:t>
            </a:r>
            <a:r>
              <a:rPr lang="pl-PL" sz="2400" b="1" dirty="0" err="1">
                <a:solidFill>
                  <a:srgbClr val="5B74AF"/>
                </a:solidFill>
              </a:rPr>
              <a:t>Innovation</a:t>
            </a:r>
            <a:r>
              <a:rPr lang="pl-PL" sz="2400" b="1" dirty="0">
                <a:solidFill>
                  <a:srgbClr val="5B74AF"/>
                </a:solidFill>
              </a:rPr>
              <a:t>”!</a:t>
            </a:r>
          </a:p>
          <a:p>
            <a:endParaRPr lang="pl-PL" sz="2400" b="1" dirty="0">
              <a:solidFill>
                <a:srgbClr val="5B74AF"/>
              </a:solidFill>
            </a:endParaRPr>
          </a:p>
          <a:p>
            <a:r>
              <a:rPr lang="pl-PL" sz="2400" b="1" dirty="0">
                <a:solidFill>
                  <a:srgbClr val="5B74AF"/>
                </a:solidFill>
              </a:rPr>
              <a:t>Mamy nadzieję, że Ci się podobało!</a:t>
            </a:r>
            <a:endParaRPr lang="en-US" sz="2400" b="1" dirty="0">
              <a:solidFill>
                <a:srgbClr val="5B74AF"/>
              </a:solidFill>
            </a:endParaRPr>
          </a:p>
        </p:txBody>
      </p:sp>
      <p:pic>
        <p:nvPicPr>
          <p:cNvPr id="14" name="Picture 13">
            <a:extLst>
              <a:ext uri="{FF2B5EF4-FFF2-40B4-BE49-F238E27FC236}">
                <a16:creationId xmlns:a16="http://schemas.microsoft.com/office/drawing/2014/main" id="{BD7AE21A-888E-4893-96BE-D3287129FE0B}"/>
              </a:ext>
            </a:extLst>
          </p:cNvPr>
          <p:cNvPicPr>
            <a:picLocks noChangeAspect="1"/>
          </p:cNvPicPr>
          <p:nvPr/>
        </p:nvPicPr>
        <p:blipFill>
          <a:blip r:embed="rId8"/>
          <a:stretch>
            <a:fillRect/>
          </a:stretch>
        </p:blipFill>
        <p:spPr>
          <a:xfrm>
            <a:off x="395681" y="383363"/>
            <a:ext cx="4401538" cy="3720983"/>
          </a:xfrm>
          <a:prstGeom prst="rect">
            <a:avLst/>
          </a:prstGeom>
        </p:spPr>
      </p:pic>
    </p:spTree>
    <p:extLst>
      <p:ext uri="{BB962C8B-B14F-4D97-AF65-F5344CB8AC3E}">
        <p14:creationId xmlns:p14="http://schemas.microsoft.com/office/powerpoint/2010/main" val="2439898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5D6B51A0-7DD2-7248-8DDB-18B639462008}"/>
              </a:ext>
            </a:extLst>
          </p:cNvPr>
          <p:cNvSpPr>
            <a:spLocks noGrp="1"/>
          </p:cNvSpPr>
          <p:nvPr>
            <p:ph type="body" sz="quarter" idx="27"/>
          </p:nvPr>
        </p:nvSpPr>
        <p:spPr>
          <a:xfrm>
            <a:off x="8689318" y="1015393"/>
            <a:ext cx="2772000" cy="361924"/>
          </a:xfrm>
        </p:spPr>
        <p:txBody>
          <a:bodyPr/>
          <a:lstStyle/>
          <a:p>
            <a:r>
              <a:rPr lang="nl-NL" dirty="0">
                <a:solidFill>
                  <a:srgbClr val="A82279"/>
                </a:solidFill>
                <a:hlinkClick r:id="rId3">
                  <a:extLst>
                    <a:ext uri="{A12FA001-AC4F-418D-AE19-62706E023703}">
                      <ahyp:hlinkClr xmlns:ahyp="http://schemas.microsoft.com/office/drawing/2018/hyperlinkcolor" val="tx"/>
                    </a:ext>
                  </a:extLst>
                </a:hlinkClick>
              </a:rPr>
              <a:t>www.innovatingdigitally.eu</a:t>
            </a:r>
            <a:r>
              <a:rPr lang="nl-NL" dirty="0">
                <a:solidFill>
                  <a:srgbClr val="A82279"/>
                </a:solidFill>
              </a:rPr>
              <a:t> </a:t>
            </a:r>
            <a:endParaRPr lang="en-US" dirty="0">
              <a:solidFill>
                <a:srgbClr val="A82279"/>
              </a:solidFill>
            </a:endParaRPr>
          </a:p>
          <a:p>
            <a:endParaRPr lang="en-US" dirty="0">
              <a:solidFill>
                <a:srgbClr val="A82279"/>
              </a:solidFill>
            </a:endParaRPr>
          </a:p>
        </p:txBody>
      </p:sp>
      <p:sp>
        <p:nvSpPr>
          <p:cNvPr id="20" name="Text Placeholder 19">
            <a:extLst>
              <a:ext uri="{FF2B5EF4-FFF2-40B4-BE49-F238E27FC236}">
                <a16:creationId xmlns:a16="http://schemas.microsoft.com/office/drawing/2014/main" id="{8262E8C8-2DBD-0849-8D31-A19A5890D4B0}"/>
              </a:ext>
            </a:extLst>
          </p:cNvPr>
          <p:cNvSpPr>
            <a:spLocks noGrp="1"/>
          </p:cNvSpPr>
          <p:nvPr>
            <p:ph type="body" sz="quarter" idx="20"/>
          </p:nvPr>
        </p:nvSpPr>
        <p:spPr>
          <a:xfrm>
            <a:off x="2280940" y="869029"/>
            <a:ext cx="3195484" cy="837258"/>
          </a:xfrm>
        </p:spPr>
        <p:txBody>
          <a:bodyPr>
            <a:normAutofit fontScale="92500"/>
          </a:bodyPr>
          <a:lstStyle/>
          <a:p>
            <a:r>
              <a:rPr lang="pl-PL" dirty="0"/>
              <a:t>Dziękujemy!</a:t>
            </a:r>
            <a:endParaRPr lang="en-US" dirty="0"/>
          </a:p>
        </p:txBody>
      </p:sp>
      <p:grpSp>
        <p:nvGrpSpPr>
          <p:cNvPr id="8" name="Google Shape;664;p39">
            <a:extLst>
              <a:ext uri="{FF2B5EF4-FFF2-40B4-BE49-F238E27FC236}">
                <a16:creationId xmlns:a16="http://schemas.microsoft.com/office/drawing/2014/main" id="{1DCAFCDC-3530-D74B-A08E-BE488590ADF8}"/>
              </a:ext>
            </a:extLst>
          </p:cNvPr>
          <p:cNvGrpSpPr/>
          <p:nvPr/>
        </p:nvGrpSpPr>
        <p:grpSpPr>
          <a:xfrm>
            <a:off x="8313319" y="1073345"/>
            <a:ext cx="214313" cy="214313"/>
            <a:chOff x="5941025" y="3634400"/>
            <a:chExt cx="467650" cy="467650"/>
          </a:xfrm>
          <a:solidFill>
            <a:srgbClr val="A82279"/>
          </a:solidFill>
        </p:grpSpPr>
        <p:sp>
          <p:nvSpPr>
            <p:cNvPr id="9" name="Google Shape;665;p39">
              <a:extLst>
                <a:ext uri="{FF2B5EF4-FFF2-40B4-BE49-F238E27FC236}">
                  <a16:creationId xmlns:a16="http://schemas.microsoft.com/office/drawing/2014/main" id="{F6B08623-3E54-CA4D-A13A-3CE4BD658E6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grpFill/>
            <a:ln w="9525" cap="rnd" cmpd="sng">
              <a:solidFill>
                <a:srgbClr val="A82279"/>
              </a:solidFill>
              <a:prstDash val="solid"/>
              <a:round/>
              <a:headEnd type="none" w="sm" len="sm"/>
              <a:tailEnd type="none" w="sm" len="sm"/>
            </a:ln>
          </p:spPr>
          <p:txBody>
            <a:bodyPr spcFirstLastPara="1" wrap="square" lIns="91426" tIns="91426" rIns="91426" bIns="91426" anchor="ctr" anchorCtr="0">
              <a:noAutofit/>
            </a:bodyPr>
            <a:lstStyle/>
            <a:p>
              <a:endParaRPr sz="1801"/>
            </a:p>
          </p:txBody>
        </p:sp>
        <p:sp>
          <p:nvSpPr>
            <p:cNvPr id="10" name="Google Shape;666;p39">
              <a:extLst>
                <a:ext uri="{FF2B5EF4-FFF2-40B4-BE49-F238E27FC236}">
                  <a16:creationId xmlns:a16="http://schemas.microsoft.com/office/drawing/2014/main" id="{D87BF32A-2DD9-614E-AE6C-541D877F1A87}"/>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grpFill/>
            <a:ln w="9525" cap="rnd" cmpd="sng">
              <a:solidFill>
                <a:srgbClr val="A82279"/>
              </a:solidFill>
              <a:prstDash val="solid"/>
              <a:round/>
              <a:headEnd type="none" w="sm" len="sm"/>
              <a:tailEnd type="none" w="sm" len="sm"/>
            </a:ln>
          </p:spPr>
          <p:txBody>
            <a:bodyPr spcFirstLastPara="1" wrap="square" lIns="91426" tIns="91426" rIns="91426" bIns="91426" anchor="ctr" anchorCtr="0">
              <a:noAutofit/>
            </a:bodyPr>
            <a:lstStyle/>
            <a:p>
              <a:endParaRPr sz="1801"/>
            </a:p>
          </p:txBody>
        </p:sp>
        <p:sp>
          <p:nvSpPr>
            <p:cNvPr id="11" name="Google Shape;667;p39">
              <a:extLst>
                <a:ext uri="{FF2B5EF4-FFF2-40B4-BE49-F238E27FC236}">
                  <a16:creationId xmlns:a16="http://schemas.microsoft.com/office/drawing/2014/main" id="{58B8451E-37C6-C948-86E3-F2230A6CD867}"/>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grpFill/>
            <a:ln w="9525" cap="rnd" cmpd="sng">
              <a:solidFill>
                <a:srgbClr val="A82279"/>
              </a:solidFill>
              <a:prstDash val="solid"/>
              <a:round/>
              <a:headEnd type="none" w="sm" len="sm"/>
              <a:tailEnd type="none" w="sm" len="sm"/>
            </a:ln>
          </p:spPr>
          <p:txBody>
            <a:bodyPr spcFirstLastPara="1" wrap="square" lIns="91426" tIns="91426" rIns="91426" bIns="91426" anchor="ctr" anchorCtr="0">
              <a:noAutofit/>
            </a:bodyPr>
            <a:lstStyle/>
            <a:p>
              <a:endParaRPr sz="1801"/>
            </a:p>
          </p:txBody>
        </p:sp>
        <p:sp>
          <p:nvSpPr>
            <p:cNvPr id="12" name="Google Shape;668;p39">
              <a:extLst>
                <a:ext uri="{FF2B5EF4-FFF2-40B4-BE49-F238E27FC236}">
                  <a16:creationId xmlns:a16="http://schemas.microsoft.com/office/drawing/2014/main" id="{99D071F3-A72E-2344-8ADB-DF1C7ACF996B}"/>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grpFill/>
            <a:ln w="9525" cap="rnd" cmpd="sng">
              <a:solidFill>
                <a:srgbClr val="A82279"/>
              </a:solidFill>
              <a:prstDash val="solid"/>
              <a:round/>
              <a:headEnd type="none" w="sm" len="sm"/>
              <a:tailEnd type="none" w="sm" len="sm"/>
            </a:ln>
          </p:spPr>
          <p:txBody>
            <a:bodyPr spcFirstLastPara="1" wrap="square" lIns="91426" tIns="91426" rIns="91426" bIns="91426" anchor="ctr" anchorCtr="0">
              <a:noAutofit/>
            </a:bodyPr>
            <a:lstStyle/>
            <a:p>
              <a:endParaRPr sz="1801"/>
            </a:p>
          </p:txBody>
        </p:sp>
        <p:sp>
          <p:nvSpPr>
            <p:cNvPr id="13" name="Google Shape;669;p39">
              <a:extLst>
                <a:ext uri="{FF2B5EF4-FFF2-40B4-BE49-F238E27FC236}">
                  <a16:creationId xmlns:a16="http://schemas.microsoft.com/office/drawing/2014/main" id="{ECE0EE78-9E5B-FF49-94E4-B7B11CDE13A9}"/>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grpFill/>
            <a:ln w="9525" cap="rnd" cmpd="sng">
              <a:solidFill>
                <a:srgbClr val="A82279"/>
              </a:solidFill>
              <a:prstDash val="solid"/>
              <a:round/>
              <a:headEnd type="none" w="sm" len="sm"/>
              <a:tailEnd type="none" w="sm" len="sm"/>
            </a:ln>
          </p:spPr>
          <p:txBody>
            <a:bodyPr spcFirstLastPara="1" wrap="square" lIns="91426" tIns="91426" rIns="91426" bIns="91426" anchor="ctr" anchorCtr="0">
              <a:noAutofit/>
            </a:bodyPr>
            <a:lstStyle/>
            <a:p>
              <a:endParaRPr sz="1801"/>
            </a:p>
          </p:txBody>
        </p:sp>
        <p:sp>
          <p:nvSpPr>
            <p:cNvPr id="14" name="Google Shape;670;p39">
              <a:extLst>
                <a:ext uri="{FF2B5EF4-FFF2-40B4-BE49-F238E27FC236}">
                  <a16:creationId xmlns:a16="http://schemas.microsoft.com/office/drawing/2014/main" id="{DFB5BF83-6D70-D243-B1E9-43076DC4DEB5}"/>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grpFill/>
            <a:ln w="9525" cap="rnd" cmpd="sng">
              <a:solidFill>
                <a:srgbClr val="A82279"/>
              </a:solidFill>
              <a:prstDash val="solid"/>
              <a:round/>
              <a:headEnd type="none" w="sm" len="sm"/>
              <a:tailEnd type="none" w="sm" len="sm"/>
            </a:ln>
          </p:spPr>
          <p:txBody>
            <a:bodyPr spcFirstLastPara="1" wrap="square" lIns="91426" tIns="91426" rIns="91426" bIns="91426" anchor="ctr" anchorCtr="0">
              <a:noAutofit/>
            </a:bodyPr>
            <a:lstStyle/>
            <a:p>
              <a:endParaRPr sz="1801"/>
            </a:p>
          </p:txBody>
        </p:sp>
      </p:grpSp>
      <p:grpSp>
        <p:nvGrpSpPr>
          <p:cNvPr id="21" name="Google Shape;813;p39">
            <a:extLst>
              <a:ext uri="{FF2B5EF4-FFF2-40B4-BE49-F238E27FC236}">
                <a16:creationId xmlns:a16="http://schemas.microsoft.com/office/drawing/2014/main" id="{86429CA4-9382-445B-BFB6-3E07BC1DC8C1}"/>
              </a:ext>
            </a:extLst>
          </p:cNvPr>
          <p:cNvGrpSpPr/>
          <p:nvPr/>
        </p:nvGrpSpPr>
        <p:grpSpPr>
          <a:xfrm>
            <a:off x="8299416" y="1540724"/>
            <a:ext cx="228216" cy="292080"/>
            <a:chOff x="6718575" y="2318625"/>
            <a:chExt cx="256950" cy="407375"/>
          </a:xfrm>
        </p:grpSpPr>
        <p:sp>
          <p:nvSpPr>
            <p:cNvPr id="24" name="Google Shape;814;p39">
              <a:extLst>
                <a:ext uri="{FF2B5EF4-FFF2-40B4-BE49-F238E27FC236}">
                  <a16:creationId xmlns:a16="http://schemas.microsoft.com/office/drawing/2014/main" id="{931E0BB8-4A3F-4391-B50B-30C3B645E524}"/>
                </a:ext>
              </a:extLst>
            </p:cNvPr>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815;p39">
              <a:extLst>
                <a:ext uri="{FF2B5EF4-FFF2-40B4-BE49-F238E27FC236}">
                  <a16:creationId xmlns:a16="http://schemas.microsoft.com/office/drawing/2014/main" id="{5347092D-9A3A-4320-86A3-5607C9EAA425}"/>
                </a:ext>
              </a:extLst>
            </p:cNvPr>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16;p39">
              <a:extLst>
                <a:ext uri="{FF2B5EF4-FFF2-40B4-BE49-F238E27FC236}">
                  <a16:creationId xmlns:a16="http://schemas.microsoft.com/office/drawing/2014/main" id="{1A293930-7505-4898-8CFB-12226FCDB75E}"/>
                </a:ext>
              </a:extLst>
            </p:cNvPr>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17;p39">
              <a:extLst>
                <a:ext uri="{FF2B5EF4-FFF2-40B4-BE49-F238E27FC236}">
                  <a16:creationId xmlns:a16="http://schemas.microsoft.com/office/drawing/2014/main" id="{BA5C3346-90EA-476A-84B3-6870550233B5}"/>
                </a:ext>
              </a:extLst>
            </p:cNvPr>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18;p39">
              <a:extLst>
                <a:ext uri="{FF2B5EF4-FFF2-40B4-BE49-F238E27FC236}">
                  <a16:creationId xmlns:a16="http://schemas.microsoft.com/office/drawing/2014/main" id="{AD64C14E-68F6-4511-A76E-DD7D642946EE}"/>
                </a:ext>
              </a:extLst>
            </p:cNvPr>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solidFill>
              <a:srgbClr val="B323A5"/>
            </a:solid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5B74AF"/>
                </a:solidFill>
              </a:endParaRPr>
            </a:p>
          </p:txBody>
        </p:sp>
        <p:sp>
          <p:nvSpPr>
            <p:cNvPr id="29" name="Google Shape;819;p39">
              <a:extLst>
                <a:ext uri="{FF2B5EF4-FFF2-40B4-BE49-F238E27FC236}">
                  <a16:creationId xmlns:a16="http://schemas.microsoft.com/office/drawing/2014/main" id="{DC16DAAB-0C3A-4585-8515-27822DE5E804}"/>
                </a:ext>
              </a:extLst>
            </p:cNvPr>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20;p39">
              <a:extLst>
                <a:ext uri="{FF2B5EF4-FFF2-40B4-BE49-F238E27FC236}">
                  <a16:creationId xmlns:a16="http://schemas.microsoft.com/office/drawing/2014/main" id="{E205138F-3AE0-407F-8459-AF2D48C02E9D}"/>
                </a:ext>
              </a:extLst>
            </p:cNvPr>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21;p39">
              <a:extLst>
                <a:ext uri="{FF2B5EF4-FFF2-40B4-BE49-F238E27FC236}">
                  <a16:creationId xmlns:a16="http://schemas.microsoft.com/office/drawing/2014/main" id="{C6AA2EC6-9024-4B0C-A67D-7C386620A268}"/>
                </a:ext>
              </a:extLst>
            </p:cNvPr>
            <p:cNvSpPr/>
            <p:nvPr/>
          </p:nvSpPr>
          <p:spPr>
            <a:xfrm>
              <a:off x="6795900" y="2628550"/>
              <a:ext cx="102300" cy="25"/>
            </a:xfrm>
            <a:custGeom>
              <a:avLst/>
              <a:gdLst/>
              <a:ahLst/>
              <a:cxnLst/>
              <a:rect l="l" t="t" r="r" b="b"/>
              <a:pathLst>
                <a:path w="4092" h="1" fill="none" extrusionOk="0">
                  <a:moveTo>
                    <a:pt x="0" y="1"/>
                  </a:moveTo>
                  <a:lnTo>
                    <a:pt x="4092" y="1"/>
                  </a:lnTo>
                </a:path>
              </a:pathLst>
            </a:custGeom>
            <a:no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TextBox 31">
            <a:extLst>
              <a:ext uri="{FF2B5EF4-FFF2-40B4-BE49-F238E27FC236}">
                <a16:creationId xmlns:a16="http://schemas.microsoft.com/office/drawing/2014/main" id="{11C564F7-6AA9-4F85-B3E4-1CEA775B921B}"/>
              </a:ext>
            </a:extLst>
          </p:cNvPr>
          <p:cNvSpPr txBox="1"/>
          <p:nvPr/>
        </p:nvSpPr>
        <p:spPr>
          <a:xfrm>
            <a:off x="8605335" y="1529373"/>
            <a:ext cx="3492175" cy="307777"/>
          </a:xfrm>
          <a:prstGeom prst="rect">
            <a:avLst/>
          </a:prstGeom>
          <a:noFill/>
        </p:spPr>
        <p:txBody>
          <a:bodyPr wrap="square">
            <a:spAutoFit/>
          </a:bodyPr>
          <a:lstStyle/>
          <a:p>
            <a:r>
              <a:rPr lang="en-US" sz="1400" u="sng" dirty="0">
                <a:solidFill>
                  <a:srgbClr val="A82279"/>
                </a:solidFill>
              </a:rPr>
              <a:t>https://www.innovatingdigitally.eu/scanner/</a:t>
            </a:r>
          </a:p>
        </p:txBody>
      </p:sp>
    </p:spTree>
    <p:extLst>
      <p:ext uri="{BB962C8B-B14F-4D97-AF65-F5344CB8AC3E}">
        <p14:creationId xmlns:p14="http://schemas.microsoft.com/office/powerpoint/2010/main" val="35393955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creenshot 2021-11-23 at 14.21.22.png" descr="Screenshot 2021-11-23 at 14.21.22.png">
            <a:extLst>
              <a:ext uri="{FF2B5EF4-FFF2-40B4-BE49-F238E27FC236}">
                <a16:creationId xmlns:a16="http://schemas.microsoft.com/office/drawing/2014/main" id="{9523F093-2BFC-4D12-9FE6-3577D3459E1C}"/>
              </a:ext>
            </a:extLst>
          </p:cNvPr>
          <p:cNvPicPr>
            <a:picLocks noChangeAspect="1"/>
          </p:cNvPicPr>
          <p:nvPr/>
        </p:nvPicPr>
        <p:blipFill>
          <a:blip r:embed="rId2"/>
          <a:stretch>
            <a:fillRect/>
          </a:stretch>
        </p:blipFill>
        <p:spPr>
          <a:xfrm>
            <a:off x="324720" y="49208"/>
            <a:ext cx="486722" cy="447735"/>
          </a:xfrm>
          <a:prstGeom prst="rect">
            <a:avLst/>
          </a:prstGeom>
          <a:ln w="3175">
            <a:miter lim="400000"/>
          </a:ln>
        </p:spPr>
      </p:pic>
      <p:sp>
        <p:nvSpPr>
          <p:cNvPr id="5" name="Rectangle">
            <a:extLst>
              <a:ext uri="{FF2B5EF4-FFF2-40B4-BE49-F238E27FC236}">
                <a16:creationId xmlns:a16="http://schemas.microsoft.com/office/drawing/2014/main" id="{297E1EFC-B450-4F4A-A1C6-E805A8CA73A4}"/>
              </a:ext>
            </a:extLst>
          </p:cNvPr>
          <p:cNvSpPr/>
          <p:nvPr/>
        </p:nvSpPr>
        <p:spPr>
          <a:xfrm>
            <a:off x="5983" y="679948"/>
            <a:ext cx="5324531" cy="83145"/>
          </a:xfrm>
          <a:prstGeom prst="rect">
            <a:avLst/>
          </a:prstGeom>
          <a:solidFill>
            <a:srgbClr val="000000"/>
          </a:solidFill>
          <a:ln w="3175">
            <a:miter lim="400000"/>
          </a:ln>
        </p:spPr>
        <p:txBody>
          <a:bodyPr lIns="20092" tIns="20092" rIns="20092" bIns="20092" anchor="ctr"/>
          <a:lstStyle/>
          <a:p>
            <a:pPr defTabSz="410731">
              <a:defRPr sz="2800">
                <a:solidFill>
                  <a:srgbClr val="FFFFFF"/>
                </a:solidFill>
                <a:latin typeface="Helvetica Neue Medium"/>
                <a:ea typeface="Helvetica Neue Medium"/>
                <a:cs typeface="Helvetica Neue Medium"/>
                <a:sym typeface="Helvetica Neue Medium"/>
              </a:defRPr>
            </a:pPr>
            <a:endParaRPr sz="1476"/>
          </a:p>
        </p:txBody>
      </p:sp>
      <p:sp>
        <p:nvSpPr>
          <p:cNvPr id="6" name="Step 2: Case Exploration">
            <a:extLst>
              <a:ext uri="{FF2B5EF4-FFF2-40B4-BE49-F238E27FC236}">
                <a16:creationId xmlns:a16="http://schemas.microsoft.com/office/drawing/2014/main" id="{9F3AE21B-B47D-4D34-BD03-1E1A1F813EED}"/>
              </a:ext>
            </a:extLst>
          </p:cNvPr>
          <p:cNvSpPr txBox="1"/>
          <p:nvPr/>
        </p:nvSpPr>
        <p:spPr>
          <a:xfrm>
            <a:off x="1846703" y="90500"/>
            <a:ext cx="3066854" cy="36515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0092" tIns="20092" rIns="20092" bIns="20092" anchor="ctr">
            <a:spAutoFit/>
          </a:bodyPr>
          <a:lstStyle>
            <a:lvl1pPr>
              <a:defRPr sz="4000" b="1">
                <a:solidFill>
                  <a:srgbClr val="000000"/>
                </a:solidFill>
              </a:defRPr>
            </a:lvl1pPr>
          </a:lstStyle>
          <a:p>
            <a:r>
              <a:rPr lang="pl-PL" sz="2109" dirty="0"/>
              <a:t>Krok</a:t>
            </a:r>
            <a:r>
              <a:rPr sz="2109" dirty="0"/>
              <a:t> </a:t>
            </a:r>
            <a:r>
              <a:rPr lang="pl-PL" sz="2109" dirty="0"/>
              <a:t>1</a:t>
            </a:r>
            <a:r>
              <a:rPr sz="2109" dirty="0"/>
              <a:t>: </a:t>
            </a:r>
            <a:r>
              <a:rPr lang="pl-PL" sz="2109" dirty="0"/>
              <a:t>Studium przypadku</a:t>
            </a:r>
            <a:endParaRPr sz="2109" dirty="0"/>
          </a:p>
        </p:txBody>
      </p:sp>
      <p:pic>
        <p:nvPicPr>
          <p:cNvPr id="7" name="Screenshot 2021-11-23 at 14.47.12.png" descr="Screenshot 2021-11-23 at 14.47.12.png">
            <a:extLst>
              <a:ext uri="{FF2B5EF4-FFF2-40B4-BE49-F238E27FC236}">
                <a16:creationId xmlns:a16="http://schemas.microsoft.com/office/drawing/2014/main" id="{D1DBE01A-E720-46DB-AF23-1DA6FCD72C02}"/>
              </a:ext>
            </a:extLst>
          </p:cNvPr>
          <p:cNvPicPr>
            <a:picLocks noChangeAspect="1"/>
          </p:cNvPicPr>
          <p:nvPr/>
        </p:nvPicPr>
        <p:blipFill>
          <a:blip r:embed="rId3"/>
          <a:stretch>
            <a:fillRect/>
          </a:stretch>
        </p:blipFill>
        <p:spPr>
          <a:xfrm>
            <a:off x="699547" y="921674"/>
            <a:ext cx="4236963" cy="1691168"/>
          </a:xfrm>
          <a:prstGeom prst="rect">
            <a:avLst/>
          </a:prstGeom>
          <a:ln w="3175">
            <a:miter lim="400000"/>
          </a:ln>
        </p:spPr>
      </p:pic>
      <p:sp>
        <p:nvSpPr>
          <p:cNvPr id="10" name="Rectangle">
            <a:extLst>
              <a:ext uri="{FF2B5EF4-FFF2-40B4-BE49-F238E27FC236}">
                <a16:creationId xmlns:a16="http://schemas.microsoft.com/office/drawing/2014/main" id="{5620DC3B-F446-409F-9BA2-AD8F39AE4198}"/>
              </a:ext>
            </a:extLst>
          </p:cNvPr>
          <p:cNvSpPr/>
          <p:nvPr/>
        </p:nvSpPr>
        <p:spPr>
          <a:xfrm>
            <a:off x="4824767" y="2602349"/>
            <a:ext cx="669727" cy="4251627"/>
          </a:xfrm>
          <a:prstGeom prst="rect">
            <a:avLst/>
          </a:prstGeom>
          <a:solidFill>
            <a:srgbClr val="FFFFFF"/>
          </a:solidFill>
          <a:ln w="3175">
            <a:miter lim="400000"/>
          </a:ln>
        </p:spPr>
        <p:txBody>
          <a:bodyPr lIns="20092" tIns="20092" rIns="20092" bIns="20092" anchor="ctr"/>
          <a:lstStyle/>
          <a:p>
            <a:pPr defTabSz="410731">
              <a:defRPr sz="2800">
                <a:solidFill>
                  <a:srgbClr val="FFFFFF"/>
                </a:solidFill>
                <a:latin typeface="Helvetica Neue Medium"/>
                <a:ea typeface="Helvetica Neue Medium"/>
                <a:cs typeface="Helvetica Neue Medium"/>
                <a:sym typeface="Helvetica Neue Medium"/>
              </a:defRPr>
            </a:pPr>
            <a:endParaRPr sz="1476"/>
          </a:p>
        </p:txBody>
      </p:sp>
      <p:pic>
        <p:nvPicPr>
          <p:cNvPr id="28" name="Screenshot 2021-11-23 at 14.21.22.png" descr="Screenshot 2021-11-23 at 14.21.22.png">
            <a:extLst>
              <a:ext uri="{FF2B5EF4-FFF2-40B4-BE49-F238E27FC236}">
                <a16:creationId xmlns:a16="http://schemas.microsoft.com/office/drawing/2014/main" id="{18E072C3-FF32-498F-962E-633030DE6ECB}"/>
              </a:ext>
            </a:extLst>
          </p:cNvPr>
          <p:cNvPicPr>
            <a:picLocks noChangeAspect="1"/>
          </p:cNvPicPr>
          <p:nvPr/>
        </p:nvPicPr>
        <p:blipFill>
          <a:blip r:embed="rId2"/>
          <a:stretch>
            <a:fillRect/>
          </a:stretch>
        </p:blipFill>
        <p:spPr>
          <a:xfrm>
            <a:off x="5856840" y="63048"/>
            <a:ext cx="486722" cy="447735"/>
          </a:xfrm>
          <a:prstGeom prst="rect">
            <a:avLst/>
          </a:prstGeom>
          <a:ln w="3175">
            <a:miter lim="400000"/>
          </a:ln>
        </p:spPr>
      </p:pic>
      <p:sp>
        <p:nvSpPr>
          <p:cNvPr id="29" name="Rectangle">
            <a:extLst>
              <a:ext uri="{FF2B5EF4-FFF2-40B4-BE49-F238E27FC236}">
                <a16:creationId xmlns:a16="http://schemas.microsoft.com/office/drawing/2014/main" id="{EBAB3F64-AD8F-4FC5-AC6A-AE742EAD3BEE}"/>
              </a:ext>
            </a:extLst>
          </p:cNvPr>
          <p:cNvSpPr/>
          <p:nvPr/>
        </p:nvSpPr>
        <p:spPr>
          <a:xfrm>
            <a:off x="5538104" y="693788"/>
            <a:ext cx="4946182" cy="83145"/>
          </a:xfrm>
          <a:prstGeom prst="rect">
            <a:avLst/>
          </a:prstGeom>
          <a:solidFill>
            <a:srgbClr val="000000"/>
          </a:solidFill>
          <a:ln w="3175">
            <a:miter lim="400000"/>
          </a:ln>
        </p:spPr>
        <p:txBody>
          <a:bodyPr lIns="20092" tIns="20092" rIns="20092" bIns="20092" anchor="ctr"/>
          <a:lstStyle/>
          <a:p>
            <a:pPr defTabSz="410731">
              <a:defRPr sz="2800">
                <a:solidFill>
                  <a:srgbClr val="FFFFFF"/>
                </a:solidFill>
                <a:latin typeface="Helvetica Neue Medium"/>
                <a:ea typeface="Helvetica Neue Medium"/>
                <a:cs typeface="Helvetica Neue Medium"/>
                <a:sym typeface="Helvetica Neue Medium"/>
              </a:defRPr>
            </a:pPr>
            <a:endParaRPr sz="1476"/>
          </a:p>
        </p:txBody>
      </p:sp>
      <p:sp>
        <p:nvSpPr>
          <p:cNvPr id="31" name="Car Sharing Main Figures in the Netherlands and Amsterdam">
            <a:extLst>
              <a:ext uri="{FF2B5EF4-FFF2-40B4-BE49-F238E27FC236}">
                <a16:creationId xmlns:a16="http://schemas.microsoft.com/office/drawing/2014/main" id="{680599C2-DD1F-45A6-91CF-DEC1564127A7}"/>
              </a:ext>
            </a:extLst>
          </p:cNvPr>
          <p:cNvSpPr txBox="1"/>
          <p:nvPr/>
        </p:nvSpPr>
        <p:spPr>
          <a:xfrm>
            <a:off x="5659390" y="894631"/>
            <a:ext cx="6532610" cy="28679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0092" tIns="20092" rIns="20092" bIns="20092" anchor="ctr">
            <a:spAutoFit/>
          </a:bodyPr>
          <a:lstStyle>
            <a:lvl1pPr>
              <a:defRPr sz="1600" i="1">
                <a:solidFill>
                  <a:srgbClr val="242424"/>
                </a:solidFill>
                <a:latin typeface="Times New Roman"/>
                <a:ea typeface="Times New Roman"/>
                <a:cs typeface="Times New Roman"/>
                <a:sym typeface="Times New Roman"/>
              </a:defRPr>
            </a:lvl1pPr>
          </a:lstStyle>
          <a:p>
            <a:r>
              <a:rPr lang="pl-PL" dirty="0"/>
              <a:t>Główne dane dotyczące udostępniania samochodów w Holandii i Amsterdamie</a:t>
            </a:r>
            <a:endParaRPr dirty="0"/>
          </a:p>
        </p:txBody>
      </p:sp>
      <p:sp>
        <p:nvSpPr>
          <p:cNvPr id="32" name="1. In the Netherlands, for car sharers, an average reduction of 1,600 car kilometres per year was found, compared to before they started sharing. This resulted in a reduction of 250 kilograms of CO2. (PBI, 2015)">
            <a:extLst>
              <a:ext uri="{FF2B5EF4-FFF2-40B4-BE49-F238E27FC236}">
                <a16:creationId xmlns:a16="http://schemas.microsoft.com/office/drawing/2014/main" id="{37E1F359-93FC-4BB9-8D0C-27E3E457E63A}"/>
              </a:ext>
            </a:extLst>
          </p:cNvPr>
          <p:cNvSpPr txBox="1"/>
          <p:nvPr/>
        </p:nvSpPr>
        <p:spPr>
          <a:xfrm>
            <a:off x="6373823" y="1108586"/>
            <a:ext cx="5521512" cy="90235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0092" tIns="20092" rIns="20092" bIns="20092" anchor="ctr">
            <a:spAutoFit/>
          </a:bodyPr>
          <a:lstStyle>
            <a:lvl1pPr algn="just">
              <a:defRPr sz="1400">
                <a:solidFill>
                  <a:srgbClr val="242424"/>
                </a:solidFill>
                <a:latin typeface="Times New Roman"/>
                <a:ea typeface="Times New Roman"/>
                <a:cs typeface="Times New Roman"/>
                <a:sym typeface="Times New Roman"/>
              </a:defRPr>
            </a:lvl1pPr>
          </a:lstStyle>
          <a:p>
            <a:r>
              <a:rPr lang="pl-PL" dirty="0"/>
              <a:t>1. W Holandii w przypadku współużytkowników samochodów stwierdzono średnią redukcję o 1600 przejechanych kilometrów rocznie w porównaniu do stanu sprzed rozpoczęcia współdzielenia. Spowodowało to redukcję o 250 kilogramów CO2 (PBI, 2015).</a:t>
            </a:r>
            <a:endParaRPr dirty="0"/>
          </a:p>
        </p:txBody>
      </p:sp>
      <p:sp>
        <p:nvSpPr>
          <p:cNvPr id="35" name="2. The number of shared cars is increasing mainly due to growing attention for the environment and the fight against congestion on the roads.…">
            <a:extLst>
              <a:ext uri="{FF2B5EF4-FFF2-40B4-BE49-F238E27FC236}">
                <a16:creationId xmlns:a16="http://schemas.microsoft.com/office/drawing/2014/main" id="{1D91F9A2-1032-4BBE-A47B-2353310B8663}"/>
              </a:ext>
            </a:extLst>
          </p:cNvPr>
          <p:cNvSpPr txBox="1"/>
          <p:nvPr/>
        </p:nvSpPr>
        <p:spPr>
          <a:xfrm>
            <a:off x="6290531" y="2836438"/>
            <a:ext cx="5521513" cy="4103227"/>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0092" tIns="20092" rIns="20092" bIns="20092" anchor="ctr">
            <a:spAutoFit/>
          </a:bodyPr>
          <a:lstStyle/>
          <a:p>
            <a:pPr algn="just">
              <a:defRPr sz="1400">
                <a:solidFill>
                  <a:srgbClr val="242424"/>
                </a:solidFill>
                <a:latin typeface="Times New Roman"/>
                <a:ea typeface="Times New Roman"/>
                <a:cs typeface="Times New Roman"/>
                <a:sym typeface="Times New Roman"/>
              </a:defRPr>
            </a:pPr>
            <a:r>
              <a:rPr lang="pl-PL" sz="1200" dirty="0"/>
              <a:t>2. Liczba współdzielonych samochodów rośnie głównie dzięki rosnącej dbałości o środowisko i walce z zatłoczeniem na drogach.</a:t>
            </a:r>
          </a:p>
          <a:p>
            <a:pPr algn="just">
              <a:defRPr sz="1400">
                <a:solidFill>
                  <a:srgbClr val="242424"/>
                </a:solidFill>
                <a:latin typeface="Times New Roman"/>
                <a:ea typeface="Times New Roman"/>
                <a:cs typeface="Times New Roman"/>
                <a:sym typeface="Times New Roman"/>
              </a:defRPr>
            </a:pPr>
            <a:endParaRPr sz="1200" dirty="0"/>
          </a:p>
          <a:p>
            <a:pPr marL="228600" indent="-228600" algn="just">
              <a:buAutoNum type="arabicPeriod" startAt="3"/>
              <a:defRPr sz="1400">
                <a:solidFill>
                  <a:srgbClr val="242424"/>
                </a:solidFill>
                <a:latin typeface="Times New Roman"/>
                <a:ea typeface="Times New Roman"/>
                <a:cs typeface="Times New Roman"/>
                <a:sym typeface="Times New Roman"/>
              </a:defRPr>
            </a:pPr>
            <a:r>
              <a:rPr lang="pl-PL" sz="1200" dirty="0"/>
              <a:t>Samochody są nieruchome przez około 90 procent czasu.</a:t>
            </a:r>
          </a:p>
          <a:p>
            <a:pPr marL="228600" indent="-228600" algn="just">
              <a:buAutoNum type="arabicPeriod" startAt="3"/>
              <a:defRPr sz="1400">
                <a:solidFill>
                  <a:srgbClr val="242424"/>
                </a:solidFill>
                <a:latin typeface="Times New Roman"/>
                <a:ea typeface="Times New Roman"/>
                <a:cs typeface="Times New Roman"/>
                <a:sym typeface="Times New Roman"/>
              </a:defRPr>
            </a:pPr>
            <a:endParaRPr lang="pl-PL" sz="1200" dirty="0"/>
          </a:p>
          <a:p>
            <a:pPr marL="228600" indent="-228600" algn="just">
              <a:buAutoNum type="arabicPeriod" startAt="3"/>
              <a:defRPr sz="1400">
                <a:solidFill>
                  <a:srgbClr val="242424"/>
                </a:solidFill>
                <a:latin typeface="Times New Roman"/>
                <a:ea typeface="Times New Roman"/>
                <a:cs typeface="Times New Roman"/>
                <a:sym typeface="Times New Roman"/>
              </a:defRPr>
            </a:pPr>
            <a:r>
              <a:rPr lang="pl-PL" sz="1200" dirty="0"/>
              <a:t>Posiadanie własnego samochodu jest drogie. Przeciętna holenderska rodzina płaci za samochód od 3500 do 7500 euro rocznie (w zależności od wielkości) (przegląd, konserwacja, paliwo itp.).</a:t>
            </a:r>
          </a:p>
          <a:p>
            <a:pPr marL="228600" indent="-228600" algn="just">
              <a:buAutoNum type="arabicPeriod" startAt="3"/>
              <a:defRPr sz="1400">
                <a:solidFill>
                  <a:srgbClr val="242424"/>
                </a:solidFill>
                <a:latin typeface="Times New Roman"/>
                <a:ea typeface="Times New Roman"/>
                <a:cs typeface="Times New Roman"/>
                <a:sym typeface="Times New Roman"/>
              </a:defRPr>
            </a:pPr>
            <a:endParaRPr lang="pl-PL" sz="1200" dirty="0"/>
          </a:p>
          <a:p>
            <a:pPr marL="228600" indent="-228600" algn="just">
              <a:buAutoNum type="arabicPeriod" startAt="3"/>
              <a:defRPr sz="1400">
                <a:solidFill>
                  <a:srgbClr val="242424"/>
                </a:solidFill>
                <a:latin typeface="Times New Roman"/>
                <a:ea typeface="Times New Roman"/>
                <a:cs typeface="Times New Roman"/>
                <a:sym typeface="Times New Roman"/>
              </a:defRPr>
            </a:pPr>
            <a:r>
              <a:rPr lang="pl-PL" sz="1200" dirty="0"/>
              <a:t>Obecnie w Holandii na 100 000 mieszkańców przypada 369 samochodów współdzielonych.</a:t>
            </a:r>
          </a:p>
          <a:p>
            <a:pPr marL="228600" indent="-228600" algn="just">
              <a:buAutoNum type="arabicPeriod" startAt="3"/>
              <a:defRPr sz="1400">
                <a:solidFill>
                  <a:srgbClr val="242424"/>
                </a:solidFill>
                <a:latin typeface="Times New Roman"/>
                <a:ea typeface="Times New Roman"/>
                <a:cs typeface="Times New Roman"/>
                <a:sym typeface="Times New Roman"/>
              </a:defRPr>
            </a:pPr>
            <a:endParaRPr lang="pl-PL" sz="1200" dirty="0"/>
          </a:p>
          <a:p>
            <a:pPr marL="228600" indent="-228600" algn="just">
              <a:buAutoNum type="arabicPeriod" startAt="3"/>
              <a:defRPr sz="1400">
                <a:solidFill>
                  <a:srgbClr val="242424"/>
                </a:solidFill>
                <a:latin typeface="Times New Roman"/>
                <a:ea typeface="Times New Roman"/>
                <a:cs typeface="Times New Roman"/>
                <a:sym typeface="Times New Roman"/>
              </a:defRPr>
            </a:pPr>
            <a:r>
              <a:rPr lang="pl-PL" sz="1200" dirty="0"/>
              <a:t>Według danych CROW, w 2020 r. w Holandii 730 000 osób korzystało ze wspólnych samochodów. To 42% wzrost w porównaniu do 2019 r. — kiedy było 515 000 użytkowników.</a:t>
            </a:r>
          </a:p>
          <a:p>
            <a:pPr marL="228600" indent="-228600" algn="just">
              <a:buAutoNum type="arabicPeriod" startAt="3"/>
              <a:defRPr sz="1400">
                <a:solidFill>
                  <a:srgbClr val="242424"/>
                </a:solidFill>
                <a:latin typeface="Times New Roman"/>
                <a:ea typeface="Times New Roman"/>
                <a:cs typeface="Times New Roman"/>
                <a:sym typeface="Times New Roman"/>
              </a:defRPr>
            </a:pPr>
            <a:endParaRPr lang="pl-PL" sz="1200" dirty="0"/>
          </a:p>
          <a:p>
            <a:pPr marL="228600" indent="-228600" algn="just">
              <a:buAutoNum type="arabicPeriod" startAt="3"/>
              <a:defRPr sz="1400">
                <a:solidFill>
                  <a:srgbClr val="242424"/>
                </a:solidFill>
                <a:latin typeface="Times New Roman"/>
                <a:ea typeface="Times New Roman"/>
                <a:cs typeface="Times New Roman"/>
                <a:sym typeface="Times New Roman"/>
              </a:defRPr>
            </a:pPr>
            <a:r>
              <a:rPr lang="pl-PL" sz="1200" dirty="0"/>
              <a:t>Gmina Amsterdam prowadzi z ponad 11 tys. wspólnych samochodów.</a:t>
            </a:r>
          </a:p>
          <a:p>
            <a:pPr marL="228600" indent="-228600" algn="just">
              <a:buAutoNum type="arabicPeriod" startAt="3"/>
              <a:defRPr sz="1400">
                <a:solidFill>
                  <a:srgbClr val="242424"/>
                </a:solidFill>
                <a:latin typeface="Times New Roman"/>
                <a:ea typeface="Times New Roman"/>
                <a:cs typeface="Times New Roman"/>
                <a:sym typeface="Times New Roman"/>
              </a:defRPr>
            </a:pPr>
            <a:endParaRPr lang="pl-PL" sz="1200" dirty="0"/>
          </a:p>
          <a:p>
            <a:pPr marL="228600" indent="-228600" algn="just">
              <a:buAutoNum type="arabicPeriod" startAt="3"/>
              <a:defRPr sz="1400">
                <a:solidFill>
                  <a:srgbClr val="242424"/>
                </a:solidFill>
                <a:latin typeface="Times New Roman"/>
                <a:ea typeface="Times New Roman"/>
                <a:cs typeface="Times New Roman"/>
                <a:sym typeface="Times New Roman"/>
              </a:defRPr>
            </a:pPr>
            <a:r>
              <a:rPr lang="pl-PL" sz="1200" dirty="0"/>
              <a:t>Od 2030 r. samochody z silnikiem benzynowym i wysokoprężnym nie będą już mogły wjeżdżać do Amsterdamu. To główny wniosek „</a:t>
            </a:r>
            <a:r>
              <a:rPr lang="pl-PL" sz="1200" dirty="0" err="1"/>
              <a:t>Actieplan</a:t>
            </a:r>
            <a:r>
              <a:rPr lang="pl-PL" sz="1200" dirty="0"/>
              <a:t> </a:t>
            </a:r>
            <a:r>
              <a:rPr lang="pl-PL" sz="1200" dirty="0" err="1"/>
              <a:t>Schone</a:t>
            </a:r>
            <a:r>
              <a:rPr lang="pl-PL" sz="1200" dirty="0"/>
              <a:t> </a:t>
            </a:r>
            <a:r>
              <a:rPr lang="pl-PL" sz="1200" dirty="0" err="1"/>
              <a:t>Lucht</a:t>
            </a:r>
            <a:r>
              <a:rPr lang="pl-PL" sz="1200" dirty="0"/>
              <a:t>” (Plan działania na rzecz czystego powietrza).</a:t>
            </a:r>
          </a:p>
          <a:p>
            <a:pPr algn="just">
              <a:defRPr sz="1400">
                <a:solidFill>
                  <a:srgbClr val="242424"/>
                </a:solidFill>
                <a:latin typeface="Times New Roman"/>
                <a:ea typeface="Times New Roman"/>
                <a:cs typeface="Times New Roman"/>
                <a:sym typeface="Times New Roman"/>
              </a:defRPr>
            </a:pPr>
            <a:endParaRPr sz="1200" dirty="0"/>
          </a:p>
        </p:txBody>
      </p:sp>
      <p:sp>
        <p:nvSpPr>
          <p:cNvPr id="3" name="pole tekstowe 2">
            <a:extLst>
              <a:ext uri="{FF2B5EF4-FFF2-40B4-BE49-F238E27FC236}">
                <a16:creationId xmlns:a16="http://schemas.microsoft.com/office/drawing/2014/main" id="{727A6C70-3D2C-1E94-9466-F0335415EAEB}"/>
              </a:ext>
            </a:extLst>
          </p:cNvPr>
          <p:cNvSpPr txBox="1"/>
          <p:nvPr/>
        </p:nvSpPr>
        <p:spPr>
          <a:xfrm>
            <a:off x="167779" y="2771423"/>
            <a:ext cx="5928221" cy="3000821"/>
          </a:xfrm>
          <a:prstGeom prst="rect">
            <a:avLst/>
          </a:prstGeom>
          <a:noFill/>
        </p:spPr>
        <p:txBody>
          <a:bodyPr wrap="square">
            <a:spAutoFit/>
          </a:bodyPr>
          <a:lstStyle/>
          <a:p>
            <a:r>
              <a:rPr lang="pl-PL" sz="700" i="1" dirty="0">
                <a:effectLst/>
                <a:latin typeface="Calibri" panose="020F0502020204030204" pitchFamily="34" charset="0"/>
                <a:ea typeface="Calibri" panose="020F0502020204030204" pitchFamily="34" charset="0"/>
                <a:cs typeface="Times New Roman" panose="02020603050405020304" pitchFamily="18" charset="0"/>
              </a:rPr>
              <a:t>Koncepcja inteligentnego miasta</a:t>
            </a:r>
            <a:endParaRPr lang="pl-PL" sz="700" dirty="0">
              <a:effectLst/>
              <a:latin typeface="Calibri" panose="020F0502020204030204" pitchFamily="34" charset="0"/>
              <a:ea typeface="Calibri" panose="020F0502020204030204" pitchFamily="34" charset="0"/>
              <a:cs typeface="Times New Roman" panose="02020603050405020304" pitchFamily="18" charset="0"/>
            </a:endParaRPr>
          </a:p>
          <a:p>
            <a:r>
              <a:rPr lang="pl-PL" sz="700" i="1" dirty="0">
                <a:effectLst/>
                <a:latin typeface="Calibri" panose="020F0502020204030204" pitchFamily="34" charset="0"/>
                <a:ea typeface="Calibri" panose="020F0502020204030204" pitchFamily="34" charset="0"/>
                <a:cs typeface="Times New Roman" panose="02020603050405020304" pitchFamily="18" charset="0"/>
              </a:rPr>
              <a:t> </a:t>
            </a:r>
            <a:endParaRPr lang="pl-PL" sz="7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pl-PL" sz="700" i="1" dirty="0">
                <a:effectLst/>
                <a:latin typeface="Calibri" panose="020F0502020204030204" pitchFamily="34" charset="0"/>
                <a:ea typeface="Calibri" panose="020F0502020204030204" pitchFamily="34" charset="0"/>
                <a:cs typeface="Times New Roman" panose="02020603050405020304" pitchFamily="18" charset="0"/>
              </a:rPr>
              <a:t>W 2005 roku Clinton Foundation rzuciła wyzwanie Cisco, wiodącej globalnej firmie technologicznej, aby wykorzystała swoją technologię do użytku obywatelskiego, zapoczątkowując nowoczesny ruch „inteligentnego miasta”. W 2008 roku Wielka Recesja wywołała większe zainteresowanie inteligentnymi miastami, ponieważ firmy technologiczne szukały rządowych wydatków stymulacyjnych, aby zastąpić dochody przedsiębiorstw utracone w czasie kryzysu. Pod koniec pierwszej dekady lat XXI wieku opracowano szereg pionierskich inicjatyw dotyczących inteligentnych miast, w tym w Barcelonie i Amsterdamie.</a:t>
            </a:r>
            <a:endParaRPr lang="pl-PL" sz="7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pl-PL" sz="700" i="1" dirty="0">
                <a:effectLst/>
                <a:latin typeface="Calibri" panose="020F0502020204030204" pitchFamily="34" charset="0"/>
                <a:ea typeface="Calibri" panose="020F0502020204030204" pitchFamily="34" charset="0"/>
                <a:cs typeface="Times New Roman" panose="02020603050405020304" pitchFamily="18" charset="0"/>
              </a:rPr>
              <a:t> </a:t>
            </a:r>
            <a:endParaRPr lang="pl-PL" sz="7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pl-PL" sz="700" i="1" dirty="0">
                <a:effectLst/>
                <a:latin typeface="Calibri" panose="020F0502020204030204" pitchFamily="34" charset="0"/>
                <a:ea typeface="Calibri" panose="020F0502020204030204" pitchFamily="34" charset="0"/>
                <a:cs typeface="Times New Roman" panose="02020603050405020304" pitchFamily="18" charset="0"/>
              </a:rPr>
              <a:t>Pomimo rosnącej popularności, nie było powszechnie akceptowanej definicji „inteligentnego miasta”. Dostępne definicje koncentrowały się na zastosowaniu technologii cyfrowych w celu poprawy jakości życia, usług miejskich, wzrostu gospodarczego i zaangażowania obywateli przy jednoczesnym zmniejszeniu kosztów, zużycia zasobów i degradacji środowiska. Podczas gdy innowacyjne wykorzystanie technologii było fundamentem inteligentnych miast, inicjatywy wymagały również inwestycji w kapitał ludzki i promowania zmian </a:t>
            </a:r>
            <a:r>
              <a:rPr lang="pl-PL" sz="700" i="1" dirty="0" err="1">
                <a:effectLst/>
                <a:latin typeface="Calibri" panose="020F0502020204030204" pitchFamily="34" charset="0"/>
                <a:ea typeface="Calibri" panose="020F0502020204030204" pitchFamily="34" charset="0"/>
                <a:cs typeface="Times New Roman" panose="02020603050405020304" pitchFamily="18" charset="0"/>
              </a:rPr>
              <a:t>zachowań</a:t>
            </a:r>
            <a:r>
              <a:rPr lang="pl-PL" sz="700" i="1" dirty="0">
                <a:effectLst/>
                <a:latin typeface="Calibri" panose="020F0502020204030204" pitchFamily="34" charset="0"/>
                <a:ea typeface="Calibri" panose="020F0502020204030204" pitchFamily="34" charset="0"/>
                <a:cs typeface="Times New Roman" panose="02020603050405020304" pitchFamily="18" charset="0"/>
              </a:rPr>
              <a:t>.</a:t>
            </a:r>
            <a:endParaRPr lang="pl-PL" sz="7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pl-PL" sz="700" i="1" dirty="0">
                <a:effectLst/>
                <a:latin typeface="Calibri" panose="020F0502020204030204" pitchFamily="34" charset="0"/>
                <a:ea typeface="Calibri" panose="020F0502020204030204" pitchFamily="34" charset="0"/>
                <a:cs typeface="Times New Roman" panose="02020603050405020304" pitchFamily="18" charset="0"/>
              </a:rPr>
              <a:t> </a:t>
            </a:r>
            <a:endParaRPr lang="pl-PL" sz="7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pl-PL" sz="700" i="1" dirty="0">
                <a:effectLst/>
                <a:latin typeface="Calibri" panose="020F0502020204030204" pitchFamily="34" charset="0"/>
                <a:ea typeface="Calibri" panose="020F0502020204030204" pitchFamily="34" charset="0"/>
                <a:cs typeface="Times New Roman" panose="02020603050405020304" pitchFamily="18" charset="0"/>
              </a:rPr>
              <a:t>Władze miast na całym świecie odczuwały presję na wdrażanie inicjatyw inteligentnych miast ze względu na różnorodność globalnych realiów. Światowa populacja osiągnęła prawie 7,6 miliarda do połowy 2017 roku i oczekiwano, że do 2030 roku przybędzie kolejny miliard ludzi. Ludzie na całym świecie coraz częściej zamieszkiwali obszary miejskie, charakteryzujące się dużą gęstością zaludnienia i koncentracją zabudowanej infrastruktury. Szacuje się, że do 2016 r. na obszarach miejskich mieszkało 55% światowej populacji, a do 2030 r. wskaźnik ten osiągnie 60%.</a:t>
            </a:r>
            <a:endParaRPr lang="pl-PL" sz="7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pl-PL" sz="700" i="1" dirty="0">
                <a:effectLst/>
                <a:latin typeface="Calibri" panose="020F0502020204030204" pitchFamily="34" charset="0"/>
                <a:ea typeface="Calibri" panose="020F0502020204030204" pitchFamily="34" charset="0"/>
                <a:cs typeface="Times New Roman" panose="02020603050405020304" pitchFamily="18" charset="0"/>
              </a:rPr>
              <a:t> </a:t>
            </a:r>
            <a:endParaRPr lang="pl-PL" sz="7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pl-PL" sz="700" i="1" dirty="0">
                <a:effectLst/>
                <a:latin typeface="Calibri" panose="020F0502020204030204" pitchFamily="34" charset="0"/>
                <a:ea typeface="Calibri" panose="020F0502020204030204" pitchFamily="34" charset="0"/>
                <a:cs typeface="Times New Roman" panose="02020603050405020304" pitchFamily="18" charset="0"/>
              </a:rPr>
              <a:t>Wraz ze wzrostem populacji miasta w nieproporcjonalny sposób przyczyniały się do głównych problemów globalnych, takich jak zrównoważenie środowiskowe i zły stan zdrowia oraz nierówności. Miasta odpowiadały za około 75% światowego zużycia energii i ponad 70% emisji dwutlenku węgla. Około miliarda ludzi na całym świecie mieszkało w miejskich slumsach z niewystarczającym dostępem do urządzeń sanitarnych, czystej wody i opieki zdrowotnej. W krajach rozwiniętych na obszarach miejskich częściej występowały choroby przewlekłe, takie jak otyłość, cukrzyca i zły stan zdrowia psychicznego, ze względu na takie czynniki, jak trudności w dostępie do zdrowej żywności lub przestrzeni do ćwiczeń. Każde miasto stanęło również przed wyzwaniami, które były specyficzne dla jego kontekstu gospodarczego, politycznego, geograficznego, demograficznego, kulturowego lub innego. Na przykład klęski żywiołowe stanowiły wysokie ryzyko w ponad 55% dużych miast.</a:t>
            </a:r>
            <a:endParaRPr lang="pl-PL" sz="7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pl-PL" sz="700" i="1" dirty="0">
                <a:effectLst/>
                <a:latin typeface="Calibri" panose="020F0502020204030204" pitchFamily="34" charset="0"/>
                <a:ea typeface="Calibri" panose="020F0502020204030204" pitchFamily="34" charset="0"/>
                <a:cs typeface="Times New Roman" panose="02020603050405020304" pitchFamily="18" charset="0"/>
              </a:rPr>
              <a:t> </a:t>
            </a:r>
            <a:endParaRPr lang="pl-PL" sz="7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pl-PL" sz="700" i="1" dirty="0">
                <a:effectLst/>
                <a:latin typeface="Calibri" panose="020F0502020204030204" pitchFamily="34" charset="0"/>
                <a:ea typeface="Calibri" panose="020F0502020204030204" pitchFamily="34" charset="0"/>
                <a:cs typeface="Times New Roman" panose="02020603050405020304" pitchFamily="18" charset="0"/>
              </a:rPr>
              <a:t>Podczas gdy urbanizacja stanowiła wiele wyzwań, miasta były również ośrodkami aktywności społecznej i gospodarczej oraz kolebkami innowacji ze względu na bliskie sąsiedztwo wielu różnorodnych ludzi, firm, uniwersytetów i innych instytucji. Same duże miasta odpowiadały za 55% całej produkcji gospodarczej.</a:t>
            </a:r>
            <a:endParaRPr lang="pl-PL" sz="7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1" name="Obraz 10">
            <a:extLst>
              <a:ext uri="{FF2B5EF4-FFF2-40B4-BE49-F238E27FC236}">
                <a16:creationId xmlns:a16="http://schemas.microsoft.com/office/drawing/2014/main" id="{38CB16C0-9A92-E520-1DD7-30321CFD663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229656" y="1785269"/>
            <a:ext cx="2262797" cy="1083434"/>
          </a:xfrm>
          <a:prstGeom prst="rect">
            <a:avLst/>
          </a:prstGeom>
          <a:noFill/>
          <a:ln>
            <a:noFill/>
          </a:ln>
        </p:spPr>
      </p:pic>
    </p:spTree>
    <p:extLst>
      <p:ext uri="{BB962C8B-B14F-4D97-AF65-F5344CB8AC3E}">
        <p14:creationId xmlns:p14="http://schemas.microsoft.com/office/powerpoint/2010/main" val="35937799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C0417D1-FB25-1B43-95F3-224116DA41DB}"/>
              </a:ext>
            </a:extLst>
          </p:cNvPr>
          <p:cNvSpPr>
            <a:spLocks noGrp="1"/>
          </p:cNvSpPr>
          <p:nvPr>
            <p:ph type="body" sz="quarter" idx="19"/>
          </p:nvPr>
        </p:nvSpPr>
        <p:spPr/>
        <p:txBody>
          <a:bodyPr>
            <a:normAutofit fontScale="92500" lnSpcReduction="10000"/>
          </a:bodyPr>
          <a:lstStyle/>
          <a:p>
            <a:r>
              <a:rPr lang="pl-PL" dirty="0">
                <a:solidFill>
                  <a:srgbClr val="000000"/>
                </a:solidFill>
                <a:latin typeface="Calibri" panose="020F0502020204030204" pitchFamily="34" charset="0"/>
                <a:cs typeface="Times New Roman" panose="02020603050405020304" pitchFamily="18" charset="0"/>
              </a:rPr>
              <a:t>Przegląd narzędzi cyfrowych wiąże się z zapoznaniem z narzędziami dostępnymi pod adresem: </a:t>
            </a:r>
          </a:p>
          <a:p>
            <a:pPr marL="342900" indent="-342900">
              <a:buFont typeface="Arial" panose="020B0604020202020204" pitchFamily="34" charset="0"/>
              <a:buChar char="•"/>
            </a:pPr>
            <a:r>
              <a:rPr lang="en-US" dirty="0">
                <a:solidFill>
                  <a:srgbClr val="000000"/>
                </a:solidFill>
                <a:latin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https://www.innovatingdigitally.eu/</a:t>
            </a:r>
            <a:endParaRPr lang="pl-PL" dirty="0">
              <a:solidFill>
                <a:srgbClr val="000000"/>
              </a:solidFill>
              <a:latin typeface="Calibri" panose="020F0502020204030204" pitchFamily="34" charset="0"/>
              <a:cs typeface="Times New Roman" panose="02020603050405020304" pitchFamily="18" charset="0"/>
            </a:endParaRPr>
          </a:p>
          <a:p>
            <a:pPr marL="342900" indent="-342900">
              <a:buFont typeface="Arial" panose="020B0604020202020204" pitchFamily="34" charset="0"/>
              <a:buChar char="•"/>
            </a:pPr>
            <a:r>
              <a:rPr lang="en-US" dirty="0">
                <a:solidFill>
                  <a:srgbClr val="000000"/>
                </a:solidFill>
                <a:latin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https://scanner.innovatingdigitally.eu/</a:t>
            </a:r>
            <a:endParaRPr lang="pl-PL" dirty="0">
              <a:solidFill>
                <a:srgbClr val="000000"/>
              </a:solidFill>
              <a:latin typeface="Calibri" panose="020F0502020204030204" pitchFamily="34" charset="0"/>
              <a:cs typeface="Times New Roman" panose="02020603050405020304" pitchFamily="18" charset="0"/>
            </a:endParaRPr>
          </a:p>
          <a:p>
            <a:pPr marL="0" indent="0"/>
            <a:endParaRPr lang="en-US" dirty="0">
              <a:solidFill>
                <a:srgbClr val="000000"/>
              </a:solidFill>
              <a:latin typeface="Calibri" panose="020F0502020204030204" pitchFamily="34" charset="0"/>
              <a:cs typeface="Times New Roman" panose="02020603050405020304" pitchFamily="18" charset="0"/>
            </a:endParaRPr>
          </a:p>
          <a:p>
            <a:pPr algn="just">
              <a:lnSpc>
                <a:spcPct val="115000"/>
              </a:lnSpc>
              <a:spcBef>
                <a:spcPts val="195"/>
              </a:spcBef>
              <a:tabLst>
                <a:tab pos="450215" algn="l"/>
              </a:tabLst>
            </a:pPr>
            <a:r>
              <a:rPr lang="pl-PL" dirty="0">
                <a:solidFill>
                  <a:srgbClr val="000000"/>
                </a:solidFill>
                <a:latin typeface="Calibri" panose="020F0502020204030204" pitchFamily="34" charset="0"/>
                <a:cs typeface="Times New Roman" panose="02020603050405020304" pitchFamily="18" charset="0"/>
              </a:rPr>
              <a:t>Studenci mogą opracować listę swoich wymagań w odniesieniu do tych narzędzi. </a:t>
            </a:r>
          </a:p>
          <a:p>
            <a:pPr algn="just">
              <a:lnSpc>
                <a:spcPct val="115000"/>
              </a:lnSpc>
              <a:spcBef>
                <a:spcPts val="195"/>
              </a:spcBef>
              <a:tabLst>
                <a:tab pos="450215" algn="l"/>
              </a:tabLst>
            </a:pPr>
            <a:endParaRPr lang="pl-PL" dirty="0">
              <a:solidFill>
                <a:srgbClr val="000000"/>
              </a:solidFill>
              <a:latin typeface="Calibri" panose="020F0502020204030204" pitchFamily="34" charset="0"/>
              <a:cs typeface="Times New Roman" panose="02020603050405020304" pitchFamily="18" charset="0"/>
            </a:endParaRPr>
          </a:p>
          <a:p>
            <a:pPr algn="just">
              <a:lnSpc>
                <a:spcPct val="115000"/>
              </a:lnSpc>
              <a:spcBef>
                <a:spcPts val="195"/>
              </a:spcBef>
              <a:tabLst>
                <a:tab pos="450215" algn="l"/>
              </a:tabLst>
            </a:pPr>
            <a:r>
              <a:rPr lang="pl-PL" dirty="0">
                <a:solidFill>
                  <a:srgbClr val="000000"/>
                </a:solidFill>
                <a:latin typeface="Calibri" panose="020F0502020204030204" pitchFamily="34" charset="0"/>
                <a:cs typeface="Times New Roman" panose="02020603050405020304" pitchFamily="18" charset="0"/>
              </a:rPr>
              <a:t>Studenci i nauczyciele mogą zarejestrować się w narzędziu Miro pod adresem </a:t>
            </a:r>
            <a:r>
              <a:rPr lang="pl-PL" dirty="0">
                <a:solidFill>
                  <a:srgbClr val="000000"/>
                </a:solidFill>
                <a:latin typeface="Calibri" panose="020F0502020204030204" pitchFamily="34" charset="0"/>
                <a:cs typeface="Times New Roman" panose="02020603050405020304" pitchFamily="18" charset="0"/>
                <a:hlinkClick r:id="rId4"/>
              </a:rPr>
              <a:t>https://miro.com/education-whiteboard/2/</a:t>
            </a:r>
            <a:r>
              <a:rPr lang="pl-PL" dirty="0">
                <a:solidFill>
                  <a:srgbClr val="000000"/>
                </a:solidFill>
                <a:latin typeface="Calibri" panose="020F0502020204030204" pitchFamily="34" charset="0"/>
                <a:cs typeface="Times New Roman" panose="02020603050405020304" pitchFamily="18" charset="0"/>
              </a:rPr>
              <a:t>.</a:t>
            </a:r>
          </a:p>
          <a:p>
            <a:pPr algn="just">
              <a:lnSpc>
                <a:spcPct val="115000"/>
              </a:lnSpc>
              <a:spcBef>
                <a:spcPts val="195"/>
              </a:spcBef>
              <a:tabLst>
                <a:tab pos="450215" algn="l"/>
              </a:tabLst>
            </a:pPr>
            <a:endParaRPr lang="pl-PL" dirty="0">
              <a:solidFill>
                <a:srgbClr val="000000"/>
              </a:solidFill>
              <a:latin typeface="Calibri" panose="020F0502020204030204" pitchFamily="34" charset="0"/>
              <a:cs typeface="Times New Roman" panose="02020603050405020304" pitchFamily="18" charset="0"/>
            </a:endParaRPr>
          </a:p>
          <a:p>
            <a:pPr algn="just">
              <a:lnSpc>
                <a:spcPct val="115000"/>
              </a:lnSpc>
              <a:spcBef>
                <a:spcPts val="195"/>
              </a:spcBef>
              <a:tabLst>
                <a:tab pos="450215" algn="l"/>
              </a:tabLst>
            </a:pPr>
            <a:r>
              <a:rPr lang="pl-PL" dirty="0">
                <a:solidFill>
                  <a:srgbClr val="000000"/>
                </a:solidFill>
                <a:latin typeface="Calibri" panose="020F0502020204030204" pitchFamily="34" charset="0"/>
                <a:cs typeface="Times New Roman" panose="02020603050405020304" pitchFamily="18" charset="0"/>
              </a:rPr>
              <a:t>Mogą oni również zarejestrować się w aplikacji Mural: </a:t>
            </a:r>
            <a:r>
              <a:rPr lang="pl-PL" dirty="0">
                <a:solidFill>
                  <a:srgbClr val="000000"/>
                </a:solidFill>
                <a:latin typeface="Calibri" panose="020F0502020204030204" pitchFamily="34" charset="0"/>
                <a:cs typeface="Times New Roman" panose="02020603050405020304" pitchFamily="18" charset="0"/>
                <a:hlinkClick r:id="rId5"/>
              </a:rPr>
              <a:t>https://www.mural.co/education</a:t>
            </a:r>
            <a:r>
              <a:rPr lang="pl-PL" dirty="0">
                <a:solidFill>
                  <a:srgbClr val="000000"/>
                </a:solidFill>
                <a:latin typeface="Calibri" panose="020F0502020204030204" pitchFamily="34" charset="0"/>
                <a:cs typeface="Times New Roman" panose="02020603050405020304" pitchFamily="18" charset="0"/>
              </a:rPr>
              <a:t> </a:t>
            </a:r>
            <a:endParaRPr lang="en-US" dirty="0"/>
          </a:p>
        </p:txBody>
      </p:sp>
      <p:sp>
        <p:nvSpPr>
          <p:cNvPr id="5" name="Text Placeholder 4">
            <a:extLst>
              <a:ext uri="{FF2B5EF4-FFF2-40B4-BE49-F238E27FC236}">
                <a16:creationId xmlns:a16="http://schemas.microsoft.com/office/drawing/2014/main" id="{E51555E7-3882-DC49-9A3A-533769AC8875}"/>
              </a:ext>
            </a:extLst>
          </p:cNvPr>
          <p:cNvSpPr>
            <a:spLocks noGrp="1"/>
          </p:cNvSpPr>
          <p:nvPr>
            <p:ph type="body" sz="quarter" idx="20"/>
          </p:nvPr>
        </p:nvSpPr>
        <p:spPr>
          <a:xfrm>
            <a:off x="635867" y="820767"/>
            <a:ext cx="4041125" cy="1480787"/>
          </a:xfrm>
        </p:spPr>
        <p:txBody>
          <a:bodyPr/>
          <a:lstStyle/>
          <a:p>
            <a:pPr algn="just">
              <a:lnSpc>
                <a:spcPct val="115000"/>
              </a:lnSpc>
              <a:spcBef>
                <a:spcPts val="195"/>
              </a:spcBef>
              <a:tabLst>
                <a:tab pos="450215" algn="l"/>
              </a:tabLst>
            </a:pPr>
            <a:r>
              <a:rPr lang="pl-PL" dirty="0"/>
              <a:t>Krok 2: </a:t>
            </a:r>
          </a:p>
          <a:p>
            <a:pPr algn="just">
              <a:lnSpc>
                <a:spcPct val="115000"/>
              </a:lnSpc>
              <a:spcBef>
                <a:spcPts val="195"/>
              </a:spcBef>
              <a:tabLst>
                <a:tab pos="450215" algn="l"/>
              </a:tabLst>
            </a:pPr>
            <a:r>
              <a:rPr lang="pl-PL" dirty="0"/>
              <a:t>Przegląd narzędzi cyfrowych </a:t>
            </a:r>
          </a:p>
        </p:txBody>
      </p:sp>
    </p:spTree>
    <p:extLst>
      <p:ext uri="{BB962C8B-B14F-4D97-AF65-F5344CB8AC3E}">
        <p14:creationId xmlns:p14="http://schemas.microsoft.com/office/powerpoint/2010/main" val="24282204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51555E7-3882-DC49-9A3A-533769AC8875}"/>
              </a:ext>
            </a:extLst>
          </p:cNvPr>
          <p:cNvSpPr>
            <a:spLocks noGrp="1"/>
          </p:cNvSpPr>
          <p:nvPr>
            <p:ph type="body" sz="quarter" idx="20"/>
          </p:nvPr>
        </p:nvSpPr>
        <p:spPr>
          <a:xfrm>
            <a:off x="330200" y="225930"/>
            <a:ext cx="3919330" cy="1480787"/>
          </a:xfrm>
        </p:spPr>
        <p:txBody>
          <a:bodyPr/>
          <a:lstStyle/>
          <a:p>
            <a:r>
              <a:rPr lang="pl-PL" dirty="0">
                <a:solidFill>
                  <a:srgbClr val="000000"/>
                </a:solidFill>
                <a:latin typeface="Calibri" panose="020F0502020204030204" pitchFamily="34" charset="0"/>
                <a:cs typeface="Times New Roman" panose="02020603050405020304" pitchFamily="18" charset="0"/>
              </a:rPr>
              <a:t>Krok 3:</a:t>
            </a:r>
          </a:p>
          <a:p>
            <a:r>
              <a:rPr lang="pl-PL" dirty="0">
                <a:solidFill>
                  <a:srgbClr val="000000"/>
                </a:solidFill>
                <a:latin typeface="Calibri" panose="020F0502020204030204" pitchFamily="34" charset="0"/>
                <a:cs typeface="Times New Roman" panose="02020603050405020304" pitchFamily="18" charset="0"/>
              </a:rPr>
              <a:t>Procesy innowacyjne</a:t>
            </a:r>
            <a:endParaRPr lang="en-US" dirty="0"/>
          </a:p>
        </p:txBody>
      </p:sp>
      <p:sp>
        <p:nvSpPr>
          <p:cNvPr id="3" name="pole tekstowe 2">
            <a:extLst>
              <a:ext uri="{FF2B5EF4-FFF2-40B4-BE49-F238E27FC236}">
                <a16:creationId xmlns:a16="http://schemas.microsoft.com/office/drawing/2014/main" id="{2ACB8482-74E8-667D-106D-7086E82114C4}"/>
              </a:ext>
            </a:extLst>
          </p:cNvPr>
          <p:cNvSpPr txBox="1"/>
          <p:nvPr/>
        </p:nvSpPr>
        <p:spPr>
          <a:xfrm>
            <a:off x="3589130" y="429252"/>
            <a:ext cx="6096000" cy="954107"/>
          </a:xfrm>
          <a:prstGeom prst="rect">
            <a:avLst/>
          </a:prstGeom>
          <a:noFill/>
        </p:spPr>
        <p:txBody>
          <a:bodyPr wrap="square">
            <a:spAutoFit/>
          </a:bodyPr>
          <a:lstStyle/>
          <a:p>
            <a:r>
              <a:rPr lang="pl-PL" sz="2800" b="1" dirty="0">
                <a:highlight>
                  <a:srgbClr val="D6ECF2"/>
                </a:highlight>
              </a:rPr>
              <a:t>Poziom 1:  </a:t>
            </a:r>
          </a:p>
          <a:p>
            <a:r>
              <a:rPr lang="pl-PL" sz="2800" b="1" dirty="0">
                <a:highlight>
                  <a:srgbClr val="D6ECF2"/>
                </a:highlight>
              </a:rPr>
              <a:t>1. Identyfikacja możliwości</a:t>
            </a:r>
          </a:p>
        </p:txBody>
      </p:sp>
      <p:sp>
        <p:nvSpPr>
          <p:cNvPr id="26" name="pole tekstowe 25">
            <a:extLst>
              <a:ext uri="{FF2B5EF4-FFF2-40B4-BE49-F238E27FC236}">
                <a16:creationId xmlns:a16="http://schemas.microsoft.com/office/drawing/2014/main" id="{1C147874-2B51-8B02-D420-BCABDDEBF5B4}"/>
              </a:ext>
            </a:extLst>
          </p:cNvPr>
          <p:cNvSpPr txBox="1"/>
          <p:nvPr/>
        </p:nvSpPr>
        <p:spPr>
          <a:xfrm>
            <a:off x="1778000" y="3048000"/>
            <a:ext cx="184731" cy="369332"/>
          </a:xfrm>
          <a:prstGeom prst="rect">
            <a:avLst/>
          </a:prstGeom>
          <a:noFill/>
        </p:spPr>
        <p:txBody>
          <a:bodyPr wrap="none" rtlCol="0">
            <a:spAutoFit/>
          </a:bodyPr>
          <a:lstStyle/>
          <a:p>
            <a:endParaRPr lang="pl-PL" dirty="0"/>
          </a:p>
        </p:txBody>
      </p:sp>
      <p:sp>
        <p:nvSpPr>
          <p:cNvPr id="27" name="Prostokąt 26">
            <a:extLst>
              <a:ext uri="{FF2B5EF4-FFF2-40B4-BE49-F238E27FC236}">
                <a16:creationId xmlns:a16="http://schemas.microsoft.com/office/drawing/2014/main" id="{DBA08576-09A2-1CC4-3677-FB1B5EFE3DE1}"/>
              </a:ext>
            </a:extLst>
          </p:cNvPr>
          <p:cNvSpPr/>
          <p:nvPr/>
        </p:nvSpPr>
        <p:spPr>
          <a:xfrm>
            <a:off x="330200" y="2234169"/>
            <a:ext cx="3429000" cy="322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400" b="1" dirty="0"/>
              <a:t>Poziom 2: </a:t>
            </a:r>
          </a:p>
          <a:p>
            <a:r>
              <a:rPr lang="pl-PL" sz="1400" b="1" dirty="0"/>
              <a:t>1. Zbieranie opinii użytkowników</a:t>
            </a:r>
          </a:p>
          <a:p>
            <a:endParaRPr lang="pl-PL" sz="1400" dirty="0"/>
          </a:p>
          <a:p>
            <a:r>
              <a:rPr lang="pl-PL" sz="1400" b="1" dirty="0"/>
              <a:t>Poziom 3: </a:t>
            </a:r>
          </a:p>
          <a:p>
            <a:pPr marL="285750" indent="-285750">
              <a:buFont typeface="Arial" panose="020B0604020202020204" pitchFamily="34" charset="0"/>
              <a:buChar char="•"/>
            </a:pPr>
            <a:r>
              <a:rPr lang="pl-PL" sz="1400" dirty="0"/>
              <a:t>Badanie rynku</a:t>
            </a:r>
          </a:p>
          <a:p>
            <a:pPr marL="285750" indent="-285750">
              <a:buFont typeface="Arial" panose="020B0604020202020204" pitchFamily="34" charset="0"/>
              <a:buChar char="•"/>
            </a:pPr>
            <a:r>
              <a:rPr lang="pl-PL" sz="1400" dirty="0"/>
              <a:t>Wywiady z użytkownikami</a:t>
            </a:r>
          </a:p>
          <a:p>
            <a:pPr marL="285750" indent="-285750">
              <a:buFont typeface="Arial" panose="020B0604020202020204" pitchFamily="34" charset="0"/>
              <a:buChar char="•"/>
            </a:pPr>
            <a:r>
              <a:rPr lang="pl-PL" sz="1400" dirty="0"/>
              <a:t>Identyfikowanie historii użytkowników i perełek</a:t>
            </a:r>
          </a:p>
          <a:p>
            <a:pPr marL="285750" indent="-285750">
              <a:buFont typeface="Arial" panose="020B0604020202020204" pitchFamily="34" charset="0"/>
              <a:buChar char="•"/>
            </a:pPr>
            <a:r>
              <a:rPr lang="pl-PL" sz="1400" dirty="0"/>
              <a:t>Identyfikacja wymiarów zachowania użytkownika</a:t>
            </a:r>
          </a:p>
          <a:p>
            <a:pPr marL="285750" indent="-285750">
              <a:buFont typeface="Arial" panose="020B0604020202020204" pitchFamily="34" charset="0"/>
              <a:buChar char="•"/>
            </a:pPr>
            <a:r>
              <a:rPr lang="pl-PL" sz="1400" dirty="0"/>
              <a:t>Tworzenie terminów, np. “dzień z życia”</a:t>
            </a:r>
          </a:p>
          <a:p>
            <a:pPr marL="285750" indent="-285750">
              <a:buFont typeface="Arial" panose="020B0604020202020204" pitchFamily="34" charset="0"/>
              <a:buChar char="•"/>
            </a:pPr>
            <a:r>
              <a:rPr lang="pl-PL" sz="1400" dirty="0"/>
              <a:t>Zbieranie informacji o preferencjach konsumenta m.in. w formie zdjęć lub filmów</a:t>
            </a:r>
          </a:p>
        </p:txBody>
      </p:sp>
      <p:sp>
        <p:nvSpPr>
          <p:cNvPr id="28" name="Prostokąt 27">
            <a:extLst>
              <a:ext uri="{FF2B5EF4-FFF2-40B4-BE49-F238E27FC236}">
                <a16:creationId xmlns:a16="http://schemas.microsoft.com/office/drawing/2014/main" id="{3D9DD226-25F3-1C20-1245-E6F593710487}"/>
              </a:ext>
            </a:extLst>
          </p:cNvPr>
          <p:cNvSpPr/>
          <p:nvPr/>
        </p:nvSpPr>
        <p:spPr>
          <a:xfrm>
            <a:off x="3905250" y="3034269"/>
            <a:ext cx="3850860" cy="322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400" b="1" dirty="0"/>
              <a:t>Poziom 2: </a:t>
            </a:r>
          </a:p>
          <a:p>
            <a:r>
              <a:rPr lang="pl-PL" sz="1400" b="1" dirty="0"/>
              <a:t>2. Identyfikacja obszarów szans</a:t>
            </a:r>
          </a:p>
          <a:p>
            <a:endParaRPr lang="pl-PL" sz="1400" b="1" dirty="0"/>
          </a:p>
          <a:p>
            <a:r>
              <a:rPr lang="pl-PL" sz="1400" b="1" dirty="0"/>
              <a:t>Poziom 3:</a:t>
            </a:r>
          </a:p>
          <a:p>
            <a:pPr marL="285750" indent="-285750">
              <a:buFont typeface="Arial" panose="020B0604020202020204" pitchFamily="34" charset="0"/>
              <a:buChar char="•"/>
            </a:pPr>
            <a:r>
              <a:rPr lang="pl-PL" sz="1400" dirty="0"/>
              <a:t>Poznawanie nowych trendów, podejść i technologii</a:t>
            </a:r>
          </a:p>
          <a:p>
            <a:pPr marL="285750" indent="-285750">
              <a:buFont typeface="Arial" panose="020B0604020202020204" pitchFamily="34" charset="0"/>
              <a:buChar char="•"/>
            </a:pPr>
            <a:r>
              <a:rPr lang="pl-PL" sz="1400" dirty="0"/>
              <a:t>Wyzwanie “zdefiniuj innowację”</a:t>
            </a:r>
          </a:p>
          <a:p>
            <a:pPr marL="285750" indent="-285750">
              <a:buFont typeface="Arial" panose="020B0604020202020204" pitchFamily="34" charset="0"/>
              <a:buChar char="•"/>
            </a:pPr>
            <a:r>
              <a:rPr lang="pl-PL" sz="1400" dirty="0"/>
              <a:t>Zidentyfikuj zadania do wykonania i wyniki dla każdej z prac</a:t>
            </a:r>
          </a:p>
          <a:p>
            <a:pPr marL="285750" indent="-285750">
              <a:buFont typeface="Arial" panose="020B0604020202020204" pitchFamily="34" charset="0"/>
              <a:buChar char="•"/>
            </a:pPr>
            <a:r>
              <a:rPr lang="pl-PL" sz="1400" dirty="0"/>
              <a:t>Badania wtórne</a:t>
            </a:r>
          </a:p>
          <a:p>
            <a:pPr marL="285750" indent="-285750">
              <a:buFont typeface="Arial" panose="020B0604020202020204" pitchFamily="34" charset="0"/>
              <a:buChar char="•"/>
            </a:pPr>
            <a:r>
              <a:rPr lang="pl-PL" sz="1400" dirty="0"/>
              <a:t>Zakres problemu</a:t>
            </a:r>
          </a:p>
        </p:txBody>
      </p:sp>
      <p:sp>
        <p:nvSpPr>
          <p:cNvPr id="29" name="Prostokąt 28">
            <a:extLst>
              <a:ext uri="{FF2B5EF4-FFF2-40B4-BE49-F238E27FC236}">
                <a16:creationId xmlns:a16="http://schemas.microsoft.com/office/drawing/2014/main" id="{F2EB1322-FC04-BCD7-7B41-5716549C75A3}"/>
              </a:ext>
            </a:extLst>
          </p:cNvPr>
          <p:cNvSpPr/>
          <p:nvPr/>
        </p:nvSpPr>
        <p:spPr>
          <a:xfrm>
            <a:off x="7902160" y="2234169"/>
            <a:ext cx="3850860" cy="322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400" b="1" dirty="0"/>
              <a:t>Poziom 2: </a:t>
            </a:r>
          </a:p>
          <a:p>
            <a:r>
              <a:rPr lang="pl-PL" sz="1400" b="1" dirty="0"/>
              <a:t>3. </a:t>
            </a:r>
            <a:r>
              <a:rPr lang="pl-PL" sz="1400" b="1" dirty="0">
                <a:effectLst/>
                <a:latin typeface="Calibri" panose="020F0502020204030204" pitchFamily="34" charset="0"/>
                <a:ea typeface="Calibri" panose="020F0502020204030204" pitchFamily="34" charset="0"/>
                <a:cs typeface="Times New Roman" panose="02020603050405020304" pitchFamily="18" charset="0"/>
              </a:rPr>
              <a:t>Identyfikowanie potrzeb na usługi cyfrowe</a:t>
            </a:r>
          </a:p>
          <a:p>
            <a:endParaRPr lang="pl-PL" sz="1400" b="1" dirty="0"/>
          </a:p>
          <a:p>
            <a:r>
              <a:rPr lang="pl-PL" sz="1400" b="1" dirty="0"/>
              <a:t>Poziom 3: </a:t>
            </a:r>
          </a:p>
          <a:p>
            <a:pPr marL="285750" indent="-285750">
              <a:buFont typeface="Arial" panose="020B0604020202020204" pitchFamily="34" charset="0"/>
              <a:buChar char="•"/>
            </a:pPr>
            <a:r>
              <a:rPr lang="pl-PL" sz="1400" dirty="0"/>
              <a:t>Badanie podstawowe</a:t>
            </a:r>
          </a:p>
          <a:p>
            <a:pPr marL="285750" indent="-285750">
              <a:buFont typeface="Arial" panose="020B0604020202020204" pitchFamily="34" charset="0"/>
              <a:buChar char="•"/>
            </a:pPr>
            <a:r>
              <a:rPr lang="pl-PL" sz="1400" dirty="0"/>
              <a:t>Badania obserwacyjne lub etnograficzne</a:t>
            </a:r>
          </a:p>
          <a:p>
            <a:pPr marL="285750" indent="-285750">
              <a:buFont typeface="Arial" panose="020B0604020202020204" pitchFamily="34" charset="0"/>
              <a:buChar char="•"/>
            </a:pPr>
            <a:r>
              <a:rPr lang="pl-PL" sz="1400" dirty="0"/>
              <a:t>Obserwacja uczestnika</a:t>
            </a:r>
          </a:p>
          <a:p>
            <a:pPr marL="285750" indent="-285750">
              <a:buFont typeface="Arial" panose="020B0604020202020204" pitchFamily="34" charset="0"/>
              <a:buChar char="•"/>
            </a:pPr>
            <a:r>
              <a:rPr lang="pl-PL" sz="1400" dirty="0"/>
              <a:t>Obserwacja osoby z zewnątrz</a:t>
            </a:r>
          </a:p>
          <a:p>
            <a:pPr marL="285750" indent="-285750">
              <a:buFont typeface="Arial" panose="020B0604020202020204" pitchFamily="34" charset="0"/>
              <a:buChar char="•"/>
            </a:pPr>
            <a:r>
              <a:rPr lang="pl-PL" sz="1400" dirty="0"/>
              <a:t>Rozdzielenie doświadczeń użytkownika na etapy</a:t>
            </a:r>
          </a:p>
          <a:p>
            <a:pPr marL="285750" indent="-285750">
              <a:buFont typeface="Arial" panose="020B0604020202020204" pitchFamily="34" charset="0"/>
              <a:buChar char="•"/>
            </a:pPr>
            <a:r>
              <a:rPr lang="pl-PL" sz="1400" dirty="0"/>
              <a:t>Testowanie wstępnych założeń</a:t>
            </a:r>
          </a:p>
          <a:p>
            <a:pPr marL="285750" indent="-285750">
              <a:buFont typeface="Arial" panose="020B0604020202020204" pitchFamily="34" charset="0"/>
              <a:buChar char="•"/>
            </a:pPr>
            <a:r>
              <a:rPr lang="pl-PL" sz="1400" dirty="0"/>
              <a:t>Przygotowanie wstępnej mapy służącej do obserwacji i prowadzenia wywiadów</a:t>
            </a:r>
          </a:p>
        </p:txBody>
      </p:sp>
    </p:spTree>
    <p:extLst>
      <p:ext uri="{BB962C8B-B14F-4D97-AF65-F5344CB8AC3E}">
        <p14:creationId xmlns:p14="http://schemas.microsoft.com/office/powerpoint/2010/main" val="2385293135"/>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7e2e6c7-ed3b-4581-8d81-0f6727dcc7c8" xsi:nil="true"/>
    <lcf76f155ced4ddcb4097134ff3c332f xmlns="2ffaba5b-b9bd-4b32-8274-6dc7ffc33c8b">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B2406A46E380F848A1DBD4B846DC82E0" ma:contentTypeVersion="15" ma:contentTypeDescription="Utwórz nowy dokument." ma:contentTypeScope="" ma:versionID="ec6edc4d0efa5c4387b3bdf69b1bbb9c">
  <xsd:schema xmlns:xsd="http://www.w3.org/2001/XMLSchema" xmlns:xs="http://www.w3.org/2001/XMLSchema" xmlns:p="http://schemas.microsoft.com/office/2006/metadata/properties" xmlns:ns2="2ffaba5b-b9bd-4b32-8274-6dc7ffc33c8b" xmlns:ns3="f7e2e6c7-ed3b-4581-8d81-0f6727dcc7c8" targetNamespace="http://schemas.microsoft.com/office/2006/metadata/properties" ma:root="true" ma:fieldsID="6d6929c9479b010ae3c529e92d5ce99c" ns2:_="" ns3:_="">
    <xsd:import namespace="2ffaba5b-b9bd-4b32-8274-6dc7ffc33c8b"/>
    <xsd:import namespace="f7e2e6c7-ed3b-4581-8d81-0f6727dcc7c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3:SharedWithUsers" minOccurs="0"/>
                <xsd:element ref="ns3:SharedWithDetail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faba5b-b9bd-4b32-8274-6dc7ffc33c8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Tagi obrazów" ma:readOnly="false" ma:fieldId="{5cf76f15-5ced-4ddc-b409-7134ff3c332f}" ma:taxonomyMulti="true" ma:sspId="806f3cfd-5b8b-41d1-a8c0-a3c1c0845742"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7e2e6c7-ed3b-4581-8d81-0f6727dcc7c8" elementFormDefault="qualified">
    <xsd:import namespace="http://schemas.microsoft.com/office/2006/documentManagement/types"/>
    <xsd:import namespace="http://schemas.microsoft.com/office/infopath/2007/PartnerControls"/>
    <xsd:element name="SharedWithUsers" ma:index="17" nillable="true" ma:displayName="Udostępniani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Udostępnione dla — szczegóły" ma:internalName="SharedWithDetails" ma:readOnly="true">
      <xsd:simpleType>
        <xsd:restriction base="dms:Note">
          <xsd:maxLength value="255"/>
        </xsd:restriction>
      </xsd:simpleType>
    </xsd:element>
    <xsd:element name="TaxCatchAll" ma:index="21" nillable="true" ma:displayName="Taxonomy Catch All Column" ma:hidden="true" ma:list="{49bfdf97-61cb-4048-887d-134bba3ead18}" ma:internalName="TaxCatchAll" ma:showField="CatchAllData" ma:web="f7e2e6c7-ed3b-4581-8d81-0f6727dcc7c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7ABD3B6-A72F-4E6F-A6FB-E5A0464510C1}">
  <ds:schemaRefs>
    <ds:schemaRef ds:uri="http://schemas.microsoft.com/office/2006/documentManagement/types"/>
    <ds:schemaRef ds:uri="2ffaba5b-b9bd-4b32-8274-6dc7ffc33c8b"/>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http://www.w3.org/XML/1998/namespace"/>
    <ds:schemaRef ds:uri="http://purl.org/dc/dcmitype/"/>
    <ds:schemaRef ds:uri="f7e2e6c7-ed3b-4581-8d81-0f6727dcc7c8"/>
  </ds:schemaRefs>
</ds:datastoreItem>
</file>

<file path=customXml/itemProps2.xml><?xml version="1.0" encoding="utf-8"?>
<ds:datastoreItem xmlns:ds="http://schemas.openxmlformats.org/officeDocument/2006/customXml" ds:itemID="{2A3C5D2E-573E-4404-8421-DCDA68AEF76A}">
  <ds:schemaRefs>
    <ds:schemaRef ds:uri="http://schemas.microsoft.com/sharepoint/v3/contenttype/forms"/>
  </ds:schemaRefs>
</ds:datastoreItem>
</file>

<file path=customXml/itemProps3.xml><?xml version="1.0" encoding="utf-8"?>
<ds:datastoreItem xmlns:ds="http://schemas.openxmlformats.org/officeDocument/2006/customXml" ds:itemID="{D5BC6BA4-D0C7-447F-9362-E5C46719C11B}"/>
</file>

<file path=docProps/app.xml><?xml version="1.0" encoding="utf-8"?>
<Properties xmlns="http://schemas.openxmlformats.org/officeDocument/2006/extended-properties" xmlns:vt="http://schemas.openxmlformats.org/officeDocument/2006/docPropsVTypes">
  <TotalTime>10614</TotalTime>
  <Words>5849</Words>
  <Application>Microsoft Office PowerPoint</Application>
  <PresentationFormat>Panoramiczny</PresentationFormat>
  <Paragraphs>624</Paragraphs>
  <Slides>63</Slides>
  <Notes>20</Notes>
  <HiddenSlides>0</HiddenSlides>
  <MMClips>0</MMClips>
  <ScaleCrop>false</ScaleCrop>
  <HeadingPairs>
    <vt:vector size="6" baseType="variant">
      <vt:variant>
        <vt:lpstr>Używane czcionki</vt:lpstr>
      </vt:variant>
      <vt:variant>
        <vt:i4>14</vt:i4>
      </vt:variant>
      <vt:variant>
        <vt:lpstr>Motyw</vt:lpstr>
      </vt:variant>
      <vt:variant>
        <vt:i4>1</vt:i4>
      </vt:variant>
      <vt:variant>
        <vt:lpstr>Tytuły slajdów</vt:lpstr>
      </vt:variant>
      <vt:variant>
        <vt:i4>63</vt:i4>
      </vt:variant>
    </vt:vector>
  </HeadingPairs>
  <TitlesOfParts>
    <vt:vector size="78" baseType="lpstr">
      <vt:lpstr>arial</vt:lpstr>
      <vt:lpstr>arial</vt:lpstr>
      <vt:lpstr>Calibri</vt:lpstr>
      <vt:lpstr>Calibri (Body)</vt:lpstr>
      <vt:lpstr>Calibri Light</vt:lpstr>
      <vt:lpstr>Courier New</vt:lpstr>
      <vt:lpstr>Helvetica Neue Medium</vt:lpstr>
      <vt:lpstr>Lato Regular</vt:lpstr>
      <vt:lpstr>Montserrat</vt:lpstr>
      <vt:lpstr>Montserrat Light</vt:lpstr>
      <vt:lpstr>Poppins</vt:lpstr>
      <vt:lpstr>Quattrocento Sans</vt:lpstr>
      <vt:lpstr>Symbol</vt:lpstr>
      <vt:lpstr>Times New Roman</vt:lpstr>
      <vt:lpstr>Office Theme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Beniamin Zawilla</cp:lastModifiedBy>
  <cp:revision>185</cp:revision>
  <dcterms:created xsi:type="dcterms:W3CDTF">2020-10-14T13:32:04Z</dcterms:created>
  <dcterms:modified xsi:type="dcterms:W3CDTF">2022-12-21T13:30:08Z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0x010100B2406A46E380F848A1DBD4B846DC82E0</vt:lpwstr>
  </property>
</Properties>
</file>