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65"/>
  </p:notesMasterIdLst>
  <p:sldIdLst>
    <p:sldId id="4351" r:id="rId5"/>
    <p:sldId id="4430" r:id="rId6"/>
    <p:sldId id="4306" r:id="rId7"/>
    <p:sldId id="4386" r:id="rId8"/>
    <p:sldId id="4375" r:id="rId9"/>
    <p:sldId id="4427" r:id="rId10"/>
    <p:sldId id="4417" r:id="rId11"/>
    <p:sldId id="4429" r:id="rId12"/>
    <p:sldId id="4387" r:id="rId13"/>
    <p:sldId id="4428" r:id="rId14"/>
    <p:sldId id="4376" r:id="rId15"/>
    <p:sldId id="4360" r:id="rId16"/>
    <p:sldId id="4356" r:id="rId17"/>
    <p:sldId id="4418" r:id="rId18"/>
    <p:sldId id="4403" r:id="rId19"/>
    <p:sldId id="4405" r:id="rId20"/>
    <p:sldId id="4406" r:id="rId21"/>
    <p:sldId id="4419" r:id="rId22"/>
    <p:sldId id="4423" r:id="rId23"/>
    <p:sldId id="4341" r:id="rId24"/>
    <p:sldId id="4431" r:id="rId25"/>
    <p:sldId id="4432" r:id="rId26"/>
    <p:sldId id="4358" r:id="rId27"/>
    <p:sldId id="4434" r:id="rId28"/>
    <p:sldId id="4433" r:id="rId29"/>
    <p:sldId id="4435" r:id="rId30"/>
    <p:sldId id="4436" r:id="rId31"/>
    <p:sldId id="4437" r:id="rId32"/>
    <p:sldId id="4439" r:id="rId33"/>
    <p:sldId id="4440" r:id="rId34"/>
    <p:sldId id="4441" r:id="rId35"/>
    <p:sldId id="4384" r:id="rId36"/>
    <p:sldId id="4438" r:id="rId37"/>
    <p:sldId id="4442" r:id="rId38"/>
    <p:sldId id="4443" r:id="rId39"/>
    <p:sldId id="4444" r:id="rId40"/>
    <p:sldId id="4445" r:id="rId41"/>
    <p:sldId id="4446" r:id="rId42"/>
    <p:sldId id="4447" r:id="rId43"/>
    <p:sldId id="4448" r:id="rId44"/>
    <p:sldId id="4449" r:id="rId45"/>
    <p:sldId id="4450" r:id="rId46"/>
    <p:sldId id="4451" r:id="rId47"/>
    <p:sldId id="4452" r:id="rId48"/>
    <p:sldId id="4372" r:id="rId49"/>
    <p:sldId id="4370" r:id="rId50"/>
    <p:sldId id="4453" r:id="rId51"/>
    <p:sldId id="4454" r:id="rId52"/>
    <p:sldId id="4455" r:id="rId53"/>
    <p:sldId id="4456" r:id="rId54"/>
    <p:sldId id="4457" r:id="rId55"/>
    <p:sldId id="4458" r:id="rId56"/>
    <p:sldId id="4459" r:id="rId57"/>
    <p:sldId id="4460" r:id="rId58"/>
    <p:sldId id="4461" r:id="rId59"/>
    <p:sldId id="4462" r:id="rId60"/>
    <p:sldId id="4463" r:id="rId61"/>
    <p:sldId id="4464" r:id="rId62"/>
    <p:sldId id="4466" r:id="rId63"/>
    <p:sldId id="4263"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82279"/>
    <a:srgbClr val="1A1918"/>
    <a:srgbClr val="B323A5"/>
    <a:srgbClr val="5B74AF"/>
    <a:srgbClr val="71CDDC"/>
    <a:srgbClr val="B8E6EE"/>
    <a:srgbClr val="FFF3AB"/>
    <a:srgbClr val="B9DFE9"/>
    <a:srgbClr val="D6ECF2"/>
    <a:srgbClr val="A9D8E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42FD59-9439-46DF-B230-03AF8E2CAF44}" v="130" dt="2022-10-13T08:52:19.356"/>
    <p1510:client id="{99D46C23-575C-44DB-BFB9-E48EE3372762}" v="2" dt="2022-12-06T16:43:37.97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136" autoAdjust="0"/>
    <p:restoredTop sz="86957" autoAdjust="0"/>
  </p:normalViewPr>
  <p:slideViewPr>
    <p:cSldViewPr snapToGrid="0" snapToObjects="1">
      <p:cViewPr varScale="1">
        <p:scale>
          <a:sx n="70" d="100"/>
          <a:sy n="70" d="100"/>
        </p:scale>
        <p:origin x="714" y="4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1" d="100"/>
        <a:sy n="7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71"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slide" Target="slides/slide57.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race Roche" userId="S::grace_momentumconsulting.ie#ext#@fhmuenster183.onmicrosoft.com::1a4c261c-57a7-452d-ac65-1cb829550533" providerId="AD" clId="Web-{99D46C23-575C-44DB-BFB9-E48EE3372762}"/>
    <pc:docChg chg="modSld">
      <pc:chgData name="Grace Roche" userId="S::grace_momentumconsulting.ie#ext#@fhmuenster183.onmicrosoft.com::1a4c261c-57a7-452d-ac65-1cb829550533" providerId="AD" clId="Web-{99D46C23-575C-44DB-BFB9-E48EE3372762}" dt="2022-12-06T16:43:37.977" v="1" actId="1076"/>
      <pc:docMkLst>
        <pc:docMk/>
      </pc:docMkLst>
      <pc:sldChg chg="modSp">
        <pc:chgData name="Grace Roche" userId="S::grace_momentumconsulting.ie#ext#@fhmuenster183.onmicrosoft.com::1a4c261c-57a7-452d-ac65-1cb829550533" providerId="AD" clId="Web-{99D46C23-575C-44DB-BFB9-E48EE3372762}" dt="2022-12-06T16:43:37.977" v="1" actId="1076"/>
        <pc:sldMkLst>
          <pc:docMk/>
          <pc:sldMk cId="4275749497" sldId="4356"/>
        </pc:sldMkLst>
        <pc:picChg chg="mod">
          <ac:chgData name="Grace Roche" userId="S::grace_momentumconsulting.ie#ext#@fhmuenster183.onmicrosoft.com::1a4c261c-57a7-452d-ac65-1cb829550533" providerId="AD" clId="Web-{99D46C23-575C-44DB-BFB9-E48EE3372762}" dt="2022-12-06T16:43:37.977" v="1" actId="1076"/>
          <ac:picMkLst>
            <pc:docMk/>
            <pc:sldMk cId="4275749497" sldId="4356"/>
            <ac:picMk id="7" creationId="{49E61453-54C3-4726-9F32-684839E0B7E1}"/>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ED32338-53C0-4E9A-AFC1-D3331A6754C6}" type="doc">
      <dgm:prSet loTypeId="urn:microsoft.com/office/officeart/2005/8/layout/hList1" loCatId="list" qsTypeId="urn:microsoft.com/office/officeart/2005/8/quickstyle/simple1" qsCatId="simple" csTypeId="urn:microsoft.com/office/officeart/2005/8/colors/colorful1" csCatId="colorful" phldr="1"/>
      <dgm:spPr/>
      <dgm:t>
        <a:bodyPr/>
        <a:lstStyle/>
        <a:p>
          <a:endParaRPr lang="en-NL"/>
        </a:p>
      </dgm:t>
    </dgm:pt>
    <dgm:pt modelId="{85278CB4-78A2-4E9D-B4AD-B6EB76FE936C}">
      <dgm:prSet phldrT="[Text]"/>
      <dgm:spPr/>
      <dgm:t>
        <a:bodyPr/>
        <a:lstStyle/>
        <a:p>
          <a:r>
            <a:rPr lang="en-GB" b="1" dirty="0"/>
            <a:t>M: must have</a:t>
          </a:r>
          <a:r>
            <a:rPr lang="en-GB" dirty="0"/>
            <a:t>: non-negotiable product needs that are mandatory for the product to function</a:t>
          </a:r>
          <a:endParaRPr lang="en-NL" dirty="0"/>
        </a:p>
      </dgm:t>
    </dgm:pt>
    <dgm:pt modelId="{CE8E0D29-671E-47B0-98B5-286160BDD2F5}" type="parTrans" cxnId="{20D039D8-AD73-4B82-A50E-8839120A321B}">
      <dgm:prSet/>
      <dgm:spPr/>
      <dgm:t>
        <a:bodyPr/>
        <a:lstStyle/>
        <a:p>
          <a:endParaRPr lang="en-NL"/>
        </a:p>
      </dgm:t>
    </dgm:pt>
    <dgm:pt modelId="{21617BDB-19E4-4DF1-90B3-799E75CCD4AB}" type="sibTrans" cxnId="{20D039D8-AD73-4B82-A50E-8839120A321B}">
      <dgm:prSet/>
      <dgm:spPr/>
      <dgm:t>
        <a:bodyPr/>
        <a:lstStyle/>
        <a:p>
          <a:endParaRPr lang="en-NL"/>
        </a:p>
      </dgm:t>
    </dgm:pt>
    <dgm:pt modelId="{6D4576A1-6D68-48AE-B883-9D9FE4F86A75}">
      <dgm:prSet phldrT="[Text]" phldr="1"/>
      <dgm:spPr/>
      <dgm:t>
        <a:bodyPr/>
        <a:lstStyle/>
        <a:p>
          <a:endParaRPr lang="en-NL"/>
        </a:p>
      </dgm:t>
    </dgm:pt>
    <dgm:pt modelId="{45C4650E-23AA-4C58-8485-C17A18206913}" type="parTrans" cxnId="{8FD9A3B9-5D2F-419D-9DB6-5D2AA5AD9F21}">
      <dgm:prSet/>
      <dgm:spPr/>
      <dgm:t>
        <a:bodyPr/>
        <a:lstStyle/>
        <a:p>
          <a:endParaRPr lang="en-NL"/>
        </a:p>
      </dgm:t>
    </dgm:pt>
    <dgm:pt modelId="{F49BE203-7AC4-4FDC-B684-B5E74B934977}" type="sibTrans" cxnId="{8FD9A3B9-5D2F-419D-9DB6-5D2AA5AD9F21}">
      <dgm:prSet/>
      <dgm:spPr/>
      <dgm:t>
        <a:bodyPr/>
        <a:lstStyle/>
        <a:p>
          <a:endParaRPr lang="en-NL"/>
        </a:p>
      </dgm:t>
    </dgm:pt>
    <dgm:pt modelId="{7DFFC9CB-1529-41B4-83D7-EE72C05BC37F}">
      <dgm:prSet phldrT="[Text]"/>
      <dgm:spPr/>
      <dgm:t>
        <a:bodyPr/>
        <a:lstStyle/>
        <a:p>
          <a:r>
            <a:rPr lang="en-GB" b="1" dirty="0"/>
            <a:t>S: Should have</a:t>
          </a:r>
          <a:r>
            <a:rPr lang="en-GB" dirty="0"/>
            <a:t>: important aspects that are not vital but add significant value to your product</a:t>
          </a:r>
          <a:endParaRPr lang="en-NL" dirty="0"/>
        </a:p>
      </dgm:t>
    </dgm:pt>
    <dgm:pt modelId="{0FFD172E-A344-44E2-A1DA-78BF5ECB90D5}" type="parTrans" cxnId="{6A3BCAFC-2B37-4FF1-9F3D-D1DB9EBAF07C}">
      <dgm:prSet/>
      <dgm:spPr/>
      <dgm:t>
        <a:bodyPr/>
        <a:lstStyle/>
        <a:p>
          <a:endParaRPr lang="en-NL"/>
        </a:p>
      </dgm:t>
    </dgm:pt>
    <dgm:pt modelId="{116DE4A5-DC77-4E34-9C8C-486B93FA0028}" type="sibTrans" cxnId="{6A3BCAFC-2B37-4FF1-9F3D-D1DB9EBAF07C}">
      <dgm:prSet/>
      <dgm:spPr/>
      <dgm:t>
        <a:bodyPr/>
        <a:lstStyle/>
        <a:p>
          <a:endParaRPr lang="en-NL"/>
        </a:p>
      </dgm:t>
    </dgm:pt>
    <dgm:pt modelId="{C63F551E-6153-425A-90B8-B92BE0998BF9}">
      <dgm:prSet phldrT="[Text]" phldr="1"/>
      <dgm:spPr/>
      <dgm:t>
        <a:bodyPr/>
        <a:lstStyle/>
        <a:p>
          <a:endParaRPr lang="en-NL" dirty="0"/>
        </a:p>
      </dgm:t>
    </dgm:pt>
    <dgm:pt modelId="{29DD90F1-1193-4961-B0E6-DD0B4D8D3808}" type="parTrans" cxnId="{690DB5D1-5056-46E6-988B-236CE0B669DD}">
      <dgm:prSet/>
      <dgm:spPr/>
      <dgm:t>
        <a:bodyPr/>
        <a:lstStyle/>
        <a:p>
          <a:endParaRPr lang="en-NL"/>
        </a:p>
      </dgm:t>
    </dgm:pt>
    <dgm:pt modelId="{2F185E97-7365-4300-B973-8DDAF9A93B07}" type="sibTrans" cxnId="{690DB5D1-5056-46E6-988B-236CE0B669DD}">
      <dgm:prSet/>
      <dgm:spPr/>
      <dgm:t>
        <a:bodyPr/>
        <a:lstStyle/>
        <a:p>
          <a:endParaRPr lang="en-NL"/>
        </a:p>
      </dgm:t>
    </dgm:pt>
    <dgm:pt modelId="{1D050C5A-680E-4A68-A67F-6BB53239D64F}">
      <dgm:prSet phldrT="[Text]" phldr="1"/>
      <dgm:spPr/>
      <dgm:t>
        <a:bodyPr/>
        <a:lstStyle/>
        <a:p>
          <a:endParaRPr lang="en-NL" dirty="0"/>
        </a:p>
      </dgm:t>
    </dgm:pt>
    <dgm:pt modelId="{72327678-F81F-4FB2-A545-D3924D7A3BA7}" type="parTrans" cxnId="{CB33F67C-F631-40ED-A1C5-77A034084AF5}">
      <dgm:prSet/>
      <dgm:spPr/>
      <dgm:t>
        <a:bodyPr/>
        <a:lstStyle/>
        <a:p>
          <a:endParaRPr lang="en-NL"/>
        </a:p>
      </dgm:t>
    </dgm:pt>
    <dgm:pt modelId="{ED077850-1427-4673-9B5B-1A654B1A208B}" type="sibTrans" cxnId="{CB33F67C-F631-40ED-A1C5-77A034084AF5}">
      <dgm:prSet/>
      <dgm:spPr/>
      <dgm:t>
        <a:bodyPr/>
        <a:lstStyle/>
        <a:p>
          <a:endParaRPr lang="en-NL"/>
        </a:p>
      </dgm:t>
    </dgm:pt>
    <dgm:pt modelId="{AE43F1B1-0959-4DCC-BCDB-26F3CC0C505A}">
      <dgm:prSet phldrT="[Text]"/>
      <dgm:spPr/>
      <dgm:t>
        <a:bodyPr/>
        <a:lstStyle/>
        <a:p>
          <a:r>
            <a:rPr lang="en-GB" b="1" dirty="0"/>
            <a:t>C: Could have</a:t>
          </a:r>
          <a:r>
            <a:rPr lang="en-GB" dirty="0"/>
            <a:t>: nice to have aspects that will have a small impact if left out</a:t>
          </a:r>
          <a:endParaRPr lang="en-NL" dirty="0"/>
        </a:p>
      </dgm:t>
    </dgm:pt>
    <dgm:pt modelId="{9C49F6B1-DB0C-4A0B-9AD9-B9B778D84F82}" type="parTrans" cxnId="{A7CF483E-EE0D-44FC-931C-9F25E628EEA0}">
      <dgm:prSet/>
      <dgm:spPr/>
      <dgm:t>
        <a:bodyPr/>
        <a:lstStyle/>
        <a:p>
          <a:endParaRPr lang="en-NL"/>
        </a:p>
      </dgm:t>
    </dgm:pt>
    <dgm:pt modelId="{D8F84528-3C14-402B-B466-8E4B01DB29D4}" type="sibTrans" cxnId="{A7CF483E-EE0D-44FC-931C-9F25E628EEA0}">
      <dgm:prSet/>
      <dgm:spPr/>
      <dgm:t>
        <a:bodyPr/>
        <a:lstStyle/>
        <a:p>
          <a:endParaRPr lang="en-NL"/>
        </a:p>
      </dgm:t>
    </dgm:pt>
    <dgm:pt modelId="{CE2FF081-7C37-4EEA-9FE0-7D2EB7BDA8AC}">
      <dgm:prSet phldrT="[Text]" phldr="1"/>
      <dgm:spPr/>
      <dgm:t>
        <a:bodyPr/>
        <a:lstStyle/>
        <a:p>
          <a:endParaRPr lang="en-NL"/>
        </a:p>
      </dgm:t>
    </dgm:pt>
    <dgm:pt modelId="{D44DFCF2-C7B7-4DA7-9313-0D13C990DCAD}" type="parTrans" cxnId="{EF110EA7-0D03-4D42-B17F-65F11B8CB2D9}">
      <dgm:prSet/>
      <dgm:spPr/>
      <dgm:t>
        <a:bodyPr/>
        <a:lstStyle/>
        <a:p>
          <a:endParaRPr lang="en-NL"/>
        </a:p>
      </dgm:t>
    </dgm:pt>
    <dgm:pt modelId="{82FD70BD-2CE4-486C-AB60-12C7B1016537}" type="sibTrans" cxnId="{EF110EA7-0D03-4D42-B17F-65F11B8CB2D9}">
      <dgm:prSet/>
      <dgm:spPr/>
      <dgm:t>
        <a:bodyPr/>
        <a:lstStyle/>
        <a:p>
          <a:endParaRPr lang="en-NL"/>
        </a:p>
      </dgm:t>
    </dgm:pt>
    <dgm:pt modelId="{07E3260D-8140-4197-9885-D4EBE5F41BED}">
      <dgm:prSet phldrT="[Text]" phldr="1"/>
      <dgm:spPr/>
      <dgm:t>
        <a:bodyPr/>
        <a:lstStyle/>
        <a:p>
          <a:endParaRPr lang="en-NL"/>
        </a:p>
      </dgm:t>
    </dgm:pt>
    <dgm:pt modelId="{3808D1D6-0141-4AE0-9102-B8B91358D668}" type="parTrans" cxnId="{496CB40E-641B-4FEA-89F7-14601996E952}">
      <dgm:prSet/>
      <dgm:spPr/>
      <dgm:t>
        <a:bodyPr/>
        <a:lstStyle/>
        <a:p>
          <a:endParaRPr lang="en-NL"/>
        </a:p>
      </dgm:t>
    </dgm:pt>
    <dgm:pt modelId="{31BEB77C-2F24-49F6-A85E-9D86F9932E0C}" type="sibTrans" cxnId="{496CB40E-641B-4FEA-89F7-14601996E952}">
      <dgm:prSet/>
      <dgm:spPr/>
      <dgm:t>
        <a:bodyPr/>
        <a:lstStyle/>
        <a:p>
          <a:endParaRPr lang="en-NL"/>
        </a:p>
      </dgm:t>
    </dgm:pt>
    <dgm:pt modelId="{8AF12F2B-A528-4E95-9621-E5E94920DD1C}">
      <dgm:prSet phldrT="[Text]"/>
      <dgm:spPr/>
      <dgm:t>
        <a:bodyPr/>
        <a:lstStyle/>
        <a:p>
          <a:r>
            <a:rPr lang="en-GB" b="1" dirty="0"/>
            <a:t>W: Will not but wish to have</a:t>
          </a:r>
          <a:r>
            <a:rPr lang="en-GB" dirty="0"/>
            <a:t>: aspects that are not a priority for this specific time frame (but might be add on at a later stages)</a:t>
          </a:r>
          <a:endParaRPr lang="en-NL" dirty="0"/>
        </a:p>
      </dgm:t>
    </dgm:pt>
    <dgm:pt modelId="{C778BD96-74CF-48D9-B0F0-E705518A782F}" type="parTrans" cxnId="{C7AA2D80-5AB0-4348-A1D3-1FF82D6342D4}">
      <dgm:prSet/>
      <dgm:spPr/>
      <dgm:t>
        <a:bodyPr/>
        <a:lstStyle/>
        <a:p>
          <a:endParaRPr lang="en-NL"/>
        </a:p>
      </dgm:t>
    </dgm:pt>
    <dgm:pt modelId="{7C6688FF-100B-4A44-8C3F-2AB8C2ED3AC2}" type="sibTrans" cxnId="{C7AA2D80-5AB0-4348-A1D3-1FF82D6342D4}">
      <dgm:prSet/>
      <dgm:spPr/>
      <dgm:t>
        <a:bodyPr/>
        <a:lstStyle/>
        <a:p>
          <a:endParaRPr lang="en-NL"/>
        </a:p>
      </dgm:t>
    </dgm:pt>
    <dgm:pt modelId="{8E3400C4-CD16-4945-9668-84AEBF216752}">
      <dgm:prSet phldrT="[Text]"/>
      <dgm:spPr/>
      <dgm:t>
        <a:bodyPr/>
        <a:lstStyle/>
        <a:p>
          <a:r>
            <a:rPr lang="en-US" dirty="0"/>
            <a:t>[ Text]</a:t>
          </a:r>
          <a:endParaRPr lang="en-NL" dirty="0"/>
        </a:p>
      </dgm:t>
    </dgm:pt>
    <dgm:pt modelId="{8927A140-BD1D-4CC0-9DDD-C763D5635CC4}" type="parTrans" cxnId="{1631AB9C-F3AD-4DBA-8772-CFFF0BC36571}">
      <dgm:prSet/>
      <dgm:spPr/>
      <dgm:t>
        <a:bodyPr/>
        <a:lstStyle/>
        <a:p>
          <a:endParaRPr lang="en-US"/>
        </a:p>
      </dgm:t>
    </dgm:pt>
    <dgm:pt modelId="{DBE665D4-775E-4745-B8AF-8BCF9D2B8342}" type="sibTrans" cxnId="{1631AB9C-F3AD-4DBA-8772-CFFF0BC36571}">
      <dgm:prSet/>
      <dgm:spPr/>
      <dgm:t>
        <a:bodyPr/>
        <a:lstStyle/>
        <a:p>
          <a:endParaRPr lang="en-US"/>
        </a:p>
      </dgm:t>
    </dgm:pt>
    <dgm:pt modelId="{49972FF7-4987-40D8-B9F9-14663C499073}">
      <dgm:prSet phldrT="[Text]" phldr="1"/>
      <dgm:spPr/>
      <dgm:t>
        <a:bodyPr/>
        <a:lstStyle/>
        <a:p>
          <a:endParaRPr lang="en-NL" dirty="0"/>
        </a:p>
      </dgm:t>
    </dgm:pt>
    <dgm:pt modelId="{8104267D-DF20-4AA6-AD2E-09CEEF202293}" type="sibTrans" cxnId="{8E502507-F509-4EB3-B2DC-17A331CCE112}">
      <dgm:prSet/>
      <dgm:spPr/>
      <dgm:t>
        <a:bodyPr/>
        <a:lstStyle/>
        <a:p>
          <a:endParaRPr lang="en-NL"/>
        </a:p>
      </dgm:t>
    </dgm:pt>
    <dgm:pt modelId="{6D46890C-1F2C-46A2-BA36-D70D609CC6B4}" type="parTrans" cxnId="{8E502507-F509-4EB3-B2DC-17A331CCE112}">
      <dgm:prSet/>
      <dgm:spPr/>
      <dgm:t>
        <a:bodyPr/>
        <a:lstStyle/>
        <a:p>
          <a:endParaRPr lang="en-NL"/>
        </a:p>
      </dgm:t>
    </dgm:pt>
    <dgm:pt modelId="{B21EB866-DB83-4731-B979-0B371371904F}">
      <dgm:prSet phldrT="[Text]"/>
      <dgm:spPr/>
      <dgm:t>
        <a:bodyPr/>
        <a:lstStyle/>
        <a:p>
          <a:r>
            <a:rPr lang="en-US" dirty="0"/>
            <a:t>[Text]</a:t>
          </a:r>
          <a:endParaRPr lang="en-NL" dirty="0"/>
        </a:p>
      </dgm:t>
    </dgm:pt>
    <dgm:pt modelId="{B425CE8F-AACB-42B7-9611-D411EA0D317D}" type="parTrans" cxnId="{8AFC2946-AFAE-4FDB-8B0B-DA40BFA9114A}">
      <dgm:prSet/>
      <dgm:spPr/>
      <dgm:t>
        <a:bodyPr/>
        <a:lstStyle/>
        <a:p>
          <a:endParaRPr lang="en-US"/>
        </a:p>
      </dgm:t>
    </dgm:pt>
    <dgm:pt modelId="{AE1FCDFF-EDE7-41D3-8FBA-1D3DA9C52C1E}" type="sibTrans" cxnId="{8AFC2946-AFAE-4FDB-8B0B-DA40BFA9114A}">
      <dgm:prSet/>
      <dgm:spPr/>
      <dgm:t>
        <a:bodyPr/>
        <a:lstStyle/>
        <a:p>
          <a:endParaRPr lang="en-US"/>
        </a:p>
      </dgm:t>
    </dgm:pt>
    <dgm:pt modelId="{631CD679-8D76-4BFB-8F38-26985F5440C1}" type="pres">
      <dgm:prSet presAssocID="{BED32338-53C0-4E9A-AFC1-D3331A6754C6}" presName="Name0" presStyleCnt="0">
        <dgm:presLayoutVars>
          <dgm:dir/>
          <dgm:animLvl val="lvl"/>
          <dgm:resizeHandles val="exact"/>
        </dgm:presLayoutVars>
      </dgm:prSet>
      <dgm:spPr/>
    </dgm:pt>
    <dgm:pt modelId="{80F4ECB7-860E-4518-AF75-205A007D9251}" type="pres">
      <dgm:prSet presAssocID="{85278CB4-78A2-4E9D-B4AD-B6EB76FE936C}" presName="composite" presStyleCnt="0"/>
      <dgm:spPr/>
    </dgm:pt>
    <dgm:pt modelId="{1E5667B9-CE5B-49F0-A716-ED5C53B34D92}" type="pres">
      <dgm:prSet presAssocID="{85278CB4-78A2-4E9D-B4AD-B6EB76FE936C}" presName="parTx" presStyleLbl="alignNode1" presStyleIdx="0" presStyleCnt="4" custLinFactY="-23217" custLinFactNeighborX="945" custLinFactNeighborY="-100000">
        <dgm:presLayoutVars>
          <dgm:chMax val="0"/>
          <dgm:chPref val="0"/>
          <dgm:bulletEnabled val="1"/>
        </dgm:presLayoutVars>
      </dgm:prSet>
      <dgm:spPr/>
    </dgm:pt>
    <dgm:pt modelId="{EB071FC2-AF3C-4F12-A392-20BC012A3BD9}" type="pres">
      <dgm:prSet presAssocID="{85278CB4-78A2-4E9D-B4AD-B6EB76FE936C}" presName="desTx" presStyleLbl="alignAccFollowNode1" presStyleIdx="0" presStyleCnt="4" custScaleY="516673" custLinFactY="100000" custLinFactNeighborX="-716" custLinFactNeighborY="110757">
        <dgm:presLayoutVars>
          <dgm:bulletEnabled val="1"/>
        </dgm:presLayoutVars>
      </dgm:prSet>
      <dgm:spPr/>
    </dgm:pt>
    <dgm:pt modelId="{04788391-B89B-429F-A94C-A10F1FA40AAF}" type="pres">
      <dgm:prSet presAssocID="{21617BDB-19E4-4DF1-90B3-799E75CCD4AB}" presName="space" presStyleCnt="0"/>
      <dgm:spPr/>
    </dgm:pt>
    <dgm:pt modelId="{5F3AF3A2-438B-4DFD-8B48-B50591A51A5D}" type="pres">
      <dgm:prSet presAssocID="{7DFFC9CB-1529-41B4-83D7-EE72C05BC37F}" presName="composite" presStyleCnt="0"/>
      <dgm:spPr/>
    </dgm:pt>
    <dgm:pt modelId="{C3F2E8BE-CFC4-410E-BE44-7C154CED2651}" type="pres">
      <dgm:prSet presAssocID="{7DFFC9CB-1529-41B4-83D7-EE72C05BC37F}" presName="parTx" presStyleLbl="alignNode1" presStyleIdx="1" presStyleCnt="4" custLinFactY="-23217" custLinFactNeighborX="5671" custLinFactNeighborY="-100000">
        <dgm:presLayoutVars>
          <dgm:chMax val="0"/>
          <dgm:chPref val="0"/>
          <dgm:bulletEnabled val="1"/>
        </dgm:presLayoutVars>
      </dgm:prSet>
      <dgm:spPr/>
    </dgm:pt>
    <dgm:pt modelId="{E269E232-CF38-48B2-8259-1024886CDA05}" type="pres">
      <dgm:prSet presAssocID="{7DFFC9CB-1529-41B4-83D7-EE72C05BC37F}" presName="desTx" presStyleLbl="alignAccFollowNode1" presStyleIdx="1" presStyleCnt="4" custScaleY="516673" custLinFactY="100000" custLinFactNeighborX="-716" custLinFactNeighborY="110757">
        <dgm:presLayoutVars>
          <dgm:bulletEnabled val="1"/>
        </dgm:presLayoutVars>
      </dgm:prSet>
      <dgm:spPr/>
    </dgm:pt>
    <dgm:pt modelId="{A5E09DB6-80FB-4E44-982C-1E8A629E9E9D}" type="pres">
      <dgm:prSet presAssocID="{116DE4A5-DC77-4E34-9C8C-486B93FA0028}" presName="space" presStyleCnt="0"/>
      <dgm:spPr/>
    </dgm:pt>
    <dgm:pt modelId="{C4171C76-6780-496A-838D-3F58364A909F}" type="pres">
      <dgm:prSet presAssocID="{AE43F1B1-0959-4DCC-BCDB-26F3CC0C505A}" presName="composite" presStyleCnt="0"/>
      <dgm:spPr/>
    </dgm:pt>
    <dgm:pt modelId="{A47A260A-4599-4A18-AE1F-697BDF37BB71}" type="pres">
      <dgm:prSet presAssocID="{AE43F1B1-0959-4DCC-BCDB-26F3CC0C505A}" presName="parTx" presStyleLbl="alignNode1" presStyleIdx="2" presStyleCnt="4" custLinFactY="-23215" custLinFactNeighborY="-100000">
        <dgm:presLayoutVars>
          <dgm:chMax val="0"/>
          <dgm:chPref val="0"/>
          <dgm:bulletEnabled val="1"/>
        </dgm:presLayoutVars>
      </dgm:prSet>
      <dgm:spPr/>
    </dgm:pt>
    <dgm:pt modelId="{52661F82-6D93-4D11-BA31-4883FB9816D1}" type="pres">
      <dgm:prSet presAssocID="{AE43F1B1-0959-4DCC-BCDB-26F3CC0C505A}" presName="desTx" presStyleLbl="alignAccFollowNode1" presStyleIdx="2" presStyleCnt="4" custScaleY="516673" custLinFactY="100000" custLinFactNeighborX="-716" custLinFactNeighborY="110757">
        <dgm:presLayoutVars>
          <dgm:bulletEnabled val="1"/>
        </dgm:presLayoutVars>
      </dgm:prSet>
      <dgm:spPr/>
    </dgm:pt>
    <dgm:pt modelId="{9B0132E1-0705-4D03-B384-39DDBD76D356}" type="pres">
      <dgm:prSet presAssocID="{D8F84528-3C14-402B-B466-8E4B01DB29D4}" presName="space" presStyleCnt="0"/>
      <dgm:spPr/>
    </dgm:pt>
    <dgm:pt modelId="{C40EEDE5-0C42-4387-AD5B-47275415AFA9}" type="pres">
      <dgm:prSet presAssocID="{8AF12F2B-A528-4E95-9621-E5E94920DD1C}" presName="composite" presStyleCnt="0"/>
      <dgm:spPr/>
    </dgm:pt>
    <dgm:pt modelId="{CE6884C8-114E-41C5-87A0-A7357C0D517F}" type="pres">
      <dgm:prSet presAssocID="{8AF12F2B-A528-4E95-9621-E5E94920DD1C}" presName="parTx" presStyleLbl="alignNode1" presStyleIdx="3" presStyleCnt="4" custLinFactY="-26441" custLinFactNeighborX="229" custLinFactNeighborY="-100000">
        <dgm:presLayoutVars>
          <dgm:chMax val="0"/>
          <dgm:chPref val="0"/>
          <dgm:bulletEnabled val="1"/>
        </dgm:presLayoutVars>
      </dgm:prSet>
      <dgm:spPr/>
    </dgm:pt>
    <dgm:pt modelId="{B1BB6C30-C0B1-44E4-ADAE-6E0D8F3F404D}" type="pres">
      <dgm:prSet presAssocID="{8AF12F2B-A528-4E95-9621-E5E94920DD1C}" presName="desTx" presStyleLbl="alignAccFollowNode1" presStyleIdx="3" presStyleCnt="4" custScaleY="516673" custLinFactY="100000" custLinFactNeighborX="-716" custLinFactNeighborY="110757">
        <dgm:presLayoutVars>
          <dgm:bulletEnabled val="1"/>
        </dgm:presLayoutVars>
      </dgm:prSet>
      <dgm:spPr/>
    </dgm:pt>
  </dgm:ptLst>
  <dgm:cxnLst>
    <dgm:cxn modelId="{8E502507-F509-4EB3-B2DC-17A331CCE112}" srcId="{85278CB4-78A2-4E9D-B4AD-B6EB76FE936C}" destId="{49972FF7-4987-40D8-B9F9-14663C499073}" srcOrd="1" destOrd="0" parTransId="{6D46890C-1F2C-46A2-BA36-D70D609CC6B4}" sibTransId="{8104267D-DF20-4AA6-AD2E-09CEEF202293}"/>
    <dgm:cxn modelId="{496CB40E-641B-4FEA-89F7-14601996E952}" srcId="{8AF12F2B-A528-4E95-9621-E5E94920DD1C}" destId="{07E3260D-8140-4197-9885-D4EBE5F41BED}" srcOrd="1" destOrd="0" parTransId="{3808D1D6-0141-4AE0-9102-B8B91358D668}" sibTransId="{31BEB77C-2F24-49F6-A85E-9D86F9932E0C}"/>
    <dgm:cxn modelId="{54FE7C14-BAF7-469E-A39B-4A38CAFA62E0}" type="presOf" srcId="{07E3260D-8140-4197-9885-D4EBE5F41BED}" destId="{B1BB6C30-C0B1-44E4-ADAE-6E0D8F3F404D}" srcOrd="0" destOrd="1" presId="urn:microsoft.com/office/officeart/2005/8/layout/hList1"/>
    <dgm:cxn modelId="{C518CA24-AEC3-4CCB-8981-D7177D10F619}" type="presOf" srcId="{B21EB866-DB83-4731-B979-0B371371904F}" destId="{52661F82-6D93-4D11-BA31-4883FB9816D1}" srcOrd="0" destOrd="1" presId="urn:microsoft.com/office/officeart/2005/8/layout/hList1"/>
    <dgm:cxn modelId="{57A5DB24-C915-4D4D-8E92-733AB3B947AB}" type="presOf" srcId="{6D4576A1-6D68-48AE-B883-9D9FE4F86A75}" destId="{EB071FC2-AF3C-4F12-A392-20BC012A3BD9}" srcOrd="0" destOrd="0" presId="urn:microsoft.com/office/officeart/2005/8/layout/hList1"/>
    <dgm:cxn modelId="{0C253725-F24E-4162-BEA9-7E6056ACF64A}" type="presOf" srcId="{BED32338-53C0-4E9A-AFC1-D3331A6754C6}" destId="{631CD679-8D76-4BFB-8F38-26985F5440C1}" srcOrd="0" destOrd="0" presId="urn:microsoft.com/office/officeart/2005/8/layout/hList1"/>
    <dgm:cxn modelId="{E7A7D032-EF68-4C1F-8820-084A7F466D85}" type="presOf" srcId="{49972FF7-4987-40D8-B9F9-14663C499073}" destId="{EB071FC2-AF3C-4F12-A392-20BC012A3BD9}" srcOrd="0" destOrd="1" presId="urn:microsoft.com/office/officeart/2005/8/layout/hList1"/>
    <dgm:cxn modelId="{A7CF483E-EE0D-44FC-931C-9F25E628EEA0}" srcId="{BED32338-53C0-4E9A-AFC1-D3331A6754C6}" destId="{AE43F1B1-0959-4DCC-BCDB-26F3CC0C505A}" srcOrd="2" destOrd="0" parTransId="{9C49F6B1-DB0C-4A0B-9AD9-B9B778D84F82}" sibTransId="{D8F84528-3C14-402B-B466-8E4B01DB29D4}"/>
    <dgm:cxn modelId="{DB1ACF60-0CAA-49F4-B510-50E5A0EB4816}" type="presOf" srcId="{8AF12F2B-A528-4E95-9621-E5E94920DD1C}" destId="{CE6884C8-114E-41C5-87A0-A7357C0D517F}" srcOrd="0" destOrd="0" presId="urn:microsoft.com/office/officeart/2005/8/layout/hList1"/>
    <dgm:cxn modelId="{8AFC2946-AFAE-4FDB-8B0B-DA40BFA9114A}" srcId="{AE43F1B1-0959-4DCC-BCDB-26F3CC0C505A}" destId="{B21EB866-DB83-4731-B979-0B371371904F}" srcOrd="1" destOrd="0" parTransId="{B425CE8F-AACB-42B7-9611-D411EA0D317D}" sibTransId="{AE1FCDFF-EDE7-41D3-8FBA-1D3DA9C52C1E}"/>
    <dgm:cxn modelId="{78C7A44E-5338-4F5F-A215-B2AA06FE4EF2}" type="presOf" srcId="{1D050C5A-680E-4A68-A67F-6BB53239D64F}" destId="{E269E232-CF38-48B2-8259-1024886CDA05}" srcOrd="0" destOrd="1" presId="urn:microsoft.com/office/officeart/2005/8/layout/hList1"/>
    <dgm:cxn modelId="{CB33F67C-F631-40ED-A1C5-77A034084AF5}" srcId="{7DFFC9CB-1529-41B4-83D7-EE72C05BC37F}" destId="{1D050C5A-680E-4A68-A67F-6BB53239D64F}" srcOrd="1" destOrd="0" parTransId="{72327678-F81F-4FB2-A545-D3924D7A3BA7}" sibTransId="{ED077850-1427-4673-9B5B-1A654B1A208B}"/>
    <dgm:cxn modelId="{C7AA2D80-5AB0-4348-A1D3-1FF82D6342D4}" srcId="{BED32338-53C0-4E9A-AFC1-D3331A6754C6}" destId="{8AF12F2B-A528-4E95-9621-E5E94920DD1C}" srcOrd="3" destOrd="0" parTransId="{C778BD96-74CF-48D9-B0F0-E705518A782F}" sibTransId="{7C6688FF-100B-4A44-8C3F-2AB8C2ED3AC2}"/>
    <dgm:cxn modelId="{BB8B8E9B-3963-4E7D-B1DC-40D9DE1C3505}" type="presOf" srcId="{8E3400C4-CD16-4945-9668-84AEBF216752}" destId="{52661F82-6D93-4D11-BA31-4883FB9816D1}" srcOrd="0" destOrd="0" presId="urn:microsoft.com/office/officeart/2005/8/layout/hList1"/>
    <dgm:cxn modelId="{1631AB9C-F3AD-4DBA-8772-CFFF0BC36571}" srcId="{AE43F1B1-0959-4DCC-BCDB-26F3CC0C505A}" destId="{8E3400C4-CD16-4945-9668-84AEBF216752}" srcOrd="0" destOrd="0" parTransId="{8927A140-BD1D-4CC0-9DDD-C763D5635CC4}" sibTransId="{DBE665D4-775E-4745-B8AF-8BCF9D2B8342}"/>
    <dgm:cxn modelId="{EF110EA7-0D03-4D42-B17F-65F11B8CB2D9}" srcId="{8AF12F2B-A528-4E95-9621-E5E94920DD1C}" destId="{CE2FF081-7C37-4EEA-9FE0-7D2EB7BDA8AC}" srcOrd="0" destOrd="0" parTransId="{D44DFCF2-C7B7-4DA7-9313-0D13C990DCAD}" sibTransId="{82FD70BD-2CE4-486C-AB60-12C7B1016537}"/>
    <dgm:cxn modelId="{8FD9A3B9-5D2F-419D-9DB6-5D2AA5AD9F21}" srcId="{85278CB4-78A2-4E9D-B4AD-B6EB76FE936C}" destId="{6D4576A1-6D68-48AE-B883-9D9FE4F86A75}" srcOrd="0" destOrd="0" parTransId="{45C4650E-23AA-4C58-8485-C17A18206913}" sibTransId="{F49BE203-7AC4-4FDC-B684-B5E74B934977}"/>
    <dgm:cxn modelId="{F76F4CC7-9AC7-44D5-9800-901C6CB44840}" type="presOf" srcId="{85278CB4-78A2-4E9D-B4AD-B6EB76FE936C}" destId="{1E5667B9-CE5B-49F0-A716-ED5C53B34D92}" srcOrd="0" destOrd="0" presId="urn:microsoft.com/office/officeart/2005/8/layout/hList1"/>
    <dgm:cxn modelId="{690DB5D1-5056-46E6-988B-236CE0B669DD}" srcId="{7DFFC9CB-1529-41B4-83D7-EE72C05BC37F}" destId="{C63F551E-6153-425A-90B8-B92BE0998BF9}" srcOrd="0" destOrd="0" parTransId="{29DD90F1-1193-4961-B0E6-DD0B4D8D3808}" sibTransId="{2F185E97-7365-4300-B973-8DDAF9A93B07}"/>
    <dgm:cxn modelId="{533DEDD5-06E3-45C5-BC8F-05CB745D1C93}" type="presOf" srcId="{CE2FF081-7C37-4EEA-9FE0-7D2EB7BDA8AC}" destId="{B1BB6C30-C0B1-44E4-ADAE-6E0D8F3F404D}" srcOrd="0" destOrd="0" presId="urn:microsoft.com/office/officeart/2005/8/layout/hList1"/>
    <dgm:cxn modelId="{20D039D8-AD73-4B82-A50E-8839120A321B}" srcId="{BED32338-53C0-4E9A-AFC1-D3331A6754C6}" destId="{85278CB4-78A2-4E9D-B4AD-B6EB76FE936C}" srcOrd="0" destOrd="0" parTransId="{CE8E0D29-671E-47B0-98B5-286160BDD2F5}" sibTransId="{21617BDB-19E4-4DF1-90B3-799E75CCD4AB}"/>
    <dgm:cxn modelId="{B8487BE0-26F7-48E9-8F0B-F0AA8F430A9B}" type="presOf" srcId="{C63F551E-6153-425A-90B8-B92BE0998BF9}" destId="{E269E232-CF38-48B2-8259-1024886CDA05}" srcOrd="0" destOrd="0" presId="urn:microsoft.com/office/officeart/2005/8/layout/hList1"/>
    <dgm:cxn modelId="{C23E79FA-8454-4749-95F4-F8EFA2484E52}" type="presOf" srcId="{AE43F1B1-0959-4DCC-BCDB-26F3CC0C505A}" destId="{A47A260A-4599-4A18-AE1F-697BDF37BB71}" srcOrd="0" destOrd="0" presId="urn:microsoft.com/office/officeart/2005/8/layout/hList1"/>
    <dgm:cxn modelId="{28C438FC-CE8E-4506-9E16-051F882B7D79}" type="presOf" srcId="{7DFFC9CB-1529-41B4-83D7-EE72C05BC37F}" destId="{C3F2E8BE-CFC4-410E-BE44-7C154CED2651}" srcOrd="0" destOrd="0" presId="urn:microsoft.com/office/officeart/2005/8/layout/hList1"/>
    <dgm:cxn modelId="{6A3BCAFC-2B37-4FF1-9F3D-D1DB9EBAF07C}" srcId="{BED32338-53C0-4E9A-AFC1-D3331A6754C6}" destId="{7DFFC9CB-1529-41B4-83D7-EE72C05BC37F}" srcOrd="1" destOrd="0" parTransId="{0FFD172E-A344-44E2-A1DA-78BF5ECB90D5}" sibTransId="{116DE4A5-DC77-4E34-9C8C-486B93FA0028}"/>
    <dgm:cxn modelId="{A9ECEEA8-1722-4731-8A14-51FCAEB99461}" type="presParOf" srcId="{631CD679-8D76-4BFB-8F38-26985F5440C1}" destId="{80F4ECB7-860E-4518-AF75-205A007D9251}" srcOrd="0" destOrd="0" presId="urn:microsoft.com/office/officeart/2005/8/layout/hList1"/>
    <dgm:cxn modelId="{CD8A26DE-F40C-42A6-9953-68625EEB1735}" type="presParOf" srcId="{80F4ECB7-860E-4518-AF75-205A007D9251}" destId="{1E5667B9-CE5B-49F0-A716-ED5C53B34D92}" srcOrd="0" destOrd="0" presId="urn:microsoft.com/office/officeart/2005/8/layout/hList1"/>
    <dgm:cxn modelId="{D5505D0C-FB87-47A1-B678-77FC6CCAAA8E}" type="presParOf" srcId="{80F4ECB7-860E-4518-AF75-205A007D9251}" destId="{EB071FC2-AF3C-4F12-A392-20BC012A3BD9}" srcOrd="1" destOrd="0" presId="urn:microsoft.com/office/officeart/2005/8/layout/hList1"/>
    <dgm:cxn modelId="{5FDE6516-E4C5-47CD-91F4-22139C6AFCF8}" type="presParOf" srcId="{631CD679-8D76-4BFB-8F38-26985F5440C1}" destId="{04788391-B89B-429F-A94C-A10F1FA40AAF}" srcOrd="1" destOrd="0" presId="urn:microsoft.com/office/officeart/2005/8/layout/hList1"/>
    <dgm:cxn modelId="{1CC8A5E9-C916-4130-9C00-C3A2B6C1DA93}" type="presParOf" srcId="{631CD679-8D76-4BFB-8F38-26985F5440C1}" destId="{5F3AF3A2-438B-4DFD-8B48-B50591A51A5D}" srcOrd="2" destOrd="0" presId="urn:microsoft.com/office/officeart/2005/8/layout/hList1"/>
    <dgm:cxn modelId="{6B46A20D-F4B7-478A-A029-1B4F447DD35B}" type="presParOf" srcId="{5F3AF3A2-438B-4DFD-8B48-B50591A51A5D}" destId="{C3F2E8BE-CFC4-410E-BE44-7C154CED2651}" srcOrd="0" destOrd="0" presId="urn:microsoft.com/office/officeart/2005/8/layout/hList1"/>
    <dgm:cxn modelId="{510193CE-1478-436C-9EB6-BBD554B48DCA}" type="presParOf" srcId="{5F3AF3A2-438B-4DFD-8B48-B50591A51A5D}" destId="{E269E232-CF38-48B2-8259-1024886CDA05}" srcOrd="1" destOrd="0" presId="urn:microsoft.com/office/officeart/2005/8/layout/hList1"/>
    <dgm:cxn modelId="{72829D59-A82C-4B2A-B8D7-C54A795DC391}" type="presParOf" srcId="{631CD679-8D76-4BFB-8F38-26985F5440C1}" destId="{A5E09DB6-80FB-4E44-982C-1E8A629E9E9D}" srcOrd="3" destOrd="0" presId="urn:microsoft.com/office/officeart/2005/8/layout/hList1"/>
    <dgm:cxn modelId="{5C73F239-E1BE-4623-948F-FA614F77EC8E}" type="presParOf" srcId="{631CD679-8D76-4BFB-8F38-26985F5440C1}" destId="{C4171C76-6780-496A-838D-3F58364A909F}" srcOrd="4" destOrd="0" presId="urn:microsoft.com/office/officeart/2005/8/layout/hList1"/>
    <dgm:cxn modelId="{EE592E73-1402-4E28-9333-21C8554B94E9}" type="presParOf" srcId="{C4171C76-6780-496A-838D-3F58364A909F}" destId="{A47A260A-4599-4A18-AE1F-697BDF37BB71}" srcOrd="0" destOrd="0" presId="urn:microsoft.com/office/officeart/2005/8/layout/hList1"/>
    <dgm:cxn modelId="{ED639B1F-038C-4EB6-B543-DD692423A0FC}" type="presParOf" srcId="{C4171C76-6780-496A-838D-3F58364A909F}" destId="{52661F82-6D93-4D11-BA31-4883FB9816D1}" srcOrd="1" destOrd="0" presId="urn:microsoft.com/office/officeart/2005/8/layout/hList1"/>
    <dgm:cxn modelId="{C37568DF-DC69-419C-81B1-0ACD37C1D3C2}" type="presParOf" srcId="{631CD679-8D76-4BFB-8F38-26985F5440C1}" destId="{9B0132E1-0705-4D03-B384-39DDBD76D356}" srcOrd="5" destOrd="0" presId="urn:microsoft.com/office/officeart/2005/8/layout/hList1"/>
    <dgm:cxn modelId="{B0EE9247-A81A-474F-ADD9-82329E53BC12}" type="presParOf" srcId="{631CD679-8D76-4BFB-8F38-26985F5440C1}" destId="{C40EEDE5-0C42-4387-AD5B-47275415AFA9}" srcOrd="6" destOrd="0" presId="urn:microsoft.com/office/officeart/2005/8/layout/hList1"/>
    <dgm:cxn modelId="{9F715EC9-ED2E-464D-8C92-FD75476D1F03}" type="presParOf" srcId="{C40EEDE5-0C42-4387-AD5B-47275415AFA9}" destId="{CE6884C8-114E-41C5-87A0-A7357C0D517F}" srcOrd="0" destOrd="0" presId="urn:microsoft.com/office/officeart/2005/8/layout/hList1"/>
    <dgm:cxn modelId="{F41FF5BF-7DC0-49D9-8E95-EAD93D6306FC}" type="presParOf" srcId="{C40EEDE5-0C42-4387-AD5B-47275415AFA9}" destId="{B1BB6C30-C0B1-44E4-ADAE-6E0D8F3F404D}" srcOrd="1" destOrd="0" presId="urn:microsoft.com/office/officeart/2005/8/layout/h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E5667B9-CE5B-49F0-A716-ED5C53B34D92}">
      <dsp:nvSpPr>
        <dsp:cNvPr id="0" name=""/>
        <dsp:cNvSpPr/>
      </dsp:nvSpPr>
      <dsp:spPr>
        <a:xfrm>
          <a:off x="24740" y="417674"/>
          <a:ext cx="2226239" cy="709535"/>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n-GB" sz="1100" b="1" kern="1200" dirty="0"/>
            <a:t>M: must have</a:t>
          </a:r>
          <a:r>
            <a:rPr lang="en-GB" sz="1100" kern="1200" dirty="0"/>
            <a:t>: non-negotiable product needs that are mandatory for the product to function</a:t>
          </a:r>
          <a:endParaRPr lang="en-NL" sz="1100" kern="1200" dirty="0"/>
        </a:p>
      </dsp:txBody>
      <dsp:txXfrm>
        <a:off x="24740" y="417674"/>
        <a:ext cx="2226239" cy="709535"/>
      </dsp:txXfrm>
    </dsp:sp>
    <dsp:sp modelId="{EB071FC2-AF3C-4F12-A392-20BC012A3BD9}">
      <dsp:nvSpPr>
        <dsp:cNvPr id="0" name=""/>
        <dsp:cNvSpPr/>
      </dsp:nvSpPr>
      <dsp:spPr>
        <a:xfrm>
          <a:off x="0" y="1070835"/>
          <a:ext cx="2226239" cy="2496150"/>
        </a:xfrm>
        <a:prstGeom prst="rect">
          <a:avLst/>
        </a:prstGeom>
        <a:solidFill>
          <a:schemeClr val="accent2">
            <a:tint val="40000"/>
            <a:alpha val="90000"/>
            <a:hueOff val="0"/>
            <a:satOff val="0"/>
            <a:lumOff val="0"/>
            <a:alphaOff val="0"/>
          </a:schemeClr>
        </a:solidFill>
        <a:ln w="12700" cap="flat" cmpd="sng" algn="ctr">
          <a:solidFill>
            <a:schemeClr val="accent2">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endParaRPr lang="en-NL" sz="1100" kern="1200"/>
        </a:p>
        <a:p>
          <a:pPr marL="57150" lvl="1" indent="-57150" algn="l" defTabSz="488950">
            <a:lnSpc>
              <a:spcPct val="90000"/>
            </a:lnSpc>
            <a:spcBef>
              <a:spcPct val="0"/>
            </a:spcBef>
            <a:spcAft>
              <a:spcPct val="15000"/>
            </a:spcAft>
            <a:buChar char="•"/>
          </a:pPr>
          <a:endParaRPr lang="en-NL" sz="1100" kern="1200" dirty="0"/>
        </a:p>
      </dsp:txBody>
      <dsp:txXfrm>
        <a:off x="0" y="1070835"/>
        <a:ext cx="2226239" cy="2496150"/>
      </dsp:txXfrm>
    </dsp:sp>
    <dsp:sp modelId="{C3F2E8BE-CFC4-410E-BE44-7C154CED2651}">
      <dsp:nvSpPr>
        <dsp:cNvPr id="0" name=""/>
        <dsp:cNvSpPr/>
      </dsp:nvSpPr>
      <dsp:spPr>
        <a:xfrm>
          <a:off x="2667865" y="417674"/>
          <a:ext cx="2226239" cy="709535"/>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n-GB" sz="1100" b="1" kern="1200" dirty="0"/>
            <a:t>S: Should have</a:t>
          </a:r>
          <a:r>
            <a:rPr lang="en-GB" sz="1100" kern="1200" dirty="0"/>
            <a:t>: important aspects that are not vital but add significant value to your product</a:t>
          </a:r>
          <a:endParaRPr lang="en-NL" sz="1100" kern="1200" dirty="0"/>
        </a:p>
      </dsp:txBody>
      <dsp:txXfrm>
        <a:off x="2667865" y="417674"/>
        <a:ext cx="2226239" cy="709535"/>
      </dsp:txXfrm>
    </dsp:sp>
    <dsp:sp modelId="{E269E232-CF38-48B2-8259-1024886CDA05}">
      <dsp:nvSpPr>
        <dsp:cNvPr id="0" name=""/>
        <dsp:cNvSpPr/>
      </dsp:nvSpPr>
      <dsp:spPr>
        <a:xfrm>
          <a:off x="2525675" y="1070835"/>
          <a:ext cx="2226239" cy="2496150"/>
        </a:xfrm>
        <a:prstGeom prst="rect">
          <a:avLst/>
        </a:prstGeom>
        <a:solidFill>
          <a:schemeClr val="accent3">
            <a:tint val="40000"/>
            <a:alpha val="90000"/>
            <a:hueOff val="0"/>
            <a:satOff val="0"/>
            <a:lumOff val="0"/>
            <a:alphaOff val="0"/>
          </a:schemeClr>
        </a:solidFill>
        <a:ln w="12700" cap="flat" cmpd="sng" algn="ctr">
          <a:solidFill>
            <a:schemeClr val="accent3">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endParaRPr lang="en-NL" sz="1100" kern="1200" dirty="0"/>
        </a:p>
        <a:p>
          <a:pPr marL="57150" lvl="1" indent="-57150" algn="l" defTabSz="488950">
            <a:lnSpc>
              <a:spcPct val="90000"/>
            </a:lnSpc>
            <a:spcBef>
              <a:spcPct val="0"/>
            </a:spcBef>
            <a:spcAft>
              <a:spcPct val="15000"/>
            </a:spcAft>
            <a:buChar char="•"/>
          </a:pPr>
          <a:endParaRPr lang="en-NL" sz="1100" kern="1200" dirty="0"/>
        </a:p>
      </dsp:txBody>
      <dsp:txXfrm>
        <a:off x="2525675" y="1070835"/>
        <a:ext cx="2226239" cy="2496150"/>
      </dsp:txXfrm>
    </dsp:sp>
    <dsp:sp modelId="{A47A260A-4599-4A18-AE1F-697BDF37BB71}">
      <dsp:nvSpPr>
        <dsp:cNvPr id="0" name=""/>
        <dsp:cNvSpPr/>
      </dsp:nvSpPr>
      <dsp:spPr>
        <a:xfrm>
          <a:off x="5079529" y="417688"/>
          <a:ext cx="2226239" cy="709535"/>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n-GB" sz="1100" b="1" kern="1200" dirty="0"/>
            <a:t>C: Could have</a:t>
          </a:r>
          <a:r>
            <a:rPr lang="en-GB" sz="1100" kern="1200" dirty="0"/>
            <a:t>: nice to have aspects that will have a small impact if left out</a:t>
          </a:r>
          <a:endParaRPr lang="en-NL" sz="1100" kern="1200" dirty="0"/>
        </a:p>
      </dsp:txBody>
      <dsp:txXfrm>
        <a:off x="5079529" y="417688"/>
        <a:ext cx="2226239" cy="709535"/>
      </dsp:txXfrm>
    </dsp:sp>
    <dsp:sp modelId="{52661F82-6D93-4D11-BA31-4883FB9816D1}">
      <dsp:nvSpPr>
        <dsp:cNvPr id="0" name=""/>
        <dsp:cNvSpPr/>
      </dsp:nvSpPr>
      <dsp:spPr>
        <a:xfrm>
          <a:off x="5063589" y="1070835"/>
          <a:ext cx="2226239" cy="2496150"/>
        </a:xfrm>
        <a:prstGeom prst="rect">
          <a:avLst/>
        </a:prstGeom>
        <a:solidFill>
          <a:schemeClr val="accent4">
            <a:tint val="40000"/>
            <a:alpha val="90000"/>
            <a:hueOff val="0"/>
            <a:satOff val="0"/>
            <a:lumOff val="0"/>
            <a:alphaOff val="0"/>
          </a:schemeClr>
        </a:solidFill>
        <a:ln w="12700" cap="flat" cmpd="sng" algn="ctr">
          <a:solidFill>
            <a:schemeClr val="accent4">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r>
            <a:rPr lang="en-US" sz="1100" kern="1200" dirty="0"/>
            <a:t>[ Text]</a:t>
          </a:r>
          <a:endParaRPr lang="en-NL" sz="1100" kern="1200" dirty="0"/>
        </a:p>
        <a:p>
          <a:pPr marL="57150" lvl="1" indent="-57150" algn="l" defTabSz="488950">
            <a:lnSpc>
              <a:spcPct val="90000"/>
            </a:lnSpc>
            <a:spcBef>
              <a:spcPct val="0"/>
            </a:spcBef>
            <a:spcAft>
              <a:spcPct val="15000"/>
            </a:spcAft>
            <a:buChar char="•"/>
          </a:pPr>
          <a:r>
            <a:rPr lang="en-US" sz="1100" kern="1200" dirty="0"/>
            <a:t>[Text]</a:t>
          </a:r>
          <a:endParaRPr lang="en-NL" sz="1100" kern="1200" dirty="0"/>
        </a:p>
      </dsp:txBody>
      <dsp:txXfrm>
        <a:off x="5063589" y="1070835"/>
        <a:ext cx="2226239" cy="2496150"/>
      </dsp:txXfrm>
    </dsp:sp>
    <dsp:sp modelId="{CE6884C8-114E-41C5-87A0-A7357C0D517F}">
      <dsp:nvSpPr>
        <dsp:cNvPr id="0" name=""/>
        <dsp:cNvSpPr/>
      </dsp:nvSpPr>
      <dsp:spPr>
        <a:xfrm>
          <a:off x="7621145" y="394799"/>
          <a:ext cx="2226239" cy="709535"/>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8232" tIns="44704" rIns="78232" bIns="44704" numCol="1" spcCol="1270" anchor="ctr" anchorCtr="0">
          <a:noAutofit/>
        </a:bodyPr>
        <a:lstStyle/>
        <a:p>
          <a:pPr marL="0" lvl="0" indent="0" algn="ctr" defTabSz="488950">
            <a:lnSpc>
              <a:spcPct val="90000"/>
            </a:lnSpc>
            <a:spcBef>
              <a:spcPct val="0"/>
            </a:spcBef>
            <a:spcAft>
              <a:spcPct val="35000"/>
            </a:spcAft>
            <a:buNone/>
          </a:pPr>
          <a:r>
            <a:rPr lang="en-GB" sz="1100" b="1" kern="1200" dirty="0"/>
            <a:t>W: Will not but wish to have</a:t>
          </a:r>
          <a:r>
            <a:rPr lang="en-GB" sz="1100" kern="1200" dirty="0"/>
            <a:t>: aspects that are not a priority for this specific time frame (but might be add on at a later stages)</a:t>
          </a:r>
          <a:endParaRPr lang="en-NL" sz="1100" kern="1200" dirty="0"/>
        </a:p>
      </dsp:txBody>
      <dsp:txXfrm>
        <a:off x="7621145" y="394799"/>
        <a:ext cx="2226239" cy="709535"/>
      </dsp:txXfrm>
    </dsp:sp>
    <dsp:sp modelId="{B1BB6C30-C0B1-44E4-ADAE-6E0D8F3F404D}">
      <dsp:nvSpPr>
        <dsp:cNvPr id="0" name=""/>
        <dsp:cNvSpPr/>
      </dsp:nvSpPr>
      <dsp:spPr>
        <a:xfrm>
          <a:off x="7601502" y="1070835"/>
          <a:ext cx="2226239" cy="2496150"/>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8674" tIns="58674" rIns="78232" bIns="88011" numCol="1" spcCol="1270" anchor="t" anchorCtr="0">
          <a:noAutofit/>
        </a:bodyPr>
        <a:lstStyle/>
        <a:p>
          <a:pPr marL="57150" lvl="1" indent="-57150" algn="l" defTabSz="488950">
            <a:lnSpc>
              <a:spcPct val="90000"/>
            </a:lnSpc>
            <a:spcBef>
              <a:spcPct val="0"/>
            </a:spcBef>
            <a:spcAft>
              <a:spcPct val="15000"/>
            </a:spcAft>
            <a:buChar char="•"/>
          </a:pPr>
          <a:endParaRPr lang="en-NL" sz="1100" kern="1200"/>
        </a:p>
        <a:p>
          <a:pPr marL="57150" lvl="1" indent="-57150" algn="l" defTabSz="488950">
            <a:lnSpc>
              <a:spcPct val="90000"/>
            </a:lnSpc>
            <a:spcBef>
              <a:spcPct val="0"/>
            </a:spcBef>
            <a:spcAft>
              <a:spcPct val="15000"/>
            </a:spcAft>
            <a:buChar char="•"/>
          </a:pPr>
          <a:endParaRPr lang="en-NL" sz="1100" kern="1200"/>
        </a:p>
      </dsp:txBody>
      <dsp:txXfrm>
        <a:off x="7601502" y="1070835"/>
        <a:ext cx="2226239" cy="249615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12/15/2022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26826002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20</a:t>
            </a:fld>
            <a:endParaRPr lang="en-US"/>
          </a:p>
        </p:txBody>
      </p:sp>
    </p:spTree>
    <p:extLst>
      <p:ext uri="{BB962C8B-B14F-4D97-AF65-F5344CB8AC3E}">
        <p14:creationId xmlns:p14="http://schemas.microsoft.com/office/powerpoint/2010/main" val="209995914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21</a:t>
            </a:fld>
            <a:endParaRPr lang="en-US"/>
          </a:p>
        </p:txBody>
      </p:sp>
    </p:spTree>
    <p:extLst>
      <p:ext uri="{BB962C8B-B14F-4D97-AF65-F5344CB8AC3E}">
        <p14:creationId xmlns:p14="http://schemas.microsoft.com/office/powerpoint/2010/main" val="1640456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22</a:t>
            </a:fld>
            <a:endParaRPr lang="en-US"/>
          </a:p>
        </p:txBody>
      </p:sp>
    </p:spTree>
    <p:extLst>
      <p:ext uri="{BB962C8B-B14F-4D97-AF65-F5344CB8AC3E}">
        <p14:creationId xmlns:p14="http://schemas.microsoft.com/office/powerpoint/2010/main" val="21000581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28</a:t>
            </a:fld>
            <a:endParaRPr lang="en-US"/>
          </a:p>
        </p:txBody>
      </p:sp>
    </p:spTree>
    <p:extLst>
      <p:ext uri="{BB962C8B-B14F-4D97-AF65-F5344CB8AC3E}">
        <p14:creationId xmlns:p14="http://schemas.microsoft.com/office/powerpoint/2010/main" val="1590485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29</a:t>
            </a:fld>
            <a:endParaRPr lang="en-US"/>
          </a:p>
        </p:txBody>
      </p:sp>
    </p:spTree>
    <p:extLst>
      <p:ext uri="{BB962C8B-B14F-4D97-AF65-F5344CB8AC3E}">
        <p14:creationId xmlns:p14="http://schemas.microsoft.com/office/powerpoint/2010/main" val="15052935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30</a:t>
            </a:fld>
            <a:endParaRPr lang="en-US"/>
          </a:p>
        </p:txBody>
      </p:sp>
    </p:spTree>
    <p:extLst>
      <p:ext uri="{BB962C8B-B14F-4D97-AF65-F5344CB8AC3E}">
        <p14:creationId xmlns:p14="http://schemas.microsoft.com/office/powerpoint/2010/main" val="22673949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42</a:t>
            </a:fld>
            <a:endParaRPr lang="en-US"/>
          </a:p>
        </p:txBody>
      </p:sp>
    </p:spTree>
    <p:extLst>
      <p:ext uri="{BB962C8B-B14F-4D97-AF65-F5344CB8AC3E}">
        <p14:creationId xmlns:p14="http://schemas.microsoft.com/office/powerpoint/2010/main" val="14748164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43</a:t>
            </a:fld>
            <a:endParaRPr lang="en-US"/>
          </a:p>
        </p:txBody>
      </p:sp>
    </p:spTree>
    <p:extLst>
      <p:ext uri="{BB962C8B-B14F-4D97-AF65-F5344CB8AC3E}">
        <p14:creationId xmlns:p14="http://schemas.microsoft.com/office/powerpoint/2010/main" val="337728608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44</a:t>
            </a:fld>
            <a:endParaRPr lang="en-US"/>
          </a:p>
        </p:txBody>
      </p:sp>
    </p:spTree>
    <p:extLst>
      <p:ext uri="{BB962C8B-B14F-4D97-AF65-F5344CB8AC3E}">
        <p14:creationId xmlns:p14="http://schemas.microsoft.com/office/powerpoint/2010/main" val="106996862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46</a:t>
            </a:fld>
            <a:endParaRPr lang="en-US"/>
          </a:p>
        </p:txBody>
      </p:sp>
    </p:spTree>
    <p:extLst>
      <p:ext uri="{BB962C8B-B14F-4D97-AF65-F5344CB8AC3E}">
        <p14:creationId xmlns:p14="http://schemas.microsoft.com/office/powerpoint/2010/main" val="34083432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422646821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51</a:t>
            </a:fld>
            <a:endParaRPr lang="en-US"/>
          </a:p>
        </p:txBody>
      </p:sp>
    </p:spTree>
    <p:extLst>
      <p:ext uri="{BB962C8B-B14F-4D97-AF65-F5344CB8AC3E}">
        <p14:creationId xmlns:p14="http://schemas.microsoft.com/office/powerpoint/2010/main" val="278209542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52</a:t>
            </a:fld>
            <a:endParaRPr lang="en-US"/>
          </a:p>
        </p:txBody>
      </p:sp>
    </p:spTree>
    <p:extLst>
      <p:ext uri="{BB962C8B-B14F-4D97-AF65-F5344CB8AC3E}">
        <p14:creationId xmlns:p14="http://schemas.microsoft.com/office/powerpoint/2010/main" val="129916223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53</a:t>
            </a:fld>
            <a:endParaRPr lang="en-US"/>
          </a:p>
        </p:txBody>
      </p:sp>
    </p:spTree>
    <p:extLst>
      <p:ext uri="{BB962C8B-B14F-4D97-AF65-F5344CB8AC3E}">
        <p14:creationId xmlns:p14="http://schemas.microsoft.com/office/powerpoint/2010/main" val="276428069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58</a:t>
            </a:fld>
            <a:endParaRPr lang="en-US"/>
          </a:p>
        </p:txBody>
      </p:sp>
    </p:spTree>
    <p:extLst>
      <p:ext uri="{BB962C8B-B14F-4D97-AF65-F5344CB8AC3E}">
        <p14:creationId xmlns:p14="http://schemas.microsoft.com/office/powerpoint/2010/main" val="8914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60</a:t>
            </a:fld>
            <a:endParaRPr lang="en-US"/>
          </a:p>
        </p:txBody>
      </p:sp>
    </p:spTree>
    <p:extLst>
      <p:ext uri="{BB962C8B-B14F-4D97-AF65-F5344CB8AC3E}">
        <p14:creationId xmlns:p14="http://schemas.microsoft.com/office/powerpoint/2010/main" val="2083195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a:t>
            </a:fld>
            <a:endParaRPr lang="en-US"/>
          </a:p>
        </p:txBody>
      </p:sp>
    </p:spTree>
    <p:extLst>
      <p:ext uri="{BB962C8B-B14F-4D97-AF65-F5344CB8AC3E}">
        <p14:creationId xmlns:p14="http://schemas.microsoft.com/office/powerpoint/2010/main" val="17360008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12</a:t>
            </a:fld>
            <a:endParaRPr lang="en-US"/>
          </a:p>
        </p:txBody>
      </p:sp>
    </p:spTree>
    <p:extLst>
      <p:ext uri="{BB962C8B-B14F-4D97-AF65-F5344CB8AC3E}">
        <p14:creationId xmlns:p14="http://schemas.microsoft.com/office/powerpoint/2010/main" val="1474816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Times New Roman" panose="02020603050405020304" pitchFamily="18" charset="0"/>
                <a:ea typeface="Calibri" panose="020F0502020204030204" pitchFamily="34" charset="0"/>
              </a:rPr>
              <a:t>Processes: are the way to the goal. And knowing and understanding innovation processes can help you/organizations to create a clear framework that structures and systematically implements the development of new products, services. </a:t>
            </a:r>
            <a:r>
              <a:rPr lang="en-US" sz="1800" dirty="0">
                <a:effectLst/>
                <a:latin typeface="Times New Roman" panose="02020603050405020304" pitchFamily="18" charset="0"/>
                <a:ea typeface="Calibri" panose="020F0502020204030204" pitchFamily="34" charset="0"/>
                <a:cs typeface="Times New Roman" panose="02020603050405020304" pitchFamily="18" charset="0"/>
              </a:rPr>
              <a:t>Innovation processes can be categorized in many ways, Based on our research, innovation processes are grouped in 6 processes.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13</a:t>
            </a:fld>
            <a:endParaRPr lang="en-US"/>
          </a:p>
        </p:txBody>
      </p:sp>
    </p:spTree>
    <p:extLst>
      <p:ext uri="{BB962C8B-B14F-4D97-AF65-F5344CB8AC3E}">
        <p14:creationId xmlns:p14="http://schemas.microsoft.com/office/powerpoint/2010/main" val="33673289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i="1" dirty="0">
                <a:effectLst/>
                <a:latin typeface="Times New Roman" panose="02020603050405020304" pitchFamily="18" charset="0"/>
                <a:ea typeface="Calibri" panose="020F0502020204030204" pitchFamily="34" charset="0"/>
              </a:rPr>
              <a:t>Opportunity Identification </a:t>
            </a:r>
            <a:r>
              <a:rPr lang="en-US" sz="1800" dirty="0">
                <a:effectLst/>
                <a:latin typeface="Times New Roman" panose="02020603050405020304" pitchFamily="18" charset="0"/>
                <a:ea typeface="Calibri" panose="020F0502020204030204" pitchFamily="34" charset="0"/>
              </a:rPr>
              <a:t>is first step of digital innovation process</a:t>
            </a:r>
            <a:r>
              <a:rPr lang="en-US" sz="1800" i="1" dirty="0">
                <a:effectLst/>
                <a:latin typeface="Times New Roman" panose="02020603050405020304" pitchFamily="18"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for services.</a:t>
            </a:r>
            <a:r>
              <a:rPr lang="en-US" sz="1800" i="1" dirty="0">
                <a:effectLst/>
                <a:latin typeface="Times New Roman" panose="02020603050405020304" pitchFamily="18" charset="0"/>
                <a:ea typeface="Calibri" panose="020F0502020204030204" pitchFamily="34" charset="0"/>
              </a:rPr>
              <a:t> </a:t>
            </a:r>
            <a:r>
              <a:rPr lang="en-US" sz="1800" dirty="0">
                <a:effectLst/>
                <a:latin typeface="Times New Roman" panose="02020603050405020304" pitchFamily="18" charset="0"/>
                <a:ea typeface="Calibri" panose="020F0502020204030204" pitchFamily="34" charset="0"/>
              </a:rPr>
              <a:t>“It consists of firstly gathering customer insights, then identifying areas of opportunities from these insights and lastly, identifying customer needs for digital services. This step is necessary to understand and scope a problem based on the needs of customers and/or users.</a:t>
            </a:r>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14</a:t>
            </a:fld>
            <a:endParaRPr lang="en-US"/>
          </a:p>
        </p:txBody>
      </p:sp>
    </p:spTree>
    <p:extLst>
      <p:ext uri="{BB962C8B-B14F-4D97-AF65-F5344CB8AC3E}">
        <p14:creationId xmlns:p14="http://schemas.microsoft.com/office/powerpoint/2010/main" val="144742546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202124"/>
                </a:solidFill>
                <a:effectLst/>
                <a:latin typeface="arial" panose="020B0604020202020204" pitchFamily="34" charset="0"/>
              </a:rPr>
              <a:t>getting the idea/scanning the environment, gathering the customer insight, identifying the needs of consumers and then identifying the opportunity</a:t>
            </a:r>
            <a:endParaRPr lang="en-US" b="0" dirty="0"/>
          </a:p>
        </p:txBody>
      </p:sp>
      <p:sp>
        <p:nvSpPr>
          <p:cNvPr id="4" name="Slide Number Placeholder 3"/>
          <p:cNvSpPr>
            <a:spLocks noGrp="1"/>
          </p:cNvSpPr>
          <p:nvPr>
            <p:ph type="sldNum" sz="quarter" idx="5"/>
          </p:nvPr>
        </p:nvSpPr>
        <p:spPr/>
        <p:txBody>
          <a:bodyPr/>
          <a:lstStyle/>
          <a:p>
            <a:fld id="{4BE5DE82-CF29-044D-9158-06A811149881}" type="slidenum">
              <a:rPr lang="en-US" smtClean="0"/>
              <a:t>16</a:t>
            </a:fld>
            <a:endParaRPr lang="en-US"/>
          </a:p>
        </p:txBody>
      </p:sp>
    </p:spTree>
    <p:extLst>
      <p:ext uri="{BB962C8B-B14F-4D97-AF65-F5344CB8AC3E}">
        <p14:creationId xmlns:p14="http://schemas.microsoft.com/office/powerpoint/2010/main" val="279218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i="0" dirty="0">
                <a:solidFill>
                  <a:srgbClr val="191919"/>
                </a:solidFill>
                <a:effectLst/>
                <a:latin typeface="Poppins" panose="00000500000000000000" pitchFamily="2" charset="0"/>
              </a:rPr>
              <a:t>Use this template to map out the trends with your team, </a:t>
            </a:r>
            <a:r>
              <a:rPr lang="en-US" b="1" i="0" dirty="0">
                <a:solidFill>
                  <a:srgbClr val="191919"/>
                </a:solidFill>
                <a:effectLst/>
                <a:latin typeface="Poppins" panose="00000500000000000000" pitchFamily="2" charset="0"/>
              </a:rPr>
              <a:t> </a:t>
            </a:r>
            <a:r>
              <a:rPr lang="en-US" b="0" i="0" dirty="0">
                <a:solidFill>
                  <a:srgbClr val="191919"/>
                </a:solidFill>
                <a:effectLst/>
                <a:latin typeface="Poppins" panose="00000500000000000000" pitchFamily="2" charset="0"/>
              </a:rPr>
              <a:t>and share different perspectives. It will help you to look for drivers outside your own company and have a conversation about the forces that (could) shape your business now and in the future. </a:t>
            </a:r>
            <a:endParaRPr lang="en-US" b="0" dirty="0"/>
          </a:p>
        </p:txBody>
      </p:sp>
      <p:sp>
        <p:nvSpPr>
          <p:cNvPr id="4" name="Slide Number Placeholder 3"/>
          <p:cNvSpPr>
            <a:spLocks noGrp="1"/>
          </p:cNvSpPr>
          <p:nvPr>
            <p:ph type="sldNum" sz="quarter" idx="5"/>
          </p:nvPr>
        </p:nvSpPr>
        <p:spPr/>
        <p:txBody>
          <a:bodyPr/>
          <a:lstStyle/>
          <a:p>
            <a:fld id="{4BE5DE82-CF29-044D-9158-06A811149881}" type="slidenum">
              <a:rPr lang="en-US" smtClean="0"/>
              <a:t>17</a:t>
            </a:fld>
            <a:endParaRPr lang="en-US"/>
          </a:p>
        </p:txBody>
      </p:sp>
    </p:spTree>
    <p:extLst>
      <p:ext uri="{BB962C8B-B14F-4D97-AF65-F5344CB8AC3E}">
        <p14:creationId xmlns:p14="http://schemas.microsoft.com/office/powerpoint/2010/main" val="4199864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framework is important. Because it helps you capture and categorize the customer wants and needs. Then you will be able to understand the customer needs. Once you understand the customer needs, you can determine what solutions should be built to respond those needs. Thereby, it will help you drive value for the customers. </a:t>
            </a:r>
          </a:p>
        </p:txBody>
      </p:sp>
      <p:sp>
        <p:nvSpPr>
          <p:cNvPr id="4" name="Slide Number Placeholder 3"/>
          <p:cNvSpPr>
            <a:spLocks noGrp="1"/>
          </p:cNvSpPr>
          <p:nvPr>
            <p:ph type="sldNum" sz="quarter" idx="5"/>
          </p:nvPr>
        </p:nvSpPr>
        <p:spPr/>
        <p:txBody>
          <a:bodyPr/>
          <a:lstStyle/>
          <a:p>
            <a:fld id="{4BE5DE82-CF29-044D-9158-06A811149881}" type="slidenum">
              <a:rPr lang="en-US" smtClean="0"/>
              <a:t>18</a:t>
            </a:fld>
            <a:endParaRPr lang="en-US"/>
          </a:p>
        </p:txBody>
      </p:sp>
    </p:spTree>
    <p:extLst>
      <p:ext uri="{BB962C8B-B14F-4D97-AF65-F5344CB8AC3E}">
        <p14:creationId xmlns:p14="http://schemas.microsoft.com/office/powerpoint/2010/main" val="40246844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NUL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 Id="rId4" Type="http://schemas.openxmlformats.org/officeDocument/2006/relationships/image" Target="../media/image3.emf"/></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2"/>
            <a:ext cx="12192000" cy="6858001"/>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7" name="Rectangle 6"/>
          <p:cNvSpPr/>
          <p:nvPr userDrawn="1"/>
        </p:nvSpPr>
        <p:spPr>
          <a:xfrm>
            <a:off x="424669" y="528535"/>
            <a:ext cx="6498645" cy="1446550"/>
          </a:xfrm>
          <a:prstGeom prst="rect">
            <a:avLst/>
          </a:prstGeom>
        </p:spPr>
        <p:txBody>
          <a:bodyPr wrap="square">
            <a:spAutoFit/>
          </a:bodyPr>
          <a:lstStyle/>
          <a:p>
            <a:pPr fontAlgn="base"/>
            <a:r>
              <a:rPr lang="en-IE" sz="4400" b="1" i="0" u="none" strike="noStrike" kern="1200" baseline="0" dirty="0">
                <a:solidFill>
                  <a:schemeClr val="bg1"/>
                </a:solidFill>
                <a:effectLst/>
                <a:latin typeface="+mn-lt"/>
                <a:ea typeface="+mn-ea"/>
                <a:cs typeface="+mn-cs"/>
                <a:sym typeface="Quattrocento Sans"/>
              </a:rPr>
              <a:t>Innovating Digitally</a:t>
            </a:r>
          </a:p>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7" y="564843"/>
            <a:ext cx="4589207" cy="4727737"/>
          </a:xfrm>
          <a:prstGeom prst="rect">
            <a:avLst/>
          </a:prstGeom>
        </p:spPr>
        <p:txBody>
          <a:bodyPr wrap="square">
            <a:spAutoFit/>
          </a:bodyPr>
          <a:lstStyle/>
          <a:p>
            <a:pPr fontAlgn="base"/>
            <a:r>
              <a:rPr lang="en-IE" sz="3001" b="0" i="0" u="none" strike="noStrike" kern="1200" dirty="0">
                <a:solidFill>
                  <a:schemeClr val="bg1"/>
                </a:solidFill>
                <a:effectLst/>
                <a:latin typeface="+mn-lt"/>
                <a:ea typeface="+mn-ea"/>
                <a:cs typeface="+mn-cs"/>
              </a:rPr>
              <a:t>PLEASE</a:t>
            </a:r>
            <a:r>
              <a:rPr lang="en-IE" sz="3001" b="0" i="0" u="none" strike="noStrike" kern="1200" baseline="0" dirty="0">
                <a:solidFill>
                  <a:schemeClr val="bg1"/>
                </a:solidFill>
                <a:effectLst/>
                <a:latin typeface="+mn-lt"/>
                <a:ea typeface="+mn-ea"/>
                <a:cs typeface="+mn-cs"/>
              </a:rPr>
              <a:t> ENSURE TO KEEP FONTS AS PER THE LAYOUT</a:t>
            </a:r>
            <a:endParaRPr lang="en-IE" sz="3001" b="0" i="0" u="none" strike="noStrike" kern="1200" dirty="0">
              <a:solidFill>
                <a:schemeClr val="bg1"/>
              </a:solidFill>
              <a:effectLst/>
              <a:latin typeface="+mn-lt"/>
              <a:ea typeface="+mn-ea"/>
              <a:cs typeface="+mn-cs"/>
            </a:endParaRPr>
          </a:p>
          <a:p>
            <a:pPr fontAlgn="base"/>
            <a:endParaRPr lang="en-IE" sz="3001"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1" b="0" i="0" u="none" strike="noStrike" kern="1200" dirty="0">
                <a:solidFill>
                  <a:schemeClr val="bg1"/>
                </a:solidFill>
                <a:effectLst/>
                <a:latin typeface="+mn-lt"/>
                <a:ea typeface="+mn-ea"/>
                <a:cs typeface="+mn-cs"/>
              </a:rPr>
              <a:t>48 point </a:t>
            </a:r>
            <a:r>
              <a:rPr lang="en-IE" sz="3001" b="0" i="0" u="none" strike="noStrike" kern="1200" baseline="0" dirty="0">
                <a:solidFill>
                  <a:schemeClr val="bg1"/>
                </a:solidFill>
                <a:effectLst/>
                <a:latin typeface="+mn-lt"/>
                <a:ea typeface="+mn-ea"/>
                <a:cs typeface="+mn-cs"/>
              </a:rPr>
              <a:t> -  </a:t>
            </a:r>
            <a:r>
              <a:rPr lang="en-IE" sz="3001" b="0" i="0" u="none" strike="noStrike" kern="1200" dirty="0">
                <a:solidFill>
                  <a:schemeClr val="bg1"/>
                </a:solidFill>
                <a:effectLst/>
                <a:latin typeface="+mn-lt"/>
                <a:ea typeface="+mn-ea"/>
                <a:cs typeface="+mn-cs"/>
              </a:rPr>
              <a:t>Divider</a:t>
            </a:r>
            <a:r>
              <a:rPr lang="en-IE" sz="3001"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1" b="1" baseline="0" dirty="0">
              <a:solidFill>
                <a:schemeClr val="bg1"/>
              </a:solidFill>
              <a:latin typeface="+mn-lt"/>
              <a:ea typeface="Quattrocento Sans"/>
              <a:cs typeface="Quattrocento Sans"/>
              <a:sym typeface="Quattrocento Sans"/>
            </a:endParaRP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36 point</a:t>
            </a:r>
            <a:r>
              <a:rPr lang="en-IE" sz="3001" b="0" i="0" u="none" strike="noStrike" kern="1200" baseline="0" dirty="0">
                <a:solidFill>
                  <a:schemeClr val="bg1"/>
                </a:solidFill>
                <a:effectLst/>
                <a:latin typeface="+mn-lt"/>
                <a:ea typeface="+mn-ea"/>
                <a:cs typeface="+mn-cs"/>
              </a:rPr>
              <a:t>  -  </a:t>
            </a:r>
            <a:r>
              <a:rPr lang="en-IE" sz="3001" b="0" i="0" u="none" strike="noStrike" kern="1200" dirty="0">
                <a:solidFill>
                  <a:schemeClr val="bg1"/>
                </a:solidFill>
                <a:effectLst/>
                <a:latin typeface="+mn-lt"/>
                <a:ea typeface="+mn-ea"/>
                <a:cs typeface="+mn-cs"/>
              </a:rPr>
              <a:t>Title Heading</a:t>
            </a: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endParaRPr lang="en-IE" sz="1001" b="0" i="0" u="none" strike="noStrike" kern="1200" dirty="0">
              <a:solidFill>
                <a:schemeClr val="bg1"/>
              </a:solidFill>
              <a:effectLst/>
              <a:latin typeface="+mn-lt"/>
              <a:ea typeface="+mn-ea"/>
              <a:cs typeface="+mn-cs"/>
            </a:endParaRP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30 point</a:t>
            </a:r>
            <a:r>
              <a:rPr lang="en-IE" sz="3001" b="0" i="0" u="none" strike="noStrike" kern="1200" baseline="0" dirty="0">
                <a:solidFill>
                  <a:schemeClr val="bg1"/>
                </a:solidFill>
                <a:effectLst/>
                <a:latin typeface="+mn-lt"/>
                <a:ea typeface="+mn-ea"/>
                <a:cs typeface="+mn-cs"/>
              </a:rPr>
              <a:t>  -  </a:t>
            </a:r>
            <a:r>
              <a:rPr lang="en-IE" sz="3001" b="0" i="0" u="none" strike="noStrike" kern="1200" dirty="0">
                <a:solidFill>
                  <a:schemeClr val="bg1"/>
                </a:solidFill>
                <a:effectLst/>
                <a:latin typeface="+mn-lt"/>
                <a:ea typeface="+mn-ea"/>
                <a:cs typeface="+mn-cs"/>
              </a:rPr>
              <a:t>Sub-Titles</a:t>
            </a: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	</a:t>
            </a:r>
            <a:r>
              <a:rPr lang="en-IE" sz="3001" b="0" i="0" u="none" strike="noStrike" kern="1200" baseline="0" dirty="0">
                <a:solidFill>
                  <a:schemeClr val="bg1"/>
                </a:solidFill>
                <a:effectLst/>
                <a:latin typeface="+mn-lt"/>
                <a:ea typeface="+mn-ea"/>
                <a:cs typeface="+mn-cs"/>
              </a:rPr>
              <a:t>       </a:t>
            </a:r>
            <a:r>
              <a:rPr lang="en-IE" sz="3001" b="0" i="0" u="none" strike="noStrike" kern="1200" dirty="0">
                <a:solidFill>
                  <a:schemeClr val="bg1"/>
                </a:solidFill>
                <a:effectLst/>
                <a:latin typeface="+mn-lt"/>
                <a:ea typeface="+mn-ea"/>
                <a:cs typeface="+mn-cs"/>
              </a:rPr>
              <a:t>- Quotes	</a:t>
            </a: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endParaRPr lang="en-IE" sz="1001" b="0" i="0" u="none" strike="noStrike" kern="1200" dirty="0">
              <a:solidFill>
                <a:schemeClr val="bg1"/>
              </a:solidFill>
              <a:effectLst/>
              <a:latin typeface="+mn-lt"/>
              <a:ea typeface="+mn-ea"/>
              <a:cs typeface="+mn-cs"/>
            </a:endParaRPr>
          </a:p>
          <a:p>
            <a:pPr marL="0" marR="0" lvl="0" indent="0" algn="l" defTabSz="914423" rtl="0" eaLnBrk="1" fontAlgn="auto" latinLnBrk="0" hangingPunct="1">
              <a:lnSpc>
                <a:spcPct val="100000"/>
              </a:lnSpc>
              <a:spcBef>
                <a:spcPts val="0"/>
              </a:spcBef>
              <a:spcAft>
                <a:spcPts val="0"/>
              </a:spcAft>
              <a:buClr>
                <a:schemeClr val="dk1"/>
              </a:buClr>
              <a:buSzPts val="1100"/>
              <a:buFont typeface="Arial"/>
              <a:buNone/>
              <a:tabLst/>
              <a:defRPr/>
            </a:pPr>
            <a:r>
              <a:rPr lang="en-IE" sz="3001" b="0" i="0" u="none" strike="noStrike" kern="1200" dirty="0">
                <a:solidFill>
                  <a:schemeClr val="bg1"/>
                </a:solidFill>
                <a:effectLst/>
                <a:latin typeface="+mn-lt"/>
                <a:ea typeface="+mn-ea"/>
                <a:cs typeface="+mn-cs"/>
              </a:rPr>
              <a:t>24 point</a:t>
            </a:r>
            <a:r>
              <a:rPr lang="en-IE" sz="3001" b="0" i="0" u="none" strike="noStrike" kern="1200" baseline="0" dirty="0">
                <a:solidFill>
                  <a:schemeClr val="bg1"/>
                </a:solidFill>
                <a:effectLst/>
                <a:latin typeface="+mn-lt"/>
                <a:ea typeface="+mn-ea"/>
                <a:cs typeface="+mn-cs"/>
              </a:rPr>
              <a:t>  -  </a:t>
            </a:r>
            <a:r>
              <a:rPr lang="en-IE" sz="3001" b="0" i="0" u="none" strike="noStrike" kern="1200" baseline="0" dirty="0">
                <a:solidFill>
                  <a:schemeClr val="bg1"/>
                </a:solidFill>
                <a:effectLst/>
                <a:latin typeface="+mn-lt"/>
                <a:ea typeface="Quattrocento Sans"/>
                <a:cs typeface="Quattrocento Sans"/>
                <a:sym typeface="Quattrocento Sans"/>
              </a:rPr>
              <a:t>Main </a:t>
            </a:r>
            <a:r>
              <a:rPr lang="en-IE" sz="3001" b="0" i="0" u="none" strike="noStrike" kern="1200" dirty="0">
                <a:solidFill>
                  <a:schemeClr val="bg1"/>
                </a:solidFill>
                <a:effectLst/>
                <a:latin typeface="+mn-lt"/>
                <a:ea typeface="+mn-ea"/>
                <a:cs typeface="+mn-cs"/>
              </a:rPr>
              <a:t>Text Body </a:t>
            </a:r>
            <a:endParaRPr lang="en-US" sz="3001" dirty="0"/>
          </a:p>
          <a:p>
            <a:pPr fontAlgn="base"/>
            <a:endParaRPr lang="en-IE" sz="3001" b="0" i="0" u="none" strike="noStrike" kern="1200" dirty="0">
              <a:solidFill>
                <a:schemeClr val="bg1"/>
              </a:solidFill>
              <a:effectLst/>
              <a:latin typeface="+mn-lt"/>
              <a:ea typeface="+mn-ea"/>
              <a:cs typeface="+mn-cs"/>
            </a:endParaRPr>
          </a:p>
        </p:txBody>
      </p:sp>
      <p:sp>
        <p:nvSpPr>
          <p:cNvPr id="9" name="Rectangle 8"/>
          <p:cNvSpPr/>
          <p:nvPr userDrawn="1"/>
        </p:nvSpPr>
        <p:spPr>
          <a:xfrm>
            <a:off x="424669" y="2883584"/>
            <a:ext cx="5845500" cy="2123658"/>
          </a:xfrm>
          <a:prstGeom prst="rect">
            <a:avLst/>
          </a:prstGeom>
        </p:spPr>
        <p:txBody>
          <a:bodyPr wrap="square">
            <a:spAutoFit/>
          </a:bodyPr>
          <a:lstStyle/>
          <a:p>
            <a:pPr fontAlgn="base"/>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Innovating Digitally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2" y="2503620"/>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1"/>
            <a:ext cx="12192000" cy="467436"/>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5"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Bullet Point slide with photo">
    <p:spTree>
      <p:nvGrpSpPr>
        <p:cNvPr id="1" name=""/>
        <p:cNvGrpSpPr/>
        <p:nvPr/>
      </p:nvGrpSpPr>
      <p:grpSpPr>
        <a:xfrm>
          <a:off x="0" y="0"/>
          <a:ext cx="0" cy="0"/>
          <a:chOff x="0" y="0"/>
          <a:chExt cx="0" cy="0"/>
        </a:xfrm>
      </p:grpSpPr>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880750" y="504447"/>
            <a:ext cx="4364967" cy="6353555"/>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6913493" y="2024972"/>
            <a:ext cx="4329209" cy="1243180"/>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6913491" y="781792"/>
            <a:ext cx="4342162" cy="1243180"/>
          </a:xfrm>
          <a:solidFill>
            <a:schemeClr val="bg1"/>
          </a:solidFill>
        </p:spPr>
        <p:txBody>
          <a:bodyPr anchor="t">
            <a:noAutofit/>
          </a:bodyPr>
          <a:lstStyle>
            <a:lvl1pPr marL="0" indent="0" algn="l">
              <a:lnSpc>
                <a:spcPts val="3340"/>
              </a:lnSpc>
              <a:spcBef>
                <a:spcPts val="601"/>
              </a:spcBef>
              <a:buNone/>
              <a:defRPr sz="3200" b="0" i="0">
                <a:solidFill>
                  <a:srgbClr val="1A1918"/>
                </a:solidFill>
                <a:latin typeface="+mn-lt"/>
              </a:defRPr>
            </a:lvl1pPr>
          </a:lstStyle>
          <a:p>
            <a:pPr lvl="0"/>
            <a:r>
              <a:rPr lang="en-US" dirty="0"/>
              <a:t>We are a great         creative team</a:t>
            </a:r>
          </a:p>
        </p:txBody>
      </p:sp>
      <p:sp>
        <p:nvSpPr>
          <p:cNvPr id="15" name="Rectangle 14">
            <a:extLst>
              <a:ext uri="{FF2B5EF4-FFF2-40B4-BE49-F238E27FC236}">
                <a16:creationId xmlns:a16="http://schemas.microsoft.com/office/drawing/2014/main" id="{354534B0-6ECC-594A-8F0D-4AF45A3CDAC6}"/>
              </a:ext>
            </a:extLst>
          </p:cNvPr>
          <p:cNvSpPr/>
          <p:nvPr userDrawn="1"/>
        </p:nvSpPr>
        <p:spPr>
          <a:xfrm flipH="1" flipV="1">
            <a:off x="10380668" y="504447"/>
            <a:ext cx="1853810" cy="4981955"/>
          </a:xfrm>
          <a:prstGeom prst="rect">
            <a:avLst/>
          </a:prstGeom>
          <a:solidFill>
            <a:srgbClr val="A82279">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16" name="Rectangle 15">
            <a:extLst>
              <a:ext uri="{FF2B5EF4-FFF2-40B4-BE49-F238E27FC236}">
                <a16:creationId xmlns:a16="http://schemas.microsoft.com/office/drawing/2014/main" id="{7B49D326-FCBA-524D-8521-1510C2AD9BB9}"/>
              </a:ext>
            </a:extLst>
          </p:cNvPr>
          <p:cNvSpPr/>
          <p:nvPr userDrawn="1"/>
        </p:nvSpPr>
        <p:spPr>
          <a:xfrm flipH="1" flipV="1">
            <a:off x="-28003" y="-55417"/>
            <a:ext cx="925150" cy="4351372"/>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0" name="Text Placeholder 23">
            <a:extLst>
              <a:ext uri="{FF2B5EF4-FFF2-40B4-BE49-F238E27FC236}">
                <a16:creationId xmlns:a16="http://schemas.microsoft.com/office/drawing/2014/main" id="{F470EF2C-36E0-1949-BD99-CC528F7AAC39}"/>
              </a:ext>
            </a:extLst>
          </p:cNvPr>
          <p:cNvSpPr>
            <a:spLocks noGrp="1"/>
          </p:cNvSpPr>
          <p:nvPr>
            <p:ph type="body" sz="quarter" idx="23" hasCustomPrompt="1"/>
          </p:nvPr>
        </p:nvSpPr>
        <p:spPr>
          <a:xfrm>
            <a:off x="5578100" y="781793"/>
            <a:ext cx="1322441" cy="1243180"/>
          </a:xfrm>
          <a:noFill/>
        </p:spPr>
        <p:txBody>
          <a:bodyPr anchor="t">
            <a:noAutofit/>
          </a:bodyPr>
          <a:lstStyle>
            <a:lvl1pPr marL="0" indent="0" algn="l">
              <a:buNone/>
              <a:defRPr sz="7001" b="0" i="0">
                <a:solidFill>
                  <a:srgbClr val="A82279"/>
                </a:solidFill>
                <a:latin typeface="+mn-lt"/>
              </a:defRPr>
            </a:lvl1pPr>
          </a:lstStyle>
          <a:p>
            <a:pPr lvl="0"/>
            <a:r>
              <a:rPr lang="en-US" dirty="0"/>
              <a:t>01</a:t>
            </a:r>
          </a:p>
        </p:txBody>
      </p:sp>
      <p:sp>
        <p:nvSpPr>
          <p:cNvPr id="24" name="Text Placeholder 17">
            <a:extLst>
              <a:ext uri="{FF2B5EF4-FFF2-40B4-BE49-F238E27FC236}">
                <a16:creationId xmlns:a16="http://schemas.microsoft.com/office/drawing/2014/main" id="{A41A02D7-F7BA-714A-8421-B207ED9CA67B}"/>
              </a:ext>
            </a:extLst>
          </p:cNvPr>
          <p:cNvSpPr>
            <a:spLocks noGrp="1"/>
          </p:cNvSpPr>
          <p:nvPr>
            <p:ph type="body" sz="quarter" idx="24" hasCustomPrompt="1"/>
          </p:nvPr>
        </p:nvSpPr>
        <p:spPr>
          <a:xfrm>
            <a:off x="6935909" y="4578878"/>
            <a:ext cx="4329209" cy="1243180"/>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 Placeholder 23">
            <a:extLst>
              <a:ext uri="{FF2B5EF4-FFF2-40B4-BE49-F238E27FC236}">
                <a16:creationId xmlns:a16="http://schemas.microsoft.com/office/drawing/2014/main" id="{193118E4-E7AF-944D-8867-EA98AB7A0654}"/>
              </a:ext>
            </a:extLst>
          </p:cNvPr>
          <p:cNvSpPr>
            <a:spLocks noGrp="1"/>
          </p:cNvSpPr>
          <p:nvPr>
            <p:ph type="body" sz="quarter" idx="25" hasCustomPrompt="1"/>
          </p:nvPr>
        </p:nvSpPr>
        <p:spPr>
          <a:xfrm>
            <a:off x="6935909" y="3335698"/>
            <a:ext cx="4342162" cy="1243180"/>
          </a:xfrm>
          <a:noFill/>
        </p:spPr>
        <p:txBody>
          <a:bodyPr anchor="t">
            <a:noAutofit/>
          </a:bodyPr>
          <a:lstStyle>
            <a:lvl1pPr marL="0" indent="0" algn="l">
              <a:lnSpc>
                <a:spcPts val="3340"/>
              </a:lnSpc>
              <a:spcBef>
                <a:spcPts val="601"/>
              </a:spcBef>
              <a:buNone/>
              <a:defRPr sz="3200" b="0" i="0">
                <a:solidFill>
                  <a:srgbClr val="1A1918"/>
                </a:solidFill>
                <a:latin typeface="+mn-lt"/>
              </a:defRPr>
            </a:lvl1pPr>
          </a:lstStyle>
          <a:p>
            <a:pPr lvl="0"/>
            <a:r>
              <a:rPr lang="en-US" dirty="0"/>
              <a:t>We are a great         creative team</a:t>
            </a:r>
          </a:p>
        </p:txBody>
      </p:sp>
      <p:sp>
        <p:nvSpPr>
          <p:cNvPr id="26" name="Text Placeholder 23">
            <a:extLst>
              <a:ext uri="{FF2B5EF4-FFF2-40B4-BE49-F238E27FC236}">
                <a16:creationId xmlns:a16="http://schemas.microsoft.com/office/drawing/2014/main" id="{039B8858-3D62-9546-9426-2A883DBF57E5}"/>
              </a:ext>
            </a:extLst>
          </p:cNvPr>
          <p:cNvSpPr>
            <a:spLocks noGrp="1"/>
          </p:cNvSpPr>
          <p:nvPr>
            <p:ph type="body" sz="quarter" idx="26" hasCustomPrompt="1"/>
          </p:nvPr>
        </p:nvSpPr>
        <p:spPr>
          <a:xfrm>
            <a:off x="5600518" y="3335699"/>
            <a:ext cx="1322441" cy="1243180"/>
          </a:xfrm>
          <a:noFill/>
        </p:spPr>
        <p:txBody>
          <a:bodyPr anchor="t">
            <a:noAutofit/>
          </a:bodyPr>
          <a:lstStyle>
            <a:lvl1pPr marL="0" indent="0" algn="l">
              <a:buNone/>
              <a:defRPr sz="7001" b="0" i="0">
                <a:solidFill>
                  <a:srgbClr val="A82279"/>
                </a:solidFill>
                <a:latin typeface="+mn-lt"/>
              </a:defRPr>
            </a:lvl1pPr>
          </a:lstStyle>
          <a:p>
            <a:pPr lvl="0"/>
            <a:r>
              <a:rPr lang="en-US" dirty="0"/>
              <a:t>02</a:t>
            </a:r>
          </a:p>
        </p:txBody>
      </p:sp>
      <p:sp>
        <p:nvSpPr>
          <p:cNvPr id="13" name="Text Placeholder 23">
            <a:extLst>
              <a:ext uri="{FF2B5EF4-FFF2-40B4-BE49-F238E27FC236}">
                <a16:creationId xmlns:a16="http://schemas.microsoft.com/office/drawing/2014/main" id="{09795E46-FE74-B24F-9775-42852DB7C2D5}"/>
              </a:ext>
            </a:extLst>
          </p:cNvPr>
          <p:cNvSpPr>
            <a:spLocks noGrp="1"/>
          </p:cNvSpPr>
          <p:nvPr>
            <p:ph type="body" sz="quarter" idx="22" hasCustomPrompt="1"/>
          </p:nvPr>
        </p:nvSpPr>
        <p:spPr>
          <a:xfrm rot="16200000">
            <a:off x="-1699624" y="1709922"/>
            <a:ext cx="4327128" cy="796450"/>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Tree>
    <p:extLst>
      <p:ext uri="{BB962C8B-B14F-4D97-AF65-F5344CB8AC3E}">
        <p14:creationId xmlns:p14="http://schemas.microsoft.com/office/powerpoint/2010/main" val="19964546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1 - purple">
    <p:spTree>
      <p:nvGrpSpPr>
        <p:cNvPr id="1" name=""/>
        <p:cNvGrpSpPr/>
        <p:nvPr/>
      </p:nvGrpSpPr>
      <p:grpSpPr>
        <a:xfrm>
          <a:off x="0" y="0"/>
          <a:ext cx="0" cy="0"/>
          <a:chOff x="0" y="0"/>
          <a:chExt cx="0" cy="0"/>
        </a:xfrm>
      </p:grpSpPr>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6096003" y="3256585"/>
            <a:ext cx="5647838" cy="2760047"/>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538595" y="3256586"/>
            <a:ext cx="4397413" cy="251635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Rectangle 20">
            <a:extLst>
              <a:ext uri="{FF2B5EF4-FFF2-40B4-BE49-F238E27FC236}">
                <a16:creationId xmlns:a16="http://schemas.microsoft.com/office/drawing/2014/main" id="{4A678DE0-B701-6C4C-AC89-0F00355C8676}"/>
              </a:ext>
            </a:extLst>
          </p:cNvPr>
          <p:cNvSpPr/>
          <p:nvPr userDrawn="1"/>
        </p:nvSpPr>
        <p:spPr>
          <a:xfrm flipH="1" flipV="1">
            <a:off x="10589341" y="567110"/>
            <a:ext cx="1602658" cy="5716800"/>
          </a:xfrm>
          <a:prstGeom prst="rect">
            <a:avLst/>
          </a:prstGeom>
          <a:solidFill>
            <a:srgbClr val="A82279">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2" name="TextBox 21">
            <a:extLst>
              <a:ext uri="{FF2B5EF4-FFF2-40B4-BE49-F238E27FC236}">
                <a16:creationId xmlns:a16="http://schemas.microsoft.com/office/drawing/2014/main" id="{62909CA8-A5E9-FD47-914D-91D6A3FF80EE}"/>
              </a:ext>
            </a:extLst>
          </p:cNvPr>
          <p:cNvSpPr txBox="1"/>
          <p:nvPr userDrawn="1"/>
        </p:nvSpPr>
        <p:spPr>
          <a:xfrm>
            <a:off x="459852" y="6245346"/>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24" name="Rectangle 23">
            <a:extLst>
              <a:ext uri="{FF2B5EF4-FFF2-40B4-BE49-F238E27FC236}">
                <a16:creationId xmlns:a16="http://schemas.microsoft.com/office/drawing/2014/main" id="{77523706-2891-AF4E-992D-AE6FBEA8DB19}"/>
              </a:ext>
            </a:extLst>
          </p:cNvPr>
          <p:cNvSpPr/>
          <p:nvPr userDrawn="1"/>
        </p:nvSpPr>
        <p:spPr>
          <a:xfrm>
            <a:off x="459849" y="574091"/>
            <a:ext cx="4071509" cy="2020368"/>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6" name="Text Placeholder 23">
            <a:extLst>
              <a:ext uri="{FF2B5EF4-FFF2-40B4-BE49-F238E27FC236}">
                <a16:creationId xmlns:a16="http://schemas.microsoft.com/office/drawing/2014/main" id="{74ECEB91-4BC7-6B4C-B26C-BBEFE1C67616}"/>
              </a:ext>
            </a:extLst>
          </p:cNvPr>
          <p:cNvSpPr>
            <a:spLocks noGrp="1"/>
          </p:cNvSpPr>
          <p:nvPr>
            <p:ph type="body" sz="quarter" idx="21" hasCustomPrompt="1"/>
          </p:nvPr>
        </p:nvSpPr>
        <p:spPr>
          <a:xfrm>
            <a:off x="765897" y="911614"/>
            <a:ext cx="890568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pic>
        <p:nvPicPr>
          <p:cNvPr id="27" name="Picture 26">
            <a:extLst>
              <a:ext uri="{FF2B5EF4-FFF2-40B4-BE49-F238E27FC236}">
                <a16:creationId xmlns:a16="http://schemas.microsoft.com/office/drawing/2014/main" id="{55C2651C-097D-D349-A0DC-DA9348DFD88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8325" y="3165060"/>
            <a:ext cx="600076" cy="520900"/>
          </a:xfrm>
          <a:prstGeom prst="rect">
            <a:avLst/>
          </a:prstGeom>
        </p:spPr>
      </p:pic>
      <p:pic>
        <p:nvPicPr>
          <p:cNvPr id="28" name="Picture 27">
            <a:extLst>
              <a:ext uri="{FF2B5EF4-FFF2-40B4-BE49-F238E27FC236}">
                <a16:creationId xmlns:a16="http://schemas.microsoft.com/office/drawing/2014/main" id="{56094935-49C0-CC41-AB1A-F69FDB283D4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11143765" y="5488241"/>
            <a:ext cx="600076" cy="520900"/>
          </a:xfrm>
          <a:prstGeom prst="rect">
            <a:avLst/>
          </a:prstGeom>
        </p:spPr>
      </p:pic>
    </p:spTree>
    <p:extLst>
      <p:ext uri="{BB962C8B-B14F-4D97-AF65-F5344CB8AC3E}">
        <p14:creationId xmlns:p14="http://schemas.microsoft.com/office/powerpoint/2010/main" val="492094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slide 1 - light blue">
    <p:spTree>
      <p:nvGrpSpPr>
        <p:cNvPr id="1" name=""/>
        <p:cNvGrpSpPr/>
        <p:nvPr/>
      </p:nvGrpSpPr>
      <p:grpSpPr>
        <a:xfrm>
          <a:off x="0" y="0"/>
          <a:ext cx="0" cy="0"/>
          <a:chOff x="0" y="0"/>
          <a:chExt cx="0" cy="0"/>
        </a:xfrm>
      </p:grpSpPr>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6096003" y="3256585"/>
            <a:ext cx="5647838" cy="2760047"/>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538595" y="3256586"/>
            <a:ext cx="4397413" cy="251635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Rectangle 20">
            <a:extLst>
              <a:ext uri="{FF2B5EF4-FFF2-40B4-BE49-F238E27FC236}">
                <a16:creationId xmlns:a16="http://schemas.microsoft.com/office/drawing/2014/main" id="{4A678DE0-B701-6C4C-AC89-0F00355C8676}"/>
              </a:ext>
            </a:extLst>
          </p:cNvPr>
          <p:cNvSpPr/>
          <p:nvPr userDrawn="1"/>
        </p:nvSpPr>
        <p:spPr>
          <a:xfrm flipH="1" flipV="1">
            <a:off x="10589341" y="567110"/>
            <a:ext cx="1602658" cy="5716800"/>
          </a:xfrm>
          <a:prstGeom prst="rect">
            <a:avLst/>
          </a:prstGeom>
          <a:solidFill>
            <a:srgbClr val="71CDDC">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2" name="TextBox 21">
            <a:extLst>
              <a:ext uri="{FF2B5EF4-FFF2-40B4-BE49-F238E27FC236}">
                <a16:creationId xmlns:a16="http://schemas.microsoft.com/office/drawing/2014/main" id="{62909CA8-A5E9-FD47-914D-91D6A3FF80EE}"/>
              </a:ext>
            </a:extLst>
          </p:cNvPr>
          <p:cNvSpPr txBox="1"/>
          <p:nvPr userDrawn="1"/>
        </p:nvSpPr>
        <p:spPr>
          <a:xfrm>
            <a:off x="459852" y="6245346"/>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24" name="Rectangle 23">
            <a:extLst>
              <a:ext uri="{FF2B5EF4-FFF2-40B4-BE49-F238E27FC236}">
                <a16:creationId xmlns:a16="http://schemas.microsoft.com/office/drawing/2014/main" id="{77523706-2891-AF4E-992D-AE6FBEA8DB19}"/>
              </a:ext>
            </a:extLst>
          </p:cNvPr>
          <p:cNvSpPr/>
          <p:nvPr userDrawn="1"/>
        </p:nvSpPr>
        <p:spPr>
          <a:xfrm>
            <a:off x="459849" y="574091"/>
            <a:ext cx="4071509"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6" name="Text Placeholder 23">
            <a:extLst>
              <a:ext uri="{FF2B5EF4-FFF2-40B4-BE49-F238E27FC236}">
                <a16:creationId xmlns:a16="http://schemas.microsoft.com/office/drawing/2014/main" id="{74ECEB91-4BC7-6B4C-B26C-BBEFE1C67616}"/>
              </a:ext>
            </a:extLst>
          </p:cNvPr>
          <p:cNvSpPr>
            <a:spLocks noGrp="1"/>
          </p:cNvSpPr>
          <p:nvPr>
            <p:ph type="body" sz="quarter" idx="21" hasCustomPrompt="1"/>
          </p:nvPr>
        </p:nvSpPr>
        <p:spPr>
          <a:xfrm>
            <a:off x="765897" y="911614"/>
            <a:ext cx="890568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pic>
        <p:nvPicPr>
          <p:cNvPr id="12" name="Picture 11" descr="Icon&#10;&#10;Description automatically generated">
            <a:extLst>
              <a:ext uri="{FF2B5EF4-FFF2-40B4-BE49-F238E27FC236}">
                <a16:creationId xmlns:a16="http://schemas.microsoft.com/office/drawing/2014/main" id="{9BB696B5-58A5-214A-9FF0-859C32A88D0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81462" y="3165060"/>
            <a:ext cx="600076" cy="520900"/>
          </a:xfrm>
          <a:prstGeom prst="rect">
            <a:avLst/>
          </a:prstGeom>
        </p:spPr>
      </p:pic>
      <p:pic>
        <p:nvPicPr>
          <p:cNvPr id="14" name="Picture 13" descr="Icon&#10;&#10;Description automatically generated">
            <a:extLst>
              <a:ext uri="{FF2B5EF4-FFF2-40B4-BE49-F238E27FC236}">
                <a16:creationId xmlns:a16="http://schemas.microsoft.com/office/drawing/2014/main" id="{24740303-C9E5-654A-8515-080A311D4A0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11143761" y="5480749"/>
            <a:ext cx="600076" cy="520900"/>
          </a:xfrm>
          <a:prstGeom prst="rect">
            <a:avLst/>
          </a:prstGeom>
        </p:spPr>
      </p:pic>
    </p:spTree>
    <p:extLst>
      <p:ext uri="{BB962C8B-B14F-4D97-AF65-F5344CB8AC3E}">
        <p14:creationId xmlns:p14="http://schemas.microsoft.com/office/powerpoint/2010/main" val="283121777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Quote slide 1 - blue">
    <p:spTree>
      <p:nvGrpSpPr>
        <p:cNvPr id="1" name=""/>
        <p:cNvGrpSpPr/>
        <p:nvPr/>
      </p:nvGrpSpPr>
      <p:grpSpPr>
        <a:xfrm>
          <a:off x="0" y="0"/>
          <a:ext cx="0" cy="0"/>
          <a:chOff x="0" y="0"/>
          <a:chExt cx="0" cy="0"/>
        </a:xfrm>
      </p:grpSpPr>
      <p:sp>
        <p:nvSpPr>
          <p:cNvPr id="31" name="Text Placeholder 23">
            <a:extLst>
              <a:ext uri="{FF2B5EF4-FFF2-40B4-BE49-F238E27FC236}">
                <a16:creationId xmlns:a16="http://schemas.microsoft.com/office/drawing/2014/main" id="{50529F2B-6A15-7F4F-A86A-73B054F9CD2B}"/>
              </a:ext>
            </a:extLst>
          </p:cNvPr>
          <p:cNvSpPr>
            <a:spLocks noGrp="1"/>
          </p:cNvSpPr>
          <p:nvPr>
            <p:ph type="body" sz="quarter" idx="13" hasCustomPrompt="1"/>
          </p:nvPr>
        </p:nvSpPr>
        <p:spPr>
          <a:xfrm>
            <a:off x="6096003" y="3256585"/>
            <a:ext cx="5647838" cy="2760047"/>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13" name="Text Placeholder 17">
            <a:extLst>
              <a:ext uri="{FF2B5EF4-FFF2-40B4-BE49-F238E27FC236}">
                <a16:creationId xmlns:a16="http://schemas.microsoft.com/office/drawing/2014/main" id="{3333EE0C-C40D-F34B-991A-191081D0246E}"/>
              </a:ext>
            </a:extLst>
          </p:cNvPr>
          <p:cNvSpPr>
            <a:spLocks noGrp="1"/>
          </p:cNvSpPr>
          <p:nvPr>
            <p:ph type="body" sz="quarter" idx="18" hasCustomPrompt="1"/>
          </p:nvPr>
        </p:nvSpPr>
        <p:spPr>
          <a:xfrm>
            <a:off x="538595" y="3256586"/>
            <a:ext cx="4397413" cy="251635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Rectangle 20">
            <a:extLst>
              <a:ext uri="{FF2B5EF4-FFF2-40B4-BE49-F238E27FC236}">
                <a16:creationId xmlns:a16="http://schemas.microsoft.com/office/drawing/2014/main" id="{4A678DE0-B701-6C4C-AC89-0F00355C8676}"/>
              </a:ext>
            </a:extLst>
          </p:cNvPr>
          <p:cNvSpPr/>
          <p:nvPr userDrawn="1"/>
        </p:nvSpPr>
        <p:spPr>
          <a:xfrm flipH="1" flipV="1">
            <a:off x="10589341" y="567110"/>
            <a:ext cx="1602658" cy="5716800"/>
          </a:xfrm>
          <a:prstGeom prst="rect">
            <a:avLst/>
          </a:prstGeom>
          <a:solidFill>
            <a:srgbClr val="5B74AF">
              <a:alpha val="13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2" name="TextBox 21">
            <a:extLst>
              <a:ext uri="{FF2B5EF4-FFF2-40B4-BE49-F238E27FC236}">
                <a16:creationId xmlns:a16="http://schemas.microsoft.com/office/drawing/2014/main" id="{62909CA8-A5E9-FD47-914D-91D6A3FF80EE}"/>
              </a:ext>
            </a:extLst>
          </p:cNvPr>
          <p:cNvSpPr txBox="1"/>
          <p:nvPr userDrawn="1"/>
        </p:nvSpPr>
        <p:spPr>
          <a:xfrm>
            <a:off x="459852" y="6245346"/>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24" name="Rectangle 23">
            <a:extLst>
              <a:ext uri="{FF2B5EF4-FFF2-40B4-BE49-F238E27FC236}">
                <a16:creationId xmlns:a16="http://schemas.microsoft.com/office/drawing/2014/main" id="{77523706-2891-AF4E-992D-AE6FBEA8DB19}"/>
              </a:ext>
            </a:extLst>
          </p:cNvPr>
          <p:cNvSpPr/>
          <p:nvPr userDrawn="1"/>
        </p:nvSpPr>
        <p:spPr>
          <a:xfrm>
            <a:off x="459849" y="574091"/>
            <a:ext cx="4071509" cy="2020368"/>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6" name="Text Placeholder 23">
            <a:extLst>
              <a:ext uri="{FF2B5EF4-FFF2-40B4-BE49-F238E27FC236}">
                <a16:creationId xmlns:a16="http://schemas.microsoft.com/office/drawing/2014/main" id="{74ECEB91-4BC7-6B4C-B26C-BBEFE1C67616}"/>
              </a:ext>
            </a:extLst>
          </p:cNvPr>
          <p:cNvSpPr>
            <a:spLocks noGrp="1"/>
          </p:cNvSpPr>
          <p:nvPr>
            <p:ph type="body" sz="quarter" idx="21" hasCustomPrompt="1"/>
          </p:nvPr>
        </p:nvSpPr>
        <p:spPr>
          <a:xfrm>
            <a:off x="765897" y="911614"/>
            <a:ext cx="890568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pic>
        <p:nvPicPr>
          <p:cNvPr id="15" name="Picture 14">
            <a:extLst>
              <a:ext uri="{FF2B5EF4-FFF2-40B4-BE49-F238E27FC236}">
                <a16:creationId xmlns:a16="http://schemas.microsoft.com/office/drawing/2014/main" id="{DA861540-0DDD-7F4D-A60E-D52F22A3AC9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951789" y="3120022"/>
            <a:ext cx="659422" cy="572415"/>
          </a:xfrm>
          <a:prstGeom prst="rect">
            <a:avLst/>
          </a:prstGeom>
        </p:spPr>
      </p:pic>
      <p:pic>
        <p:nvPicPr>
          <p:cNvPr id="16" name="Picture 15">
            <a:extLst>
              <a:ext uri="{FF2B5EF4-FFF2-40B4-BE49-F238E27FC236}">
                <a16:creationId xmlns:a16="http://schemas.microsoft.com/office/drawing/2014/main" id="{725239AE-858D-3244-82A4-4DA51E5540B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rot="10800000">
            <a:off x="11114088" y="5486732"/>
            <a:ext cx="659422" cy="572415"/>
          </a:xfrm>
          <a:prstGeom prst="rect">
            <a:avLst/>
          </a:prstGeom>
        </p:spPr>
      </p:pic>
    </p:spTree>
    <p:extLst>
      <p:ext uri="{BB962C8B-B14F-4D97-AF65-F5344CB8AC3E}">
        <p14:creationId xmlns:p14="http://schemas.microsoft.com/office/powerpoint/2010/main" val="20364638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Quote slide  - purpl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695422" y="634980"/>
            <a:ext cx="10837333" cy="5133424"/>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9951381" y="4778387"/>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95420" y="1168401"/>
            <a:ext cx="10721099" cy="4654842"/>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9" name="TextBox 8">
            <a:extLst>
              <a:ext uri="{FF2B5EF4-FFF2-40B4-BE49-F238E27FC236}">
                <a16:creationId xmlns:a16="http://schemas.microsoft.com/office/drawing/2014/main" id="{507C4C5D-EA28-C443-916D-609332154987}"/>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7" name="Picture 16">
            <a:extLst>
              <a:ext uri="{FF2B5EF4-FFF2-40B4-BE49-F238E27FC236}">
                <a16:creationId xmlns:a16="http://schemas.microsoft.com/office/drawing/2014/main" id="{F7F5DDC1-53A7-F746-AB1C-444A2F53A015}"/>
              </a:ext>
            </a:extLst>
          </p:cNvPr>
          <p:cNvPicPr>
            <a:picLocks noChangeAspect="1"/>
          </p:cNvPicPr>
          <p:nvPr userDrawn="1"/>
        </p:nvPicPr>
        <p:blipFill>
          <a:blip r:embed="rId2"/>
          <a:stretch>
            <a:fillRect/>
          </a:stretch>
        </p:blipFill>
        <p:spPr>
          <a:xfrm>
            <a:off x="592097" y="426846"/>
            <a:ext cx="1177268" cy="1021934"/>
          </a:xfrm>
          <a:prstGeom prst="rect">
            <a:avLst/>
          </a:prstGeom>
        </p:spPr>
      </p:pic>
      <p:pic>
        <p:nvPicPr>
          <p:cNvPr id="18" name="Picture 17">
            <a:extLst>
              <a:ext uri="{FF2B5EF4-FFF2-40B4-BE49-F238E27FC236}">
                <a16:creationId xmlns:a16="http://schemas.microsoft.com/office/drawing/2014/main" id="{63393EA4-98EC-4F4D-9DAD-B882C1F9B72E}"/>
              </a:ext>
            </a:extLst>
          </p:cNvPr>
          <p:cNvPicPr>
            <a:picLocks noChangeAspect="1"/>
          </p:cNvPicPr>
          <p:nvPr userDrawn="1"/>
        </p:nvPicPr>
        <p:blipFill>
          <a:blip r:embed="rId2"/>
          <a:stretch>
            <a:fillRect/>
          </a:stretch>
        </p:blipFill>
        <p:spPr>
          <a:xfrm rot="10800000">
            <a:off x="10458813" y="5122551"/>
            <a:ext cx="1177268" cy="1021934"/>
          </a:xfrm>
          <a:prstGeom prst="rect">
            <a:avLst/>
          </a:prstGeom>
        </p:spPr>
      </p:pic>
    </p:spTree>
    <p:extLst>
      <p:ext uri="{BB962C8B-B14F-4D97-AF65-F5344CB8AC3E}">
        <p14:creationId xmlns:p14="http://schemas.microsoft.com/office/powerpoint/2010/main" val="48060243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Quote slide - light blu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CF88E38E-2DDE-C64A-B8F2-9FCAEC7C7DB5}"/>
              </a:ext>
            </a:extLst>
          </p:cNvPr>
          <p:cNvSpPr/>
          <p:nvPr userDrawn="1"/>
        </p:nvSpPr>
        <p:spPr>
          <a:xfrm>
            <a:off x="695422" y="634980"/>
            <a:ext cx="10837333" cy="5133424"/>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9951381" y="4778387"/>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95420" y="1168401"/>
            <a:ext cx="10721099" cy="4654842"/>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9" name="TextBox 8">
            <a:extLst>
              <a:ext uri="{FF2B5EF4-FFF2-40B4-BE49-F238E27FC236}">
                <a16:creationId xmlns:a16="http://schemas.microsoft.com/office/drawing/2014/main" id="{507C4C5D-EA28-C443-916D-609332154987}"/>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2" name="Picture 11" descr="Icon&#10;&#10;Description automatically generated">
            <a:extLst>
              <a:ext uri="{FF2B5EF4-FFF2-40B4-BE49-F238E27FC236}">
                <a16:creationId xmlns:a16="http://schemas.microsoft.com/office/drawing/2014/main" id="{51FF0B5B-99ED-844C-8722-C347FA2C6A25}"/>
              </a:ext>
            </a:extLst>
          </p:cNvPr>
          <p:cNvPicPr>
            <a:picLocks noChangeAspect="1"/>
          </p:cNvPicPr>
          <p:nvPr userDrawn="1"/>
        </p:nvPicPr>
        <p:blipFill>
          <a:blip r:embed="rId2"/>
          <a:stretch>
            <a:fillRect/>
          </a:stretch>
        </p:blipFill>
        <p:spPr>
          <a:xfrm>
            <a:off x="695421" y="426849"/>
            <a:ext cx="1177268" cy="1021933"/>
          </a:xfrm>
          <a:prstGeom prst="rect">
            <a:avLst/>
          </a:prstGeom>
        </p:spPr>
      </p:pic>
      <p:pic>
        <p:nvPicPr>
          <p:cNvPr id="14" name="Picture 13" descr="Icon&#10;&#10;Description automatically generated">
            <a:extLst>
              <a:ext uri="{FF2B5EF4-FFF2-40B4-BE49-F238E27FC236}">
                <a16:creationId xmlns:a16="http://schemas.microsoft.com/office/drawing/2014/main" id="{6D8E91E1-9E02-3044-9602-988E6D01F038}"/>
              </a:ext>
            </a:extLst>
          </p:cNvPr>
          <p:cNvPicPr>
            <a:picLocks noChangeAspect="1"/>
          </p:cNvPicPr>
          <p:nvPr userDrawn="1"/>
        </p:nvPicPr>
        <p:blipFill>
          <a:blip r:embed="rId2"/>
          <a:stretch>
            <a:fillRect/>
          </a:stretch>
        </p:blipFill>
        <p:spPr>
          <a:xfrm rot="10800000">
            <a:off x="10438676" y="5358035"/>
            <a:ext cx="1177268" cy="1021933"/>
          </a:xfrm>
          <a:prstGeom prst="rect">
            <a:avLst/>
          </a:prstGeom>
        </p:spPr>
      </p:pic>
    </p:spTree>
    <p:extLst>
      <p:ext uri="{BB962C8B-B14F-4D97-AF65-F5344CB8AC3E}">
        <p14:creationId xmlns:p14="http://schemas.microsoft.com/office/powerpoint/2010/main" val="313092629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Quote slide - blue">
    <p:spTree>
      <p:nvGrpSpPr>
        <p:cNvPr id="1" name=""/>
        <p:cNvGrpSpPr/>
        <p:nvPr/>
      </p:nvGrpSpPr>
      <p:grpSpPr>
        <a:xfrm>
          <a:off x="0" y="0"/>
          <a:ext cx="0" cy="0"/>
          <a:chOff x="0" y="0"/>
          <a:chExt cx="0" cy="0"/>
        </a:xfrm>
      </p:grpSpPr>
      <p:sp>
        <p:nvSpPr>
          <p:cNvPr id="16" name="Rectangle 15">
            <a:extLst>
              <a:ext uri="{FF2B5EF4-FFF2-40B4-BE49-F238E27FC236}">
                <a16:creationId xmlns:a16="http://schemas.microsoft.com/office/drawing/2014/main" id="{500C3BCB-30C7-064A-8548-5FD29048FA13}"/>
              </a:ext>
            </a:extLst>
          </p:cNvPr>
          <p:cNvSpPr/>
          <p:nvPr userDrawn="1"/>
        </p:nvSpPr>
        <p:spPr>
          <a:xfrm>
            <a:off x="695422" y="634980"/>
            <a:ext cx="10837333" cy="5133424"/>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562445" y="361274"/>
            <a:ext cx="1598121" cy="15286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9951381" y="4778387"/>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95420" y="1168401"/>
            <a:ext cx="10721099" cy="4654842"/>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9" name="TextBox 8">
            <a:extLst>
              <a:ext uri="{FF2B5EF4-FFF2-40B4-BE49-F238E27FC236}">
                <a16:creationId xmlns:a16="http://schemas.microsoft.com/office/drawing/2014/main" id="{507C4C5D-EA28-C443-916D-609332154987}"/>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1" name="Picture 10">
            <a:extLst>
              <a:ext uri="{FF2B5EF4-FFF2-40B4-BE49-F238E27FC236}">
                <a16:creationId xmlns:a16="http://schemas.microsoft.com/office/drawing/2014/main" id="{0C02F0A2-23BC-584C-937C-0D2E8850A055}"/>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695421" y="426846"/>
            <a:ext cx="1177268" cy="1021934"/>
          </a:xfrm>
          <a:prstGeom prst="rect">
            <a:avLst/>
          </a:prstGeom>
        </p:spPr>
      </p:pic>
      <p:pic>
        <p:nvPicPr>
          <p:cNvPr id="15" name="Picture 14">
            <a:extLst>
              <a:ext uri="{FF2B5EF4-FFF2-40B4-BE49-F238E27FC236}">
                <a16:creationId xmlns:a16="http://schemas.microsoft.com/office/drawing/2014/main" id="{BA05D0ED-C21B-BB4B-A36A-017456E3EEAA}"/>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0800000">
            <a:off x="10458813" y="5384795"/>
            <a:ext cx="1177268" cy="1021934"/>
          </a:xfrm>
          <a:prstGeom prst="rect">
            <a:avLst/>
          </a:prstGeom>
        </p:spPr>
      </p:pic>
    </p:spTree>
    <p:extLst>
      <p:ext uri="{BB962C8B-B14F-4D97-AF65-F5344CB8AC3E}">
        <p14:creationId xmlns:p14="http://schemas.microsoft.com/office/powerpoint/2010/main" val="220901935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Quote slide with photo - purpl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480179" y="609600"/>
            <a:ext cx="6750354" cy="5449336"/>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5732671" y="4939390"/>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77333" y="1202267"/>
            <a:ext cx="6535111" cy="4138374"/>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8" name="Picture Placeholder 17">
            <a:extLst>
              <a:ext uri="{FF2B5EF4-FFF2-40B4-BE49-F238E27FC236}">
                <a16:creationId xmlns:a16="http://schemas.microsoft.com/office/drawing/2014/main" id="{A6028443-184B-F442-A753-83263545DE01}"/>
              </a:ext>
            </a:extLst>
          </p:cNvPr>
          <p:cNvSpPr>
            <a:spLocks noGrp="1"/>
          </p:cNvSpPr>
          <p:nvPr>
            <p:ph type="pic" sz="quarter" idx="10"/>
          </p:nvPr>
        </p:nvSpPr>
        <p:spPr>
          <a:xfrm>
            <a:off x="7825500" y="33792"/>
            <a:ext cx="4381131" cy="682420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Box 10">
            <a:extLst>
              <a:ext uri="{FF2B5EF4-FFF2-40B4-BE49-F238E27FC236}">
                <a16:creationId xmlns:a16="http://schemas.microsoft.com/office/drawing/2014/main" id="{D11455EE-60BC-8047-BEC8-6BAD7334519A}"/>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4" name="Picture 13">
            <a:extLst>
              <a:ext uri="{FF2B5EF4-FFF2-40B4-BE49-F238E27FC236}">
                <a16:creationId xmlns:a16="http://schemas.microsoft.com/office/drawing/2014/main" id="{2F267307-7E81-3242-BB83-2C7020002E91}"/>
              </a:ext>
            </a:extLst>
          </p:cNvPr>
          <p:cNvPicPr>
            <a:picLocks noChangeAspect="1"/>
          </p:cNvPicPr>
          <p:nvPr userDrawn="1"/>
        </p:nvPicPr>
        <p:blipFill>
          <a:blip r:embed="rId2"/>
          <a:stretch>
            <a:fillRect/>
          </a:stretch>
        </p:blipFill>
        <p:spPr>
          <a:xfrm>
            <a:off x="880132" y="634979"/>
            <a:ext cx="1177268" cy="1021934"/>
          </a:xfrm>
          <a:prstGeom prst="rect">
            <a:avLst/>
          </a:prstGeom>
        </p:spPr>
      </p:pic>
      <p:pic>
        <p:nvPicPr>
          <p:cNvPr id="15" name="Picture 14">
            <a:extLst>
              <a:ext uri="{FF2B5EF4-FFF2-40B4-BE49-F238E27FC236}">
                <a16:creationId xmlns:a16="http://schemas.microsoft.com/office/drawing/2014/main" id="{C47403B7-55D6-5445-8A80-32E9A99B8F81}"/>
              </a:ext>
            </a:extLst>
          </p:cNvPr>
          <p:cNvPicPr>
            <a:picLocks noChangeAspect="1"/>
          </p:cNvPicPr>
          <p:nvPr userDrawn="1"/>
        </p:nvPicPr>
        <p:blipFill>
          <a:blip r:embed="rId2"/>
          <a:stretch>
            <a:fillRect/>
          </a:stretch>
        </p:blipFill>
        <p:spPr>
          <a:xfrm rot="10800000">
            <a:off x="6205666" y="5339226"/>
            <a:ext cx="1177268" cy="1021934"/>
          </a:xfrm>
          <a:prstGeom prst="rect">
            <a:avLst/>
          </a:prstGeom>
        </p:spPr>
      </p:pic>
    </p:spTree>
    <p:extLst>
      <p:ext uri="{BB962C8B-B14F-4D97-AF65-F5344CB8AC3E}">
        <p14:creationId xmlns:p14="http://schemas.microsoft.com/office/powerpoint/2010/main" val="419105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Quote slide with photo - light blu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480179" y="609600"/>
            <a:ext cx="6750354" cy="5449336"/>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5732671" y="4939390"/>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77333" y="1202267"/>
            <a:ext cx="6535111" cy="4138374"/>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8" name="Picture Placeholder 17">
            <a:extLst>
              <a:ext uri="{FF2B5EF4-FFF2-40B4-BE49-F238E27FC236}">
                <a16:creationId xmlns:a16="http://schemas.microsoft.com/office/drawing/2014/main" id="{A6028443-184B-F442-A753-83263545DE01}"/>
              </a:ext>
            </a:extLst>
          </p:cNvPr>
          <p:cNvSpPr>
            <a:spLocks noGrp="1"/>
          </p:cNvSpPr>
          <p:nvPr>
            <p:ph type="pic" sz="quarter" idx="10"/>
          </p:nvPr>
        </p:nvSpPr>
        <p:spPr>
          <a:xfrm>
            <a:off x="7825500" y="33792"/>
            <a:ext cx="4381131" cy="682420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Box 10">
            <a:extLst>
              <a:ext uri="{FF2B5EF4-FFF2-40B4-BE49-F238E27FC236}">
                <a16:creationId xmlns:a16="http://schemas.microsoft.com/office/drawing/2014/main" id="{D11455EE-60BC-8047-BEC8-6BAD7334519A}"/>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3" name="Picture 12" descr="Icon&#10;&#10;Description automatically generated">
            <a:extLst>
              <a:ext uri="{FF2B5EF4-FFF2-40B4-BE49-F238E27FC236}">
                <a16:creationId xmlns:a16="http://schemas.microsoft.com/office/drawing/2014/main" id="{BA881868-1CA1-3E41-92E1-A0FDD867B4F3}"/>
              </a:ext>
            </a:extLst>
          </p:cNvPr>
          <p:cNvPicPr>
            <a:picLocks noChangeAspect="1"/>
          </p:cNvPicPr>
          <p:nvPr userDrawn="1"/>
        </p:nvPicPr>
        <p:blipFill>
          <a:blip r:embed="rId2"/>
          <a:stretch>
            <a:fillRect/>
          </a:stretch>
        </p:blipFill>
        <p:spPr>
          <a:xfrm>
            <a:off x="880132" y="642174"/>
            <a:ext cx="1177268" cy="1021933"/>
          </a:xfrm>
          <a:prstGeom prst="rect">
            <a:avLst/>
          </a:prstGeom>
        </p:spPr>
      </p:pic>
      <p:pic>
        <p:nvPicPr>
          <p:cNvPr id="16" name="Picture 15" descr="Icon&#10;&#10;Description automatically generated">
            <a:extLst>
              <a:ext uri="{FF2B5EF4-FFF2-40B4-BE49-F238E27FC236}">
                <a16:creationId xmlns:a16="http://schemas.microsoft.com/office/drawing/2014/main" id="{E792AE3B-79DA-0948-B6B1-D45C416B8599}"/>
              </a:ext>
            </a:extLst>
          </p:cNvPr>
          <p:cNvPicPr>
            <a:picLocks noChangeAspect="1"/>
          </p:cNvPicPr>
          <p:nvPr userDrawn="1"/>
        </p:nvPicPr>
        <p:blipFill>
          <a:blip r:embed="rId2"/>
          <a:stretch>
            <a:fillRect/>
          </a:stretch>
        </p:blipFill>
        <p:spPr>
          <a:xfrm rot="10800000">
            <a:off x="6183457" y="5339229"/>
            <a:ext cx="1177268" cy="1021933"/>
          </a:xfrm>
          <a:prstGeom prst="rect">
            <a:avLst/>
          </a:prstGeom>
        </p:spPr>
      </p:pic>
    </p:spTree>
    <p:extLst>
      <p:ext uri="{BB962C8B-B14F-4D97-AF65-F5344CB8AC3E}">
        <p14:creationId xmlns:p14="http://schemas.microsoft.com/office/powerpoint/2010/main" val="15280876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Quote slide with photo - blue">
    <p:spTree>
      <p:nvGrpSpPr>
        <p:cNvPr id="1" name=""/>
        <p:cNvGrpSpPr/>
        <p:nvPr/>
      </p:nvGrpSpPr>
      <p:grpSpPr>
        <a:xfrm>
          <a:off x="0" y="0"/>
          <a:ext cx="0" cy="0"/>
          <a:chOff x="0" y="0"/>
          <a:chExt cx="0" cy="0"/>
        </a:xfrm>
      </p:grpSpPr>
      <p:sp>
        <p:nvSpPr>
          <p:cNvPr id="36" name="Rectangle 35">
            <a:extLst>
              <a:ext uri="{FF2B5EF4-FFF2-40B4-BE49-F238E27FC236}">
                <a16:creationId xmlns:a16="http://schemas.microsoft.com/office/drawing/2014/main" id="{359BA04A-C37B-4344-9E86-E53745EB5943}"/>
              </a:ext>
            </a:extLst>
          </p:cNvPr>
          <p:cNvSpPr/>
          <p:nvPr userDrawn="1"/>
        </p:nvSpPr>
        <p:spPr>
          <a:xfrm>
            <a:off x="480179" y="609600"/>
            <a:ext cx="6750354" cy="5449336"/>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 name="Rectangle 1">
            <a:extLst>
              <a:ext uri="{FF2B5EF4-FFF2-40B4-BE49-F238E27FC236}">
                <a16:creationId xmlns:a16="http://schemas.microsoft.com/office/drawing/2014/main" id="{D574950D-107D-D143-A1E4-0130B1FE3CA7}"/>
              </a:ext>
            </a:extLst>
          </p:cNvPr>
          <p:cNvSpPr/>
          <p:nvPr userDrawn="1"/>
        </p:nvSpPr>
        <p:spPr>
          <a:xfrm>
            <a:off x="372534" y="304802"/>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Rectangle 36">
            <a:extLst>
              <a:ext uri="{FF2B5EF4-FFF2-40B4-BE49-F238E27FC236}">
                <a16:creationId xmlns:a16="http://schemas.microsoft.com/office/drawing/2014/main" id="{17E558F2-8B17-9049-B885-49FAD74AE55E}"/>
              </a:ext>
            </a:extLst>
          </p:cNvPr>
          <p:cNvSpPr/>
          <p:nvPr userDrawn="1"/>
        </p:nvSpPr>
        <p:spPr>
          <a:xfrm>
            <a:off x="5732671" y="4939390"/>
            <a:ext cx="1788030" cy="17102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2" name="Text Placeholder 23">
            <a:extLst>
              <a:ext uri="{FF2B5EF4-FFF2-40B4-BE49-F238E27FC236}">
                <a16:creationId xmlns:a16="http://schemas.microsoft.com/office/drawing/2014/main" id="{AC84B5E8-12A2-3147-A8F9-2F032CA1F9BF}"/>
              </a:ext>
            </a:extLst>
          </p:cNvPr>
          <p:cNvSpPr>
            <a:spLocks noGrp="1"/>
          </p:cNvSpPr>
          <p:nvPr>
            <p:ph type="body" sz="quarter" idx="13" hasCustomPrompt="1"/>
          </p:nvPr>
        </p:nvSpPr>
        <p:spPr>
          <a:xfrm>
            <a:off x="677333" y="1202267"/>
            <a:ext cx="6535111" cy="4138374"/>
          </a:xfrm>
        </p:spPr>
        <p:txBody>
          <a:bodyPr anchor="ctr">
            <a:normAutofit/>
          </a:bodyPr>
          <a:lstStyle>
            <a:lvl1pPr marL="0" indent="0" algn="ctr">
              <a:buNone/>
              <a:defRPr sz="3001" i="1" baseline="0">
                <a:solidFill>
                  <a:srgbClr val="1A1918"/>
                </a:solidFill>
                <a:latin typeface="+mn-lt"/>
              </a:defRPr>
            </a:lvl1pPr>
          </a:lstStyle>
          <a:p>
            <a:pPr lvl="0"/>
            <a:r>
              <a:rPr lang="en-US" dirty="0"/>
              <a:t>Quote Slide</a:t>
            </a:r>
          </a:p>
        </p:txBody>
      </p:sp>
      <p:sp>
        <p:nvSpPr>
          <p:cNvPr id="8" name="Picture Placeholder 17">
            <a:extLst>
              <a:ext uri="{FF2B5EF4-FFF2-40B4-BE49-F238E27FC236}">
                <a16:creationId xmlns:a16="http://schemas.microsoft.com/office/drawing/2014/main" id="{A6028443-184B-F442-A753-83263545DE01}"/>
              </a:ext>
            </a:extLst>
          </p:cNvPr>
          <p:cNvSpPr>
            <a:spLocks noGrp="1"/>
          </p:cNvSpPr>
          <p:nvPr>
            <p:ph type="pic" sz="quarter" idx="10"/>
          </p:nvPr>
        </p:nvSpPr>
        <p:spPr>
          <a:xfrm>
            <a:off x="7825500" y="33792"/>
            <a:ext cx="4381131" cy="682420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Box 10">
            <a:extLst>
              <a:ext uri="{FF2B5EF4-FFF2-40B4-BE49-F238E27FC236}">
                <a16:creationId xmlns:a16="http://schemas.microsoft.com/office/drawing/2014/main" id="{D11455EE-60BC-8047-BEC8-6BAD7334519A}"/>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13" name="Picture 12">
            <a:extLst>
              <a:ext uri="{FF2B5EF4-FFF2-40B4-BE49-F238E27FC236}">
                <a16:creationId xmlns:a16="http://schemas.microsoft.com/office/drawing/2014/main" id="{E88F904F-D6BF-3646-AA92-7FE13FF4D987}"/>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a:off x="915380" y="653697"/>
            <a:ext cx="1177268" cy="1021934"/>
          </a:xfrm>
          <a:prstGeom prst="rect">
            <a:avLst/>
          </a:prstGeom>
        </p:spPr>
      </p:pic>
      <p:pic>
        <p:nvPicPr>
          <p:cNvPr id="16" name="Picture 15">
            <a:extLst>
              <a:ext uri="{FF2B5EF4-FFF2-40B4-BE49-F238E27FC236}">
                <a16:creationId xmlns:a16="http://schemas.microsoft.com/office/drawing/2014/main" id="{E6442B2F-4217-DF40-A4C4-7590545A24C0}"/>
              </a:ext>
              <a:ext uri="{C183D7F6-B498-43B3-948B-1728B52AA6E4}">
                <adec:decorative xmlns:adec="http://schemas.microsoft.com/office/drawing/2017/decorative" val="1"/>
              </a:ext>
            </a:extLst>
          </p:cNvPr>
          <p:cNvPicPr>
            <a:picLocks noChangeAspect="1"/>
          </p:cNvPicPr>
          <p:nvPr userDrawn="1"/>
        </p:nvPicPr>
        <p:blipFill>
          <a:blip r:embed="rId2"/>
          <a:stretch>
            <a:fillRect/>
          </a:stretch>
        </p:blipFill>
        <p:spPr>
          <a:xfrm rot="10800000">
            <a:off x="6198349" y="5339227"/>
            <a:ext cx="1177268" cy="1021934"/>
          </a:xfrm>
          <a:prstGeom prst="rect">
            <a:avLst/>
          </a:prstGeom>
        </p:spPr>
      </p:pic>
    </p:spTree>
    <p:extLst>
      <p:ext uri="{BB962C8B-B14F-4D97-AF65-F5344CB8AC3E}">
        <p14:creationId xmlns:p14="http://schemas.microsoft.com/office/powerpoint/2010/main" val="30345938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Icons">
    <p:spTree>
      <p:nvGrpSpPr>
        <p:cNvPr id="1" name=""/>
        <p:cNvGrpSpPr/>
        <p:nvPr/>
      </p:nvGrpSpPr>
      <p:grpSpPr>
        <a:xfrm>
          <a:off x="0" y="0"/>
          <a:ext cx="0" cy="0"/>
          <a:chOff x="0" y="0"/>
          <a:chExt cx="0" cy="0"/>
        </a:xfrm>
      </p:grpSpPr>
      <p:sp>
        <p:nvSpPr>
          <p:cNvPr id="5" name="Rectangle 4"/>
          <p:cNvSpPr/>
          <p:nvPr userDrawn="1"/>
        </p:nvSpPr>
        <p:spPr>
          <a:xfrm>
            <a:off x="0" y="-1"/>
            <a:ext cx="12192000" cy="6858001"/>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6" name="Rectangle 5"/>
          <p:cNvSpPr/>
          <p:nvPr userDrawn="1"/>
        </p:nvSpPr>
        <p:spPr>
          <a:xfrm>
            <a:off x="586902" y="491138"/>
            <a:ext cx="4309564" cy="4708981"/>
          </a:xfrm>
          <a:prstGeom prst="rect">
            <a:avLst/>
          </a:prstGeom>
        </p:spPr>
        <p:txBody>
          <a:bodyPr wrap="square">
            <a:spAutoFit/>
          </a:bodyPr>
          <a:lstStyle/>
          <a:p>
            <a:pPr marL="0" lvl="0" indent="0" algn="l" rtl="0">
              <a:spcBef>
                <a:spcPts val="0"/>
              </a:spcBef>
              <a:spcAft>
                <a:spcPts val="0"/>
              </a:spcAft>
              <a:buClr>
                <a:schemeClr val="dk1"/>
              </a:buClr>
              <a:buSzPts val="1100"/>
              <a:buFont typeface="Arial"/>
              <a:buNone/>
            </a:pPr>
            <a:r>
              <a:rPr lang="en-IE" sz="3600" dirty="0">
                <a:solidFill>
                  <a:schemeClr val="bg1"/>
                </a:solidFill>
                <a:latin typeface="+mn-lt"/>
                <a:ea typeface="Quattrocento Sans"/>
                <a:cs typeface="Quattrocento Sans"/>
                <a:sym typeface="Quattrocento Sans"/>
              </a:rPr>
              <a:t>ICONS</a:t>
            </a:r>
            <a:r>
              <a:rPr lang="en-IE" sz="3600" baseline="0" dirty="0">
                <a:solidFill>
                  <a:schemeClr val="bg1"/>
                </a:solidFill>
                <a:latin typeface="+mn-lt"/>
                <a:ea typeface="Quattrocento Sans"/>
                <a:cs typeface="Quattrocento Sans"/>
                <a:sym typeface="Quattrocento Sans"/>
              </a:rPr>
              <a:t> WHICH CAN BE USED WITHIN THE </a:t>
            </a:r>
            <a:r>
              <a:rPr lang="en-IE" sz="3600" b="1" baseline="0" dirty="0">
                <a:solidFill>
                  <a:schemeClr val="bg1"/>
                </a:solidFill>
                <a:latin typeface="+mn-lt"/>
                <a:ea typeface="Quattrocento Sans"/>
                <a:cs typeface="Quattrocento Sans"/>
                <a:sym typeface="Quattrocento Sans"/>
              </a:rPr>
              <a:t>Innovating Digitally</a:t>
            </a:r>
          </a:p>
          <a:p>
            <a:pPr marL="0" lvl="0" indent="0" algn="l" rtl="0">
              <a:spcBef>
                <a:spcPts val="0"/>
              </a:spcBef>
              <a:spcAft>
                <a:spcPts val="0"/>
              </a:spcAft>
              <a:buClr>
                <a:schemeClr val="dk1"/>
              </a:buClr>
              <a:buSzPts val="1100"/>
              <a:buFont typeface="Arial"/>
              <a:buNone/>
            </a:pPr>
            <a:r>
              <a:rPr lang="en-IE" sz="3600" baseline="0" dirty="0">
                <a:solidFill>
                  <a:schemeClr val="bg1"/>
                </a:solidFill>
                <a:latin typeface="+mn-lt"/>
                <a:ea typeface="Quattrocento Sans"/>
                <a:cs typeface="Quattrocento Sans"/>
                <a:sym typeface="Quattrocento Sans"/>
              </a:rPr>
              <a:t>POWERPOINT</a:t>
            </a:r>
          </a:p>
          <a:p>
            <a:pPr marL="0" lvl="0" indent="0" algn="l" rtl="0">
              <a:spcBef>
                <a:spcPts val="0"/>
              </a:spcBef>
              <a:spcAft>
                <a:spcPts val="0"/>
              </a:spcAft>
              <a:buClr>
                <a:schemeClr val="dk1"/>
              </a:buClr>
              <a:buSzPts val="1100"/>
              <a:buFont typeface="Arial"/>
              <a:buNone/>
            </a:pPr>
            <a:endParaRPr lang="en-IE" sz="360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IE" sz="2400" i="1" dirty="0">
                <a:solidFill>
                  <a:schemeClr val="bg1"/>
                </a:solidFill>
                <a:latin typeface="+mn-lt"/>
                <a:ea typeface="Quattrocento Sans"/>
                <a:cs typeface="Quattrocento Sans"/>
                <a:sym typeface="Quattrocento Sans"/>
              </a:rPr>
              <a:t>Resize them without losing quality.</a:t>
            </a:r>
            <a:r>
              <a:rPr lang="en-IE" sz="2400" i="1" baseline="0" dirty="0">
                <a:solidFill>
                  <a:schemeClr val="bg1"/>
                </a:solidFill>
                <a:latin typeface="+mn-lt"/>
                <a:ea typeface="Quattrocento Sans"/>
                <a:cs typeface="Quattrocento Sans"/>
                <a:sym typeface="Quattrocento Sans"/>
              </a:rPr>
              <a:t> </a:t>
            </a:r>
            <a:r>
              <a:rPr lang="en-IE" sz="2400" i="1" dirty="0">
                <a:solidFill>
                  <a:schemeClr val="bg1"/>
                </a:solidFill>
                <a:latin typeface="+mn-lt"/>
                <a:ea typeface="Quattrocento Sans"/>
                <a:cs typeface="Quattrocento Sans"/>
                <a:sym typeface="Quattrocento Sans"/>
              </a:rPr>
              <a:t> Change line colour, width and style.</a:t>
            </a:r>
            <a:r>
              <a:rPr lang="en-IE" sz="2400" i="1" baseline="0" dirty="0">
                <a:solidFill>
                  <a:schemeClr val="bg1"/>
                </a:solidFill>
                <a:latin typeface="+mn-lt"/>
                <a:ea typeface="Quattrocento Sans"/>
                <a:cs typeface="Quattrocento Sans"/>
                <a:sym typeface="Quattrocento Sans"/>
              </a:rPr>
              <a:t>  </a:t>
            </a:r>
          </a:p>
          <a:p>
            <a:pPr marL="52388" lvl="0" indent="0" algn="l" rtl="0">
              <a:spcBef>
                <a:spcPts val="0"/>
              </a:spcBef>
              <a:spcAft>
                <a:spcPts val="0"/>
              </a:spcAft>
              <a:buClr>
                <a:schemeClr val="dk1"/>
              </a:buClr>
              <a:buSzPts val="900"/>
              <a:buFont typeface="Quattrocento Sans"/>
              <a:buNone/>
              <a:tabLst/>
            </a:pPr>
            <a:endParaRPr lang="en-IE" sz="2400" i="1" baseline="0" dirty="0">
              <a:solidFill>
                <a:schemeClr val="bg1"/>
              </a:solidFill>
              <a:latin typeface="+mn-lt"/>
              <a:ea typeface="Quattrocento Sans"/>
              <a:cs typeface="Quattrocento Sans"/>
              <a:sym typeface="Quattrocento Sans"/>
            </a:endParaRPr>
          </a:p>
          <a:p>
            <a:pPr marL="52388" lvl="0" indent="0" algn="l" rtl="0">
              <a:spcBef>
                <a:spcPts val="0"/>
              </a:spcBef>
              <a:spcAft>
                <a:spcPts val="0"/>
              </a:spcAft>
              <a:buClr>
                <a:schemeClr val="dk1"/>
              </a:buClr>
              <a:buSzPts val="900"/>
              <a:buFont typeface="Quattrocento Sans"/>
              <a:buNone/>
              <a:tabLst/>
            </a:pPr>
            <a:r>
              <a:rPr lang="en" sz="2400" dirty="0">
                <a:solidFill>
                  <a:schemeClr val="bg1"/>
                </a:solidFill>
                <a:latin typeface="+mn-lt"/>
                <a:ea typeface="Quattrocento Sans"/>
                <a:cs typeface="Quattrocento Sans"/>
                <a:sym typeface="Quattrocento Sans"/>
              </a:rPr>
              <a:t>Isn’t that nice? :)</a:t>
            </a:r>
          </a:p>
        </p:txBody>
      </p:sp>
      <p:sp>
        <p:nvSpPr>
          <p:cNvPr id="7" name="Rectangle 6"/>
          <p:cNvSpPr/>
          <p:nvPr userDrawn="1"/>
        </p:nvSpPr>
        <p:spPr>
          <a:xfrm>
            <a:off x="0" y="5968371"/>
            <a:ext cx="12192000" cy="467436"/>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8" name="Straight Connector 7"/>
          <p:cNvCxnSpPr/>
          <p:nvPr userDrawn="1"/>
        </p:nvCxnSpPr>
        <p:spPr>
          <a:xfrm flipH="1">
            <a:off x="5"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a:xfrm>
            <a:off x="5145819" y="0"/>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343884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divider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D68D46C-A46D-E144-8FE4-DE6FC20A4971}"/>
              </a:ext>
            </a:extLst>
          </p:cNvPr>
          <p:cNvSpPr/>
          <p:nvPr userDrawn="1"/>
        </p:nvSpPr>
        <p:spPr>
          <a:xfrm>
            <a:off x="480182" y="435429"/>
            <a:ext cx="11231643" cy="5623954"/>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3" name="Text Placeholder 23">
            <a:extLst>
              <a:ext uri="{FF2B5EF4-FFF2-40B4-BE49-F238E27FC236}">
                <a16:creationId xmlns:a16="http://schemas.microsoft.com/office/drawing/2014/main" id="{CCF97420-7853-164F-9664-945DE8ED6C85}"/>
              </a:ext>
            </a:extLst>
          </p:cNvPr>
          <p:cNvSpPr>
            <a:spLocks noGrp="1"/>
          </p:cNvSpPr>
          <p:nvPr>
            <p:ph type="body" sz="quarter" idx="16" hasCustomPrompt="1"/>
          </p:nvPr>
        </p:nvSpPr>
        <p:spPr>
          <a:xfrm>
            <a:off x="2236173" y="982018"/>
            <a:ext cx="3457243" cy="582221"/>
          </a:xfrm>
        </p:spPr>
        <p:txBody>
          <a:bodyPr>
            <a:normAutofit/>
          </a:bodyPr>
          <a:lstStyle>
            <a:lvl1pPr marL="0" indent="0" algn="l">
              <a:buNone/>
              <a:defRPr sz="4800" b="0" i="0">
                <a:solidFill>
                  <a:schemeClr val="bg1"/>
                </a:solidFill>
                <a:latin typeface="+mn-lt"/>
              </a:defRPr>
            </a:lvl1pPr>
          </a:lstStyle>
          <a:p>
            <a:pPr lvl="0"/>
            <a:r>
              <a:rPr lang="en-US" dirty="0"/>
              <a:t>Divider</a:t>
            </a:r>
          </a:p>
        </p:txBody>
      </p:sp>
      <p:sp>
        <p:nvSpPr>
          <p:cNvPr id="24" name="Text Placeholder 23">
            <a:extLst>
              <a:ext uri="{FF2B5EF4-FFF2-40B4-BE49-F238E27FC236}">
                <a16:creationId xmlns:a16="http://schemas.microsoft.com/office/drawing/2014/main" id="{5467446E-2247-0749-BF76-1BEEC4C6AAE2}"/>
              </a:ext>
            </a:extLst>
          </p:cNvPr>
          <p:cNvSpPr>
            <a:spLocks noGrp="1"/>
          </p:cNvSpPr>
          <p:nvPr>
            <p:ph type="body" sz="quarter" idx="17" hasCustomPrompt="1"/>
          </p:nvPr>
        </p:nvSpPr>
        <p:spPr>
          <a:xfrm>
            <a:off x="791621" y="982018"/>
            <a:ext cx="904551" cy="582221"/>
          </a:xfrm>
        </p:spPr>
        <p:txBody>
          <a:bodyPr>
            <a:normAutofit/>
          </a:bodyPr>
          <a:lstStyle>
            <a:lvl1pPr marL="0" indent="0" algn="l">
              <a:buNone/>
              <a:defRPr sz="4800" b="0" i="0">
                <a:solidFill>
                  <a:schemeClr val="bg1"/>
                </a:solidFill>
                <a:latin typeface="+mn-lt"/>
              </a:defRPr>
            </a:lvl1pPr>
          </a:lstStyle>
          <a:p>
            <a:pPr lvl="0"/>
            <a:r>
              <a:rPr lang="en-US" dirty="0"/>
              <a:t>01</a:t>
            </a:r>
          </a:p>
        </p:txBody>
      </p:sp>
      <p:sp>
        <p:nvSpPr>
          <p:cNvPr id="25" name="Rectangle 24">
            <a:extLst>
              <a:ext uri="{FF2B5EF4-FFF2-40B4-BE49-F238E27FC236}">
                <a16:creationId xmlns:a16="http://schemas.microsoft.com/office/drawing/2014/main" id="{109FFD20-F186-1F4E-A81F-8BF071E61B72}"/>
              </a:ext>
            </a:extLst>
          </p:cNvPr>
          <p:cNvSpPr/>
          <p:nvPr userDrawn="1"/>
        </p:nvSpPr>
        <p:spPr>
          <a:xfrm rot="5400000" flipV="1">
            <a:off x="1462171" y="1258238"/>
            <a:ext cx="1008000" cy="36000"/>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rgbClr val="EF5655"/>
              </a:solidFill>
              <a:latin typeface="Montserrat Light" charset="0"/>
            </a:endParaRPr>
          </a:p>
        </p:txBody>
      </p:sp>
      <p:pic>
        <p:nvPicPr>
          <p:cNvPr id="10" name="Picture 9" descr="A picture containing kitchenware&#10;&#10;Description automatically generated">
            <a:extLst>
              <a:ext uri="{FF2B5EF4-FFF2-40B4-BE49-F238E27FC236}">
                <a16:creationId xmlns:a16="http://schemas.microsoft.com/office/drawing/2014/main" id="{9A5D1BED-C8A7-6B4C-855D-78EA41D74D16}"/>
              </a:ext>
            </a:extLst>
          </p:cNvPr>
          <p:cNvPicPr/>
          <p:nvPr userDrawn="1"/>
        </p:nvPicPr>
        <p:blipFill rotWithShape="1">
          <a:blip r:embed="rId2" cstate="screen">
            <a:extLst>
              <a:ext uri="{28A0092B-C50C-407E-A947-70E740481C1C}">
                <a14:useLocalDpi xmlns:a14="http://schemas.microsoft.com/office/drawing/2010/main"/>
              </a:ext>
            </a:extLst>
          </a:blip>
          <a:srcRect l="63" t="33294" r="25374" b="-5421"/>
          <a:stretch/>
        </p:blipFill>
        <p:spPr>
          <a:xfrm>
            <a:off x="5733467" y="435430"/>
            <a:ext cx="5942354" cy="5623954"/>
          </a:xfrm>
          <a:prstGeom prst="rect">
            <a:avLst/>
          </a:prstGeom>
        </p:spPr>
      </p:pic>
      <p:sp>
        <p:nvSpPr>
          <p:cNvPr id="11" name="TextBox 10">
            <a:extLst>
              <a:ext uri="{FF2B5EF4-FFF2-40B4-BE49-F238E27FC236}">
                <a16:creationId xmlns:a16="http://schemas.microsoft.com/office/drawing/2014/main" id="{510D4E66-4630-3C48-AAB8-E48F31E5831D}"/>
              </a:ext>
            </a:extLst>
          </p:cNvPr>
          <p:cNvSpPr txBox="1"/>
          <p:nvPr userDrawn="1"/>
        </p:nvSpPr>
        <p:spPr>
          <a:xfrm>
            <a:off x="286220" y="6291768"/>
            <a:ext cx="11425605" cy="261610"/>
          </a:xfrm>
          <a:prstGeom prst="rect">
            <a:avLst/>
          </a:prstGeom>
          <a:noFill/>
        </p:spPr>
        <p:txBody>
          <a:bodyPr wrap="square" rtlCol="0">
            <a:spAutoFit/>
          </a:bodyPr>
          <a:lstStyle/>
          <a:p>
            <a:pPr algn="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2041214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divider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90E5374-E031-0E47-8502-A65E00D76229}"/>
              </a:ext>
            </a:extLst>
          </p:cNvPr>
          <p:cNvSpPr/>
          <p:nvPr userDrawn="1"/>
        </p:nvSpPr>
        <p:spPr>
          <a:xfrm>
            <a:off x="480182" y="435429"/>
            <a:ext cx="11231643" cy="5623954"/>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Box 7">
            <a:extLst>
              <a:ext uri="{FF2B5EF4-FFF2-40B4-BE49-F238E27FC236}">
                <a16:creationId xmlns:a16="http://schemas.microsoft.com/office/drawing/2014/main" id="{610EC541-8DBF-3340-BE6B-04CEC3251F72}"/>
              </a:ext>
            </a:extLst>
          </p:cNvPr>
          <p:cNvSpPr txBox="1"/>
          <p:nvPr userDrawn="1"/>
        </p:nvSpPr>
        <p:spPr>
          <a:xfrm>
            <a:off x="286220" y="6291768"/>
            <a:ext cx="11425605" cy="261610"/>
          </a:xfrm>
          <a:prstGeom prst="rect">
            <a:avLst/>
          </a:prstGeom>
          <a:noFill/>
        </p:spPr>
        <p:txBody>
          <a:bodyPr wrap="square" rtlCol="0">
            <a:spAutoFit/>
          </a:bodyPr>
          <a:lstStyle/>
          <a:p>
            <a:pPr algn="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9" name="Text Placeholder 23">
            <a:extLst>
              <a:ext uri="{FF2B5EF4-FFF2-40B4-BE49-F238E27FC236}">
                <a16:creationId xmlns:a16="http://schemas.microsoft.com/office/drawing/2014/main" id="{E29CC7BC-8BE2-CA42-8A7F-EE588B36F504}"/>
              </a:ext>
            </a:extLst>
          </p:cNvPr>
          <p:cNvSpPr>
            <a:spLocks noGrp="1"/>
          </p:cNvSpPr>
          <p:nvPr>
            <p:ph type="body" sz="quarter" idx="16" hasCustomPrompt="1"/>
          </p:nvPr>
        </p:nvSpPr>
        <p:spPr>
          <a:xfrm>
            <a:off x="2236173" y="982018"/>
            <a:ext cx="3457243" cy="582221"/>
          </a:xfrm>
        </p:spPr>
        <p:txBody>
          <a:bodyPr>
            <a:normAutofit/>
          </a:bodyPr>
          <a:lstStyle>
            <a:lvl1pPr marL="0" indent="0" algn="l">
              <a:buNone/>
              <a:defRPr sz="4800" b="0" i="0">
                <a:solidFill>
                  <a:schemeClr val="bg1"/>
                </a:solidFill>
                <a:latin typeface="+mn-lt"/>
              </a:defRPr>
            </a:lvl1pPr>
          </a:lstStyle>
          <a:p>
            <a:pPr lvl="0"/>
            <a:r>
              <a:rPr lang="en-US" dirty="0"/>
              <a:t>Divider</a:t>
            </a:r>
          </a:p>
        </p:txBody>
      </p:sp>
      <p:sp>
        <p:nvSpPr>
          <p:cNvPr id="10" name="Text Placeholder 23">
            <a:extLst>
              <a:ext uri="{FF2B5EF4-FFF2-40B4-BE49-F238E27FC236}">
                <a16:creationId xmlns:a16="http://schemas.microsoft.com/office/drawing/2014/main" id="{1E2C7CDC-88F7-0641-95A4-C344BC623C73}"/>
              </a:ext>
            </a:extLst>
          </p:cNvPr>
          <p:cNvSpPr>
            <a:spLocks noGrp="1"/>
          </p:cNvSpPr>
          <p:nvPr>
            <p:ph type="body" sz="quarter" idx="17" hasCustomPrompt="1"/>
          </p:nvPr>
        </p:nvSpPr>
        <p:spPr>
          <a:xfrm>
            <a:off x="791621" y="982018"/>
            <a:ext cx="904551" cy="582221"/>
          </a:xfrm>
        </p:spPr>
        <p:txBody>
          <a:bodyPr>
            <a:normAutofit/>
          </a:bodyPr>
          <a:lstStyle>
            <a:lvl1pPr marL="0" indent="0" algn="l">
              <a:buNone/>
              <a:defRPr sz="4800" b="0" i="0">
                <a:solidFill>
                  <a:schemeClr val="bg1"/>
                </a:solidFill>
                <a:latin typeface="+mn-lt"/>
              </a:defRPr>
            </a:lvl1pPr>
          </a:lstStyle>
          <a:p>
            <a:pPr lvl="0"/>
            <a:r>
              <a:rPr lang="en-US" dirty="0"/>
              <a:t>01</a:t>
            </a:r>
          </a:p>
        </p:txBody>
      </p:sp>
      <p:sp>
        <p:nvSpPr>
          <p:cNvPr id="11" name="Rectangle 10">
            <a:extLst>
              <a:ext uri="{FF2B5EF4-FFF2-40B4-BE49-F238E27FC236}">
                <a16:creationId xmlns:a16="http://schemas.microsoft.com/office/drawing/2014/main" id="{1314D364-3A61-7E42-AB14-8AA435396CAA}"/>
              </a:ext>
            </a:extLst>
          </p:cNvPr>
          <p:cNvSpPr/>
          <p:nvPr userDrawn="1"/>
        </p:nvSpPr>
        <p:spPr>
          <a:xfrm rot="5400000" flipV="1">
            <a:off x="1462171" y="1258238"/>
            <a:ext cx="1008000" cy="36000"/>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rgbClr val="EF5655"/>
              </a:solidFill>
              <a:latin typeface="Montserrat Light" charset="0"/>
            </a:endParaRPr>
          </a:p>
        </p:txBody>
      </p:sp>
      <p:pic>
        <p:nvPicPr>
          <p:cNvPr id="12" name="Picture 11" descr="A picture containing kitchenware&#10;&#10;Description automatically generated">
            <a:extLst>
              <a:ext uri="{FF2B5EF4-FFF2-40B4-BE49-F238E27FC236}">
                <a16:creationId xmlns:a16="http://schemas.microsoft.com/office/drawing/2014/main" id="{95AD1E6C-AAF0-3D4B-B6A1-CF0C6676647E}"/>
              </a:ext>
            </a:extLst>
          </p:cNvPr>
          <p:cNvPicPr/>
          <p:nvPr userDrawn="1"/>
        </p:nvPicPr>
        <p:blipFill rotWithShape="1">
          <a:blip r:embed="rId2" cstate="screen">
            <a:extLst>
              <a:ext uri="{28A0092B-C50C-407E-A947-70E740481C1C}">
                <a14:useLocalDpi xmlns:a14="http://schemas.microsoft.com/office/drawing/2010/main"/>
              </a:ext>
            </a:extLst>
          </a:blip>
          <a:srcRect l="63" t="33294" r="25374" b="-5421"/>
          <a:stretch/>
        </p:blipFill>
        <p:spPr>
          <a:xfrm>
            <a:off x="5733467" y="435430"/>
            <a:ext cx="5942354" cy="5623954"/>
          </a:xfrm>
          <a:prstGeom prst="rect">
            <a:avLst/>
          </a:prstGeom>
        </p:spPr>
      </p:pic>
    </p:spTree>
    <p:extLst>
      <p:ext uri="{BB962C8B-B14F-4D97-AF65-F5344CB8AC3E}">
        <p14:creationId xmlns:p14="http://schemas.microsoft.com/office/powerpoint/2010/main" val="35339404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divider light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E2D9C31B-317B-C94B-BE9F-F0ACA18D4DC9}"/>
              </a:ext>
            </a:extLst>
          </p:cNvPr>
          <p:cNvSpPr/>
          <p:nvPr userDrawn="1"/>
        </p:nvSpPr>
        <p:spPr>
          <a:xfrm>
            <a:off x="480182" y="435429"/>
            <a:ext cx="11231643" cy="5623954"/>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Text Placeholder 23">
            <a:extLst>
              <a:ext uri="{FF2B5EF4-FFF2-40B4-BE49-F238E27FC236}">
                <a16:creationId xmlns:a16="http://schemas.microsoft.com/office/drawing/2014/main" id="{653FB95E-AA3A-AD44-871C-E74A1381BA84}"/>
              </a:ext>
            </a:extLst>
          </p:cNvPr>
          <p:cNvSpPr>
            <a:spLocks noGrp="1"/>
          </p:cNvSpPr>
          <p:nvPr>
            <p:ph type="body" sz="quarter" idx="16" hasCustomPrompt="1"/>
          </p:nvPr>
        </p:nvSpPr>
        <p:spPr>
          <a:xfrm>
            <a:off x="2236173" y="982018"/>
            <a:ext cx="3457243" cy="582221"/>
          </a:xfrm>
        </p:spPr>
        <p:txBody>
          <a:bodyPr>
            <a:normAutofit/>
          </a:bodyPr>
          <a:lstStyle>
            <a:lvl1pPr marL="0" indent="0" algn="l">
              <a:buNone/>
              <a:defRPr sz="4800" b="0" i="0">
                <a:solidFill>
                  <a:schemeClr val="bg1"/>
                </a:solidFill>
                <a:latin typeface="+mn-lt"/>
              </a:defRPr>
            </a:lvl1pPr>
          </a:lstStyle>
          <a:p>
            <a:pPr lvl="0"/>
            <a:r>
              <a:rPr lang="en-US" dirty="0"/>
              <a:t>Divider</a:t>
            </a:r>
          </a:p>
        </p:txBody>
      </p:sp>
      <p:sp>
        <p:nvSpPr>
          <p:cNvPr id="10" name="Text Placeholder 23">
            <a:extLst>
              <a:ext uri="{FF2B5EF4-FFF2-40B4-BE49-F238E27FC236}">
                <a16:creationId xmlns:a16="http://schemas.microsoft.com/office/drawing/2014/main" id="{E009B2C9-6835-3B42-9598-5530F3308FFC}"/>
              </a:ext>
            </a:extLst>
          </p:cNvPr>
          <p:cNvSpPr>
            <a:spLocks noGrp="1"/>
          </p:cNvSpPr>
          <p:nvPr>
            <p:ph type="body" sz="quarter" idx="17" hasCustomPrompt="1"/>
          </p:nvPr>
        </p:nvSpPr>
        <p:spPr>
          <a:xfrm>
            <a:off x="791621" y="982018"/>
            <a:ext cx="904551" cy="582221"/>
          </a:xfrm>
        </p:spPr>
        <p:txBody>
          <a:bodyPr>
            <a:normAutofit/>
          </a:bodyPr>
          <a:lstStyle>
            <a:lvl1pPr marL="0" indent="0" algn="l">
              <a:buNone/>
              <a:defRPr sz="4800" b="0" i="0">
                <a:solidFill>
                  <a:schemeClr val="bg1"/>
                </a:solidFill>
                <a:latin typeface="+mn-lt"/>
              </a:defRPr>
            </a:lvl1pPr>
          </a:lstStyle>
          <a:p>
            <a:pPr lvl="0"/>
            <a:r>
              <a:rPr lang="en-US" dirty="0"/>
              <a:t>01</a:t>
            </a:r>
          </a:p>
        </p:txBody>
      </p:sp>
      <p:sp>
        <p:nvSpPr>
          <p:cNvPr id="11" name="Rectangle 10">
            <a:extLst>
              <a:ext uri="{FF2B5EF4-FFF2-40B4-BE49-F238E27FC236}">
                <a16:creationId xmlns:a16="http://schemas.microsoft.com/office/drawing/2014/main" id="{DDC26501-AE5C-1A47-9669-5776C20376E7}"/>
              </a:ext>
            </a:extLst>
          </p:cNvPr>
          <p:cNvSpPr/>
          <p:nvPr userDrawn="1"/>
        </p:nvSpPr>
        <p:spPr>
          <a:xfrm rot="5400000" flipV="1">
            <a:off x="1462171" y="1258238"/>
            <a:ext cx="1008000" cy="36000"/>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solidFill>
                <a:srgbClr val="EF5655"/>
              </a:solidFill>
              <a:latin typeface="Montserrat Light" charset="0"/>
            </a:endParaRPr>
          </a:p>
        </p:txBody>
      </p:sp>
      <p:pic>
        <p:nvPicPr>
          <p:cNvPr id="12" name="Picture 11" descr="A picture containing kitchenware&#10;&#10;Description automatically generated">
            <a:extLst>
              <a:ext uri="{FF2B5EF4-FFF2-40B4-BE49-F238E27FC236}">
                <a16:creationId xmlns:a16="http://schemas.microsoft.com/office/drawing/2014/main" id="{1211900E-B933-3D4D-A5E2-867DFA08B251}"/>
              </a:ext>
            </a:extLst>
          </p:cNvPr>
          <p:cNvPicPr/>
          <p:nvPr userDrawn="1"/>
        </p:nvPicPr>
        <p:blipFill rotWithShape="1">
          <a:blip r:embed="rId2" cstate="screen">
            <a:extLst>
              <a:ext uri="{28A0092B-C50C-407E-A947-70E740481C1C}">
                <a14:useLocalDpi xmlns:a14="http://schemas.microsoft.com/office/drawing/2010/main"/>
              </a:ext>
            </a:extLst>
          </a:blip>
          <a:srcRect l="63" t="33294" r="25374" b="-5421"/>
          <a:stretch/>
        </p:blipFill>
        <p:spPr>
          <a:xfrm>
            <a:off x="5733467" y="435430"/>
            <a:ext cx="5942354" cy="5623954"/>
          </a:xfrm>
          <a:prstGeom prst="rect">
            <a:avLst/>
          </a:prstGeom>
        </p:spPr>
      </p:pic>
      <p:sp>
        <p:nvSpPr>
          <p:cNvPr id="14" name="TextBox 13">
            <a:extLst>
              <a:ext uri="{FF2B5EF4-FFF2-40B4-BE49-F238E27FC236}">
                <a16:creationId xmlns:a16="http://schemas.microsoft.com/office/drawing/2014/main" id="{259C2D45-6062-DF42-B89A-62F97F4FB854}"/>
              </a:ext>
            </a:extLst>
          </p:cNvPr>
          <p:cNvSpPr txBox="1"/>
          <p:nvPr userDrawn="1"/>
        </p:nvSpPr>
        <p:spPr>
          <a:xfrm>
            <a:off x="286220" y="6291768"/>
            <a:ext cx="11425605" cy="261610"/>
          </a:xfrm>
          <a:prstGeom prst="rect">
            <a:avLst/>
          </a:prstGeom>
          <a:noFill/>
        </p:spPr>
        <p:txBody>
          <a:bodyPr wrap="square" rtlCol="0">
            <a:spAutoFit/>
          </a:bodyPr>
          <a:lstStyle/>
          <a:p>
            <a:pPr algn="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1702713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ext Slide with Photo  -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6" y="-2"/>
            <a:ext cx="5495429" cy="6892757"/>
          </a:xfrm>
          <a:prstGeom prst="rect">
            <a:avLst/>
          </a:prstGeom>
          <a:solidFill>
            <a:srgbClr val="A822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5" y="554881"/>
            <a:ext cx="5339938" cy="564967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9" name="Rectangle 8">
            <a:extLst>
              <a:ext uri="{FF2B5EF4-FFF2-40B4-BE49-F238E27FC236}">
                <a16:creationId xmlns:a16="http://schemas.microsoft.com/office/drawing/2014/main" id="{6AE9C558-DC09-D04A-A3B6-840480A05B0A}"/>
              </a:ext>
            </a:extLst>
          </p:cNvPr>
          <p:cNvSpPr/>
          <p:nvPr userDrawn="1"/>
        </p:nvSpPr>
        <p:spPr>
          <a:xfrm>
            <a:off x="777900" y="550976"/>
            <a:ext cx="4041125"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Text Placeholder 23">
            <a:extLst>
              <a:ext uri="{FF2B5EF4-FFF2-40B4-BE49-F238E27FC236}">
                <a16:creationId xmlns:a16="http://schemas.microsoft.com/office/drawing/2014/main" id="{A73D7FB4-6492-0D4A-AB30-13CFE978CDFC}"/>
              </a:ext>
            </a:extLst>
          </p:cNvPr>
          <p:cNvSpPr>
            <a:spLocks noGrp="1"/>
          </p:cNvSpPr>
          <p:nvPr>
            <p:ph type="body" sz="quarter" idx="20" hasCustomPrompt="1"/>
          </p:nvPr>
        </p:nvSpPr>
        <p:spPr>
          <a:xfrm>
            <a:off x="1650938" y="820767"/>
            <a:ext cx="4041125" cy="1480787"/>
          </a:xfrm>
          <a:solidFill>
            <a:srgbClr val="A82279"/>
          </a:solidFill>
        </p:spPr>
        <p:txBody>
          <a:bodyPr anchor="ctr">
            <a:noAutofit/>
          </a:bodyPr>
          <a:lstStyle>
            <a:lvl1pPr marL="0" indent="0" algn="l">
              <a:buNone/>
              <a:defRPr sz="3600" b="0" i="0">
                <a:solidFill>
                  <a:schemeClr val="bg1"/>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30F0CD1A-2F95-664B-B47C-C261D3205C0F}"/>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13" name="Text Placeholder 17">
            <a:extLst>
              <a:ext uri="{FF2B5EF4-FFF2-40B4-BE49-F238E27FC236}">
                <a16:creationId xmlns:a16="http://schemas.microsoft.com/office/drawing/2014/main" id="{B27E77D1-9F7E-7444-9CA6-F13D72442B5D}"/>
              </a:ext>
            </a:extLst>
          </p:cNvPr>
          <p:cNvSpPr>
            <a:spLocks noGrp="1"/>
          </p:cNvSpPr>
          <p:nvPr>
            <p:ph type="body" sz="quarter" idx="18" hasCustomPrompt="1"/>
          </p:nvPr>
        </p:nvSpPr>
        <p:spPr>
          <a:xfrm>
            <a:off x="1698590" y="3174882"/>
            <a:ext cx="4397413" cy="3029673"/>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4470537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ext Slide with Photo -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6" y="-2"/>
            <a:ext cx="5495429" cy="6892757"/>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5" y="554881"/>
            <a:ext cx="5339938" cy="564967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9" name="Rectangle 8">
            <a:extLst>
              <a:ext uri="{FF2B5EF4-FFF2-40B4-BE49-F238E27FC236}">
                <a16:creationId xmlns:a16="http://schemas.microsoft.com/office/drawing/2014/main" id="{6AE9C558-DC09-D04A-A3B6-840480A05B0A}"/>
              </a:ext>
            </a:extLst>
          </p:cNvPr>
          <p:cNvSpPr/>
          <p:nvPr userDrawn="1"/>
        </p:nvSpPr>
        <p:spPr>
          <a:xfrm>
            <a:off x="777900" y="550976"/>
            <a:ext cx="4041125"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Text Placeholder 23">
            <a:extLst>
              <a:ext uri="{FF2B5EF4-FFF2-40B4-BE49-F238E27FC236}">
                <a16:creationId xmlns:a16="http://schemas.microsoft.com/office/drawing/2014/main" id="{A73D7FB4-6492-0D4A-AB30-13CFE978CDFC}"/>
              </a:ext>
            </a:extLst>
          </p:cNvPr>
          <p:cNvSpPr>
            <a:spLocks noGrp="1"/>
          </p:cNvSpPr>
          <p:nvPr>
            <p:ph type="body" sz="quarter" idx="20" hasCustomPrompt="1"/>
          </p:nvPr>
        </p:nvSpPr>
        <p:spPr>
          <a:xfrm>
            <a:off x="1650938" y="820767"/>
            <a:ext cx="4041125" cy="1480787"/>
          </a:xfrm>
          <a:solidFill>
            <a:srgbClr val="5B74AF"/>
          </a:solidFill>
        </p:spPr>
        <p:txBody>
          <a:bodyPr anchor="ctr">
            <a:noAutofit/>
          </a:bodyPr>
          <a:lstStyle>
            <a:lvl1pPr marL="0" indent="0" algn="l">
              <a:buNone/>
              <a:defRPr sz="3600" b="0" i="0">
                <a:solidFill>
                  <a:schemeClr val="bg1"/>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30F0CD1A-2F95-664B-B47C-C261D3205C0F}"/>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13" name="Text Placeholder 17">
            <a:extLst>
              <a:ext uri="{FF2B5EF4-FFF2-40B4-BE49-F238E27FC236}">
                <a16:creationId xmlns:a16="http://schemas.microsoft.com/office/drawing/2014/main" id="{B27E77D1-9F7E-7444-9CA6-F13D72442B5D}"/>
              </a:ext>
            </a:extLst>
          </p:cNvPr>
          <p:cNvSpPr>
            <a:spLocks noGrp="1"/>
          </p:cNvSpPr>
          <p:nvPr>
            <p:ph type="body" sz="quarter" idx="18" hasCustomPrompt="1"/>
          </p:nvPr>
        </p:nvSpPr>
        <p:spPr>
          <a:xfrm>
            <a:off x="1698590" y="3174882"/>
            <a:ext cx="4397413" cy="3029673"/>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221229708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ext Slide with Photo - light blu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9C3F487-F604-4546-B7CE-1F7FE26D0DFD}"/>
              </a:ext>
            </a:extLst>
          </p:cNvPr>
          <p:cNvSpPr/>
          <p:nvPr userDrawn="1"/>
        </p:nvSpPr>
        <p:spPr>
          <a:xfrm flipV="1">
            <a:off x="1356636" y="-2"/>
            <a:ext cx="5495429" cy="6892757"/>
          </a:xfrm>
          <a:prstGeom prst="rect">
            <a:avLst/>
          </a:prstGeom>
          <a:solidFill>
            <a:srgbClr val="71CD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4" name="Picture Placeholder 17">
            <a:extLst>
              <a:ext uri="{FF2B5EF4-FFF2-40B4-BE49-F238E27FC236}">
                <a16:creationId xmlns:a16="http://schemas.microsoft.com/office/drawing/2014/main" id="{8105646A-9E0C-4145-97C2-3734A31A2B2B}"/>
              </a:ext>
            </a:extLst>
          </p:cNvPr>
          <p:cNvSpPr>
            <a:spLocks noGrp="1"/>
          </p:cNvSpPr>
          <p:nvPr>
            <p:ph type="pic" sz="quarter" idx="10"/>
          </p:nvPr>
        </p:nvSpPr>
        <p:spPr>
          <a:xfrm>
            <a:off x="6852065" y="554881"/>
            <a:ext cx="5339938" cy="564967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9" name="Rectangle 8">
            <a:extLst>
              <a:ext uri="{FF2B5EF4-FFF2-40B4-BE49-F238E27FC236}">
                <a16:creationId xmlns:a16="http://schemas.microsoft.com/office/drawing/2014/main" id="{6AE9C558-DC09-D04A-A3B6-840480A05B0A}"/>
              </a:ext>
            </a:extLst>
          </p:cNvPr>
          <p:cNvSpPr/>
          <p:nvPr userDrawn="1"/>
        </p:nvSpPr>
        <p:spPr>
          <a:xfrm>
            <a:off x="777900" y="550976"/>
            <a:ext cx="4041125" cy="2020368"/>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0" name="Text Placeholder 23">
            <a:extLst>
              <a:ext uri="{FF2B5EF4-FFF2-40B4-BE49-F238E27FC236}">
                <a16:creationId xmlns:a16="http://schemas.microsoft.com/office/drawing/2014/main" id="{A73D7FB4-6492-0D4A-AB30-13CFE978CDFC}"/>
              </a:ext>
            </a:extLst>
          </p:cNvPr>
          <p:cNvSpPr>
            <a:spLocks noGrp="1"/>
          </p:cNvSpPr>
          <p:nvPr>
            <p:ph type="body" sz="quarter" idx="20" hasCustomPrompt="1"/>
          </p:nvPr>
        </p:nvSpPr>
        <p:spPr>
          <a:xfrm>
            <a:off x="1650938" y="820767"/>
            <a:ext cx="4041125" cy="1480787"/>
          </a:xfrm>
          <a:solidFill>
            <a:srgbClr val="71CDDC"/>
          </a:solidFill>
        </p:spPr>
        <p:txBody>
          <a:bodyPr anchor="ctr">
            <a:noAutofit/>
          </a:bodyPr>
          <a:lstStyle>
            <a:lvl1pPr marL="0" indent="0" algn="l">
              <a:buNone/>
              <a:defRPr sz="3600" b="0" i="0">
                <a:solidFill>
                  <a:schemeClr val="bg1"/>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30F0CD1A-2F95-664B-B47C-C261D3205C0F}"/>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13" name="Text Placeholder 17">
            <a:extLst>
              <a:ext uri="{FF2B5EF4-FFF2-40B4-BE49-F238E27FC236}">
                <a16:creationId xmlns:a16="http://schemas.microsoft.com/office/drawing/2014/main" id="{B27E77D1-9F7E-7444-9CA6-F13D72442B5D}"/>
              </a:ext>
            </a:extLst>
          </p:cNvPr>
          <p:cNvSpPr>
            <a:spLocks noGrp="1"/>
          </p:cNvSpPr>
          <p:nvPr>
            <p:ph type="body" sz="quarter" idx="18" hasCustomPrompt="1"/>
          </p:nvPr>
        </p:nvSpPr>
        <p:spPr>
          <a:xfrm>
            <a:off x="1698590" y="3174882"/>
            <a:ext cx="4397413" cy="3029673"/>
          </a:xfrm>
        </p:spPr>
        <p:txBody>
          <a:bodyPr/>
          <a:lstStyle>
            <a:lvl1pP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Tree>
    <p:extLst>
      <p:ext uri="{BB962C8B-B14F-4D97-AF65-F5344CB8AC3E}">
        <p14:creationId xmlns:p14="http://schemas.microsoft.com/office/powerpoint/2010/main" val="132187742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oto Slide with text - purple">
    <p:spTree>
      <p:nvGrpSpPr>
        <p:cNvPr id="1" name=""/>
        <p:cNvGrpSpPr/>
        <p:nvPr/>
      </p:nvGrpSpPr>
      <p:grpSpPr>
        <a:xfrm>
          <a:off x="0" y="0"/>
          <a:ext cx="0" cy="0"/>
          <a:chOff x="0" y="0"/>
          <a:chExt cx="0" cy="0"/>
        </a:xfrm>
      </p:grpSpPr>
      <p:sp>
        <p:nvSpPr>
          <p:cNvPr id="14" name="Picture Placeholder 17">
            <a:extLst>
              <a:ext uri="{FF2B5EF4-FFF2-40B4-BE49-F238E27FC236}">
                <a16:creationId xmlns:a16="http://schemas.microsoft.com/office/drawing/2014/main" id="{51437F97-A714-BA4E-86C2-B5AFBA0061E8}"/>
              </a:ext>
            </a:extLst>
          </p:cNvPr>
          <p:cNvSpPr>
            <a:spLocks noGrp="1"/>
          </p:cNvSpPr>
          <p:nvPr>
            <p:ph type="pic" sz="quarter" idx="10"/>
          </p:nvPr>
        </p:nvSpPr>
        <p:spPr>
          <a:xfrm>
            <a:off x="694517" y="2"/>
            <a:ext cx="5548466" cy="6857987"/>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CA7736D-49F3-1646-98AF-4946FF89300F}"/>
              </a:ext>
            </a:extLst>
          </p:cNvPr>
          <p:cNvSpPr>
            <a:spLocks noGrp="1"/>
          </p:cNvSpPr>
          <p:nvPr>
            <p:ph type="body" sz="quarter" idx="18" hasCustomPrompt="1"/>
          </p:nvPr>
        </p:nvSpPr>
        <p:spPr>
          <a:xfrm>
            <a:off x="6934204" y="3429002"/>
            <a:ext cx="4397413" cy="302967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B30B2EA7-6F50-764D-9D0C-326E1B7C847C}"/>
              </a:ext>
            </a:extLst>
          </p:cNvPr>
          <p:cNvSpPr>
            <a:spLocks noGrp="1"/>
          </p:cNvSpPr>
          <p:nvPr>
            <p:ph type="body" sz="quarter" idx="16" hasCustomPrompt="1"/>
          </p:nvPr>
        </p:nvSpPr>
        <p:spPr>
          <a:xfrm>
            <a:off x="7103536" y="845184"/>
            <a:ext cx="4084892" cy="1480787"/>
          </a:xfrm>
        </p:spPr>
        <p:txBody>
          <a:bodyPr>
            <a:noAutofit/>
          </a:bodyPr>
          <a:lstStyle>
            <a:lvl1pPr marL="0" indent="0" algn="ctr">
              <a:buNone/>
              <a:defRPr sz="3600" b="0" i="0">
                <a:solidFill>
                  <a:srgbClr val="1A1918"/>
                </a:solidFill>
                <a:latin typeface="+mn-lt"/>
              </a:defRPr>
            </a:lvl1pPr>
          </a:lstStyle>
          <a:p>
            <a:pPr lvl="0"/>
            <a:r>
              <a:rPr lang="en-US" dirty="0"/>
              <a:t>We are the greatest &amp; creative team</a:t>
            </a:r>
          </a:p>
        </p:txBody>
      </p:sp>
      <p:cxnSp>
        <p:nvCxnSpPr>
          <p:cNvPr id="5" name="Straight Connector 4">
            <a:extLst>
              <a:ext uri="{FF2B5EF4-FFF2-40B4-BE49-F238E27FC236}">
                <a16:creationId xmlns:a16="http://schemas.microsoft.com/office/drawing/2014/main" id="{A4B1AE29-E768-A646-8C26-FEBF3695F103}"/>
              </a:ext>
            </a:extLst>
          </p:cNvPr>
          <p:cNvCxnSpPr/>
          <p:nvPr userDrawn="1"/>
        </p:nvCxnSpPr>
        <p:spPr>
          <a:xfrm>
            <a:off x="7927879" y="16936"/>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157DEC-B09D-D64C-9272-F746BDDE5F44}"/>
              </a:ext>
            </a:extLst>
          </p:cNvPr>
          <p:cNvCxnSpPr/>
          <p:nvPr userDrawn="1"/>
        </p:nvCxnSpPr>
        <p:spPr>
          <a:xfrm>
            <a:off x="10587952" y="16936"/>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68DF049-3C1A-F941-8B48-3CA6887F9F2F}"/>
              </a:ext>
            </a:extLst>
          </p:cNvPr>
          <p:cNvGrpSpPr/>
          <p:nvPr userDrawn="1"/>
        </p:nvGrpSpPr>
        <p:grpSpPr>
          <a:xfrm>
            <a:off x="7899601" y="2225393"/>
            <a:ext cx="2688354" cy="595510"/>
            <a:chOff x="7730264" y="2833490"/>
            <a:chExt cx="2688353" cy="595510"/>
          </a:xfrm>
        </p:grpSpPr>
        <p:cxnSp>
          <p:nvCxnSpPr>
            <p:cNvPr id="22" name="Straight Connector 21">
              <a:extLst>
                <a:ext uri="{FF2B5EF4-FFF2-40B4-BE49-F238E27FC236}">
                  <a16:creationId xmlns:a16="http://schemas.microsoft.com/office/drawing/2014/main" id="{F90D1166-4098-4F4E-BC1F-C8224454CCFE}"/>
                </a:ext>
              </a:extLst>
            </p:cNvPr>
            <p:cNvCxnSpPr/>
            <p:nvPr userDrawn="1"/>
          </p:nvCxnSpPr>
          <p:spPr>
            <a:xfrm>
              <a:off x="7758544" y="2833490"/>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6557E0-B4DD-F544-95B0-0B3C9AF6567D}"/>
                </a:ext>
              </a:extLst>
            </p:cNvPr>
            <p:cNvCxnSpPr/>
            <p:nvPr userDrawn="1"/>
          </p:nvCxnSpPr>
          <p:spPr>
            <a:xfrm>
              <a:off x="10418617" y="2833490"/>
              <a:ext cx="0" cy="59551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82856-00D5-2842-81AC-DFFD3C71D171}"/>
                </a:ext>
              </a:extLst>
            </p:cNvPr>
            <p:cNvCxnSpPr>
              <a:cxnSpLocks/>
            </p:cNvCxnSpPr>
            <p:nvPr userDrawn="1"/>
          </p:nvCxnSpPr>
          <p:spPr>
            <a:xfrm>
              <a:off x="7730264" y="3389917"/>
              <a:ext cx="2688353" cy="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6662FE81-361C-7946-AF37-BE9A397F195E}"/>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89427387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Photo Slide with text - light blue">
    <p:spTree>
      <p:nvGrpSpPr>
        <p:cNvPr id="1" name=""/>
        <p:cNvGrpSpPr/>
        <p:nvPr/>
      </p:nvGrpSpPr>
      <p:grpSpPr>
        <a:xfrm>
          <a:off x="0" y="0"/>
          <a:ext cx="0" cy="0"/>
          <a:chOff x="0" y="0"/>
          <a:chExt cx="0" cy="0"/>
        </a:xfrm>
      </p:grpSpPr>
      <p:sp>
        <p:nvSpPr>
          <p:cNvPr id="14" name="Picture Placeholder 17">
            <a:extLst>
              <a:ext uri="{FF2B5EF4-FFF2-40B4-BE49-F238E27FC236}">
                <a16:creationId xmlns:a16="http://schemas.microsoft.com/office/drawing/2014/main" id="{51437F97-A714-BA4E-86C2-B5AFBA0061E8}"/>
              </a:ext>
            </a:extLst>
          </p:cNvPr>
          <p:cNvSpPr>
            <a:spLocks noGrp="1"/>
          </p:cNvSpPr>
          <p:nvPr>
            <p:ph type="pic" sz="quarter" idx="10"/>
          </p:nvPr>
        </p:nvSpPr>
        <p:spPr>
          <a:xfrm>
            <a:off x="694517" y="2"/>
            <a:ext cx="5548466" cy="6857987"/>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CA7736D-49F3-1646-98AF-4946FF89300F}"/>
              </a:ext>
            </a:extLst>
          </p:cNvPr>
          <p:cNvSpPr>
            <a:spLocks noGrp="1"/>
          </p:cNvSpPr>
          <p:nvPr>
            <p:ph type="body" sz="quarter" idx="18" hasCustomPrompt="1"/>
          </p:nvPr>
        </p:nvSpPr>
        <p:spPr>
          <a:xfrm>
            <a:off x="6934204" y="3429002"/>
            <a:ext cx="4397413" cy="302967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B30B2EA7-6F50-764D-9D0C-326E1B7C847C}"/>
              </a:ext>
            </a:extLst>
          </p:cNvPr>
          <p:cNvSpPr>
            <a:spLocks noGrp="1"/>
          </p:cNvSpPr>
          <p:nvPr>
            <p:ph type="body" sz="quarter" idx="16" hasCustomPrompt="1"/>
          </p:nvPr>
        </p:nvSpPr>
        <p:spPr>
          <a:xfrm>
            <a:off x="7103536" y="845184"/>
            <a:ext cx="4084892" cy="1480787"/>
          </a:xfrm>
        </p:spPr>
        <p:txBody>
          <a:bodyPr>
            <a:noAutofit/>
          </a:bodyPr>
          <a:lstStyle>
            <a:lvl1pPr marL="0" indent="0" algn="ctr">
              <a:buNone/>
              <a:defRPr sz="3600" b="0" i="0">
                <a:solidFill>
                  <a:srgbClr val="1A1918"/>
                </a:solidFill>
                <a:latin typeface="+mn-lt"/>
              </a:defRPr>
            </a:lvl1pPr>
          </a:lstStyle>
          <a:p>
            <a:pPr lvl="0"/>
            <a:r>
              <a:rPr lang="en-US" dirty="0"/>
              <a:t>We are the greatest &amp; creative team</a:t>
            </a:r>
          </a:p>
        </p:txBody>
      </p:sp>
      <p:cxnSp>
        <p:nvCxnSpPr>
          <p:cNvPr id="5" name="Straight Connector 4">
            <a:extLst>
              <a:ext uri="{FF2B5EF4-FFF2-40B4-BE49-F238E27FC236}">
                <a16:creationId xmlns:a16="http://schemas.microsoft.com/office/drawing/2014/main" id="{A4B1AE29-E768-A646-8C26-FEBF3695F103}"/>
              </a:ext>
            </a:extLst>
          </p:cNvPr>
          <p:cNvCxnSpPr/>
          <p:nvPr userDrawn="1"/>
        </p:nvCxnSpPr>
        <p:spPr>
          <a:xfrm>
            <a:off x="7927879" y="16936"/>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157DEC-B09D-D64C-9272-F746BDDE5F44}"/>
              </a:ext>
            </a:extLst>
          </p:cNvPr>
          <p:cNvCxnSpPr/>
          <p:nvPr userDrawn="1"/>
        </p:nvCxnSpPr>
        <p:spPr>
          <a:xfrm>
            <a:off x="10587952" y="16936"/>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68DF049-3C1A-F941-8B48-3CA6887F9F2F}"/>
              </a:ext>
            </a:extLst>
          </p:cNvPr>
          <p:cNvGrpSpPr/>
          <p:nvPr userDrawn="1"/>
        </p:nvGrpSpPr>
        <p:grpSpPr>
          <a:xfrm>
            <a:off x="7899601" y="2225393"/>
            <a:ext cx="2688354" cy="595510"/>
            <a:chOff x="7730264" y="2833490"/>
            <a:chExt cx="2688353" cy="595510"/>
          </a:xfrm>
        </p:grpSpPr>
        <p:cxnSp>
          <p:nvCxnSpPr>
            <p:cNvPr id="22" name="Straight Connector 21">
              <a:extLst>
                <a:ext uri="{FF2B5EF4-FFF2-40B4-BE49-F238E27FC236}">
                  <a16:creationId xmlns:a16="http://schemas.microsoft.com/office/drawing/2014/main" id="{F90D1166-4098-4F4E-BC1F-C8224454CCFE}"/>
                </a:ext>
              </a:extLst>
            </p:cNvPr>
            <p:cNvCxnSpPr/>
            <p:nvPr userDrawn="1"/>
          </p:nvCxnSpPr>
          <p:spPr>
            <a:xfrm>
              <a:off x="7758544"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6557E0-B4DD-F544-95B0-0B3C9AF6567D}"/>
                </a:ext>
              </a:extLst>
            </p:cNvPr>
            <p:cNvCxnSpPr/>
            <p:nvPr userDrawn="1"/>
          </p:nvCxnSpPr>
          <p:spPr>
            <a:xfrm>
              <a:off x="10418617"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82856-00D5-2842-81AC-DFFD3C71D171}"/>
                </a:ext>
              </a:extLst>
            </p:cNvPr>
            <p:cNvCxnSpPr>
              <a:cxnSpLocks/>
            </p:cNvCxnSpPr>
            <p:nvPr userDrawn="1"/>
          </p:nvCxnSpPr>
          <p:spPr>
            <a:xfrm>
              <a:off x="7730264" y="3389917"/>
              <a:ext cx="2688353"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6662FE81-361C-7946-AF37-BE9A397F195E}"/>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13542683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Photo Slide with text - blue">
    <p:spTree>
      <p:nvGrpSpPr>
        <p:cNvPr id="1" name=""/>
        <p:cNvGrpSpPr/>
        <p:nvPr/>
      </p:nvGrpSpPr>
      <p:grpSpPr>
        <a:xfrm>
          <a:off x="0" y="0"/>
          <a:ext cx="0" cy="0"/>
          <a:chOff x="0" y="0"/>
          <a:chExt cx="0" cy="0"/>
        </a:xfrm>
      </p:grpSpPr>
      <p:sp>
        <p:nvSpPr>
          <p:cNvPr id="14" name="Picture Placeholder 17">
            <a:extLst>
              <a:ext uri="{FF2B5EF4-FFF2-40B4-BE49-F238E27FC236}">
                <a16:creationId xmlns:a16="http://schemas.microsoft.com/office/drawing/2014/main" id="{51437F97-A714-BA4E-86C2-B5AFBA0061E8}"/>
              </a:ext>
            </a:extLst>
          </p:cNvPr>
          <p:cNvSpPr>
            <a:spLocks noGrp="1"/>
          </p:cNvSpPr>
          <p:nvPr>
            <p:ph type="pic" sz="quarter" idx="10"/>
          </p:nvPr>
        </p:nvSpPr>
        <p:spPr>
          <a:xfrm>
            <a:off x="694517" y="2"/>
            <a:ext cx="5548466" cy="6857987"/>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CA7736D-49F3-1646-98AF-4946FF89300F}"/>
              </a:ext>
            </a:extLst>
          </p:cNvPr>
          <p:cNvSpPr>
            <a:spLocks noGrp="1"/>
          </p:cNvSpPr>
          <p:nvPr>
            <p:ph type="body" sz="quarter" idx="18" hasCustomPrompt="1"/>
          </p:nvPr>
        </p:nvSpPr>
        <p:spPr>
          <a:xfrm>
            <a:off x="6934204" y="3429002"/>
            <a:ext cx="4397413" cy="302967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23">
            <a:extLst>
              <a:ext uri="{FF2B5EF4-FFF2-40B4-BE49-F238E27FC236}">
                <a16:creationId xmlns:a16="http://schemas.microsoft.com/office/drawing/2014/main" id="{B30B2EA7-6F50-764D-9D0C-326E1B7C847C}"/>
              </a:ext>
            </a:extLst>
          </p:cNvPr>
          <p:cNvSpPr>
            <a:spLocks noGrp="1"/>
          </p:cNvSpPr>
          <p:nvPr>
            <p:ph type="body" sz="quarter" idx="16" hasCustomPrompt="1"/>
          </p:nvPr>
        </p:nvSpPr>
        <p:spPr>
          <a:xfrm>
            <a:off x="7103536" y="845184"/>
            <a:ext cx="4084892" cy="1480787"/>
          </a:xfrm>
        </p:spPr>
        <p:txBody>
          <a:bodyPr>
            <a:noAutofit/>
          </a:bodyPr>
          <a:lstStyle>
            <a:lvl1pPr marL="0" indent="0" algn="ctr">
              <a:buNone/>
              <a:defRPr sz="3600" b="0" i="0">
                <a:solidFill>
                  <a:srgbClr val="1A1918"/>
                </a:solidFill>
                <a:latin typeface="+mn-lt"/>
              </a:defRPr>
            </a:lvl1pPr>
          </a:lstStyle>
          <a:p>
            <a:pPr lvl="0"/>
            <a:r>
              <a:rPr lang="en-US" dirty="0"/>
              <a:t>We are the greatest &amp; creative team</a:t>
            </a:r>
          </a:p>
        </p:txBody>
      </p:sp>
      <p:cxnSp>
        <p:nvCxnSpPr>
          <p:cNvPr id="5" name="Straight Connector 4">
            <a:extLst>
              <a:ext uri="{FF2B5EF4-FFF2-40B4-BE49-F238E27FC236}">
                <a16:creationId xmlns:a16="http://schemas.microsoft.com/office/drawing/2014/main" id="{A4B1AE29-E768-A646-8C26-FEBF3695F103}"/>
              </a:ext>
            </a:extLst>
          </p:cNvPr>
          <p:cNvCxnSpPr/>
          <p:nvPr userDrawn="1"/>
        </p:nvCxnSpPr>
        <p:spPr>
          <a:xfrm>
            <a:off x="7927879" y="16936"/>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00157DEC-B09D-D64C-9272-F746BDDE5F44}"/>
              </a:ext>
            </a:extLst>
          </p:cNvPr>
          <p:cNvCxnSpPr/>
          <p:nvPr userDrawn="1"/>
        </p:nvCxnSpPr>
        <p:spPr>
          <a:xfrm>
            <a:off x="10587952" y="16936"/>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268DF049-3C1A-F941-8B48-3CA6887F9F2F}"/>
              </a:ext>
            </a:extLst>
          </p:cNvPr>
          <p:cNvGrpSpPr/>
          <p:nvPr userDrawn="1"/>
        </p:nvGrpSpPr>
        <p:grpSpPr>
          <a:xfrm>
            <a:off x="7899601" y="2225393"/>
            <a:ext cx="2688354" cy="595510"/>
            <a:chOff x="7730264" y="2833490"/>
            <a:chExt cx="2688353" cy="595510"/>
          </a:xfrm>
        </p:grpSpPr>
        <p:cxnSp>
          <p:nvCxnSpPr>
            <p:cNvPr id="22" name="Straight Connector 21">
              <a:extLst>
                <a:ext uri="{FF2B5EF4-FFF2-40B4-BE49-F238E27FC236}">
                  <a16:creationId xmlns:a16="http://schemas.microsoft.com/office/drawing/2014/main" id="{F90D1166-4098-4F4E-BC1F-C8224454CCFE}"/>
                </a:ext>
              </a:extLst>
            </p:cNvPr>
            <p:cNvCxnSpPr/>
            <p:nvPr userDrawn="1"/>
          </p:nvCxnSpPr>
          <p:spPr>
            <a:xfrm>
              <a:off x="7758544" y="2833490"/>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816557E0-B4DD-F544-95B0-0B3C9AF6567D}"/>
                </a:ext>
              </a:extLst>
            </p:cNvPr>
            <p:cNvCxnSpPr/>
            <p:nvPr userDrawn="1"/>
          </p:nvCxnSpPr>
          <p:spPr>
            <a:xfrm>
              <a:off x="10418617" y="2833490"/>
              <a:ext cx="0" cy="59551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7B82856-00D5-2842-81AC-DFFD3C71D171}"/>
                </a:ext>
              </a:extLst>
            </p:cNvPr>
            <p:cNvCxnSpPr>
              <a:cxnSpLocks/>
            </p:cNvCxnSpPr>
            <p:nvPr userDrawn="1"/>
          </p:nvCxnSpPr>
          <p:spPr>
            <a:xfrm>
              <a:off x="7730264" y="3389917"/>
              <a:ext cx="2688353" cy="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grpSp>
      <p:sp>
        <p:nvSpPr>
          <p:cNvPr id="12" name="TextBox 11">
            <a:extLst>
              <a:ext uri="{FF2B5EF4-FFF2-40B4-BE49-F238E27FC236}">
                <a16:creationId xmlns:a16="http://schemas.microsoft.com/office/drawing/2014/main" id="{6662FE81-361C-7946-AF37-BE9A397F195E}"/>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11841676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Photo Slide with text 2 - purple">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20FE5FE9-A960-314B-913E-D04EB24DC3B4}"/>
              </a:ext>
            </a:extLst>
          </p:cNvPr>
          <p:cNvSpPr>
            <a:spLocks noGrp="1"/>
          </p:cNvSpPr>
          <p:nvPr>
            <p:ph type="pic" sz="quarter" idx="10"/>
          </p:nvPr>
        </p:nvSpPr>
        <p:spPr>
          <a:xfrm>
            <a:off x="638597" y="1"/>
            <a:ext cx="5604389" cy="3796496"/>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98FA60E7-5826-8646-A538-A64C0C6BF99F}"/>
              </a:ext>
            </a:extLst>
          </p:cNvPr>
          <p:cNvSpPr>
            <a:spLocks noGrp="1"/>
          </p:cNvSpPr>
          <p:nvPr>
            <p:ph type="pic" sz="quarter" idx="11"/>
          </p:nvPr>
        </p:nvSpPr>
        <p:spPr>
          <a:xfrm>
            <a:off x="6697454" y="2768278"/>
            <a:ext cx="4855950" cy="408972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D1A84E8-3B23-AC49-92F6-76E44419E186}"/>
              </a:ext>
            </a:extLst>
          </p:cNvPr>
          <p:cNvSpPr>
            <a:spLocks noGrp="1"/>
          </p:cNvSpPr>
          <p:nvPr>
            <p:ph type="body" sz="quarter" idx="18" hasCustomPrompt="1"/>
          </p:nvPr>
        </p:nvSpPr>
        <p:spPr>
          <a:xfrm>
            <a:off x="6697455" y="894144"/>
            <a:ext cx="4855948" cy="1582838"/>
          </a:xfrm>
        </p:spPr>
        <p:txBody>
          <a:bodyPr/>
          <a:lstStyle>
            <a:lvl1pPr marL="11113" indent="-11113">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Rectangle 18">
            <a:extLst>
              <a:ext uri="{FF2B5EF4-FFF2-40B4-BE49-F238E27FC236}">
                <a16:creationId xmlns:a16="http://schemas.microsoft.com/office/drawing/2014/main" id="{87F3B054-E8E2-9C41-AF82-24C06E005026}"/>
              </a:ext>
            </a:extLst>
          </p:cNvPr>
          <p:cNvSpPr/>
          <p:nvPr userDrawn="1"/>
        </p:nvSpPr>
        <p:spPr>
          <a:xfrm>
            <a:off x="2338090" y="4342413"/>
            <a:ext cx="1898249" cy="2093111"/>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E1DED433-4AD4-EE4D-A901-288889B7C098}"/>
              </a:ext>
            </a:extLst>
          </p:cNvPr>
          <p:cNvSpPr>
            <a:spLocks noGrp="1"/>
          </p:cNvSpPr>
          <p:nvPr>
            <p:ph type="body" sz="quarter" idx="20" hasCustomPrompt="1"/>
          </p:nvPr>
        </p:nvSpPr>
        <p:spPr>
          <a:xfrm>
            <a:off x="766915" y="4813797"/>
            <a:ext cx="5476068" cy="1150342"/>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Our Great Creative Team</a:t>
            </a:r>
          </a:p>
        </p:txBody>
      </p:sp>
      <p:sp>
        <p:nvSpPr>
          <p:cNvPr id="8" name="TextBox 7">
            <a:extLst>
              <a:ext uri="{FF2B5EF4-FFF2-40B4-BE49-F238E27FC236}">
                <a16:creationId xmlns:a16="http://schemas.microsoft.com/office/drawing/2014/main" id="{FEF22212-44EA-124F-8F20-C697D457C18D}"/>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6605677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ver Slide 1">
    <p:spTree>
      <p:nvGrpSpPr>
        <p:cNvPr id="1" name=""/>
        <p:cNvGrpSpPr/>
        <p:nvPr/>
      </p:nvGrpSpPr>
      <p:grpSpPr>
        <a:xfrm>
          <a:off x="0" y="0"/>
          <a:ext cx="0" cy="0"/>
          <a:chOff x="0" y="0"/>
          <a:chExt cx="0" cy="0"/>
        </a:xfrm>
      </p:grpSpPr>
      <p:pic>
        <p:nvPicPr>
          <p:cNvPr id="11" name="Picture 10" descr="A picture containing web&#10;&#10;Description automatically generated">
            <a:extLst>
              <a:ext uri="{FF2B5EF4-FFF2-40B4-BE49-F238E27FC236}">
                <a16:creationId xmlns:a16="http://schemas.microsoft.com/office/drawing/2014/main" id="{2537F0EE-190E-F14F-BFA8-94F65E753C1E}"/>
              </a:ext>
            </a:extLst>
          </p:cNvPr>
          <p:cNvPicPr/>
          <p:nvPr userDrawn="1"/>
        </p:nvPicPr>
        <p:blipFill rotWithShape="1">
          <a:blip r:embed="rId2" cstate="screen">
            <a:extLst>
              <a:ext uri="{28A0092B-C50C-407E-A947-70E740481C1C}">
                <a14:useLocalDpi xmlns:a14="http://schemas.microsoft.com/office/drawing/2010/main"/>
              </a:ext>
            </a:extLst>
          </a:blip>
          <a:srcRect l="-21909" t="38611" r="30198" b="-33347"/>
          <a:stretch/>
        </p:blipFill>
        <p:spPr>
          <a:xfrm>
            <a:off x="5413248" y="0"/>
            <a:ext cx="6778752" cy="6858000"/>
          </a:xfrm>
          <a:prstGeom prst="rect">
            <a:avLst/>
          </a:prstGeom>
        </p:spPr>
      </p:pic>
      <p:pic>
        <p:nvPicPr>
          <p:cNvPr id="10" name="Picture 9" descr="A picture containing text&#10;&#10;Description automatically generated">
            <a:extLst>
              <a:ext uri="{FF2B5EF4-FFF2-40B4-BE49-F238E27FC236}">
                <a16:creationId xmlns:a16="http://schemas.microsoft.com/office/drawing/2014/main" id="{8A648607-A878-FA44-90E8-74E826BAC90B}"/>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662414" y="292608"/>
            <a:ext cx="4286037" cy="3856240"/>
          </a:xfrm>
          <a:prstGeom prst="rect">
            <a:avLst/>
          </a:prstGeom>
        </p:spPr>
      </p:pic>
      <p:grpSp>
        <p:nvGrpSpPr>
          <p:cNvPr id="12" name="Group 11">
            <a:extLst>
              <a:ext uri="{FF2B5EF4-FFF2-40B4-BE49-F238E27FC236}">
                <a16:creationId xmlns:a16="http://schemas.microsoft.com/office/drawing/2014/main" id="{B3C63E6F-5241-5747-92E8-EE2118FF82C9}"/>
              </a:ext>
            </a:extLst>
          </p:cNvPr>
          <p:cNvGrpSpPr/>
          <p:nvPr userDrawn="1"/>
        </p:nvGrpSpPr>
        <p:grpSpPr>
          <a:xfrm>
            <a:off x="411655" y="5753951"/>
            <a:ext cx="2735993" cy="679345"/>
            <a:chOff x="0" y="0"/>
            <a:chExt cx="2301694" cy="571500"/>
          </a:xfrm>
        </p:grpSpPr>
        <p:sp>
          <p:nvSpPr>
            <p:cNvPr id="13" name="Rectangle 12">
              <a:extLst>
                <a:ext uri="{FF2B5EF4-FFF2-40B4-BE49-F238E27FC236}">
                  <a16:creationId xmlns:a16="http://schemas.microsoft.com/office/drawing/2014/main" id="{E9197A1B-46AC-804C-B454-039BEA20B978}"/>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15" name="Picture 14">
              <a:extLst>
                <a:ext uri="{FF2B5EF4-FFF2-40B4-BE49-F238E27FC236}">
                  <a16:creationId xmlns:a16="http://schemas.microsoft.com/office/drawing/2014/main" id="{80A72624-0D87-E341-B458-0788F51823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16" name="Rectangle 15">
            <a:extLst>
              <a:ext uri="{FF2B5EF4-FFF2-40B4-BE49-F238E27FC236}">
                <a16:creationId xmlns:a16="http://schemas.microsoft.com/office/drawing/2014/main" id="{A401FA8B-F57E-EC40-AE34-AA2DA10757F1}"/>
              </a:ext>
            </a:extLst>
          </p:cNvPr>
          <p:cNvSpPr/>
          <p:nvPr userDrawn="1"/>
        </p:nvSpPr>
        <p:spPr>
          <a:xfrm>
            <a:off x="6266827" y="3580915"/>
            <a:ext cx="5278651" cy="2833315"/>
          </a:xfrm>
          <a:prstGeom prst="rect">
            <a:avLst/>
          </a:prstGeom>
          <a:noFill/>
          <a:ln w="76200">
            <a:solidFill>
              <a:srgbClr val="1A19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6F25EE14-9699-3D4A-9E94-D019617E0210}"/>
              </a:ext>
            </a:extLst>
          </p:cNvPr>
          <p:cNvSpPr>
            <a:spLocks noGrp="1"/>
          </p:cNvSpPr>
          <p:nvPr>
            <p:ph type="body" sz="quarter" idx="15" hasCustomPrompt="1"/>
          </p:nvPr>
        </p:nvSpPr>
        <p:spPr>
          <a:xfrm>
            <a:off x="5861131" y="5172655"/>
            <a:ext cx="5919214" cy="792449"/>
          </a:xfrm>
          <a:solidFill>
            <a:schemeClr val="bg1"/>
          </a:solidFill>
        </p:spPr>
        <p:txBody>
          <a:bodyPr>
            <a:noAutofit/>
          </a:bodyPr>
          <a:lstStyle>
            <a:lvl1pPr marL="0" indent="0" algn="ctr">
              <a:buNone/>
              <a:defRPr sz="4800" b="1" baseline="0">
                <a:solidFill>
                  <a:srgbClr val="1A1918"/>
                </a:solidFill>
                <a:latin typeface="+mn-lt"/>
              </a:defRPr>
            </a:lvl1pPr>
          </a:lstStyle>
          <a:p>
            <a:pPr lvl="0"/>
            <a:r>
              <a:rPr lang="en-US" dirty="0"/>
              <a:t>POWERPIONT</a:t>
            </a:r>
          </a:p>
        </p:txBody>
      </p:sp>
      <p:sp>
        <p:nvSpPr>
          <p:cNvPr id="22" name="Text Placeholder 23">
            <a:extLst>
              <a:ext uri="{FF2B5EF4-FFF2-40B4-BE49-F238E27FC236}">
                <a16:creationId xmlns:a16="http://schemas.microsoft.com/office/drawing/2014/main" id="{32B31140-837E-014C-9F0A-8C50552F494F}"/>
              </a:ext>
            </a:extLst>
          </p:cNvPr>
          <p:cNvSpPr>
            <a:spLocks noGrp="1"/>
          </p:cNvSpPr>
          <p:nvPr>
            <p:ph type="body" sz="quarter" idx="16" hasCustomPrompt="1"/>
          </p:nvPr>
        </p:nvSpPr>
        <p:spPr>
          <a:xfrm>
            <a:off x="5861133" y="4623082"/>
            <a:ext cx="5919214" cy="552610"/>
          </a:xfrm>
          <a:solidFill>
            <a:schemeClr val="bg1"/>
          </a:solidFill>
        </p:spPr>
        <p:txBody>
          <a:bodyPr>
            <a:normAutofit/>
          </a:bodyPr>
          <a:lstStyle>
            <a:lvl1pPr marL="0" indent="0" algn="ctr">
              <a:buNone/>
              <a:defRPr sz="3600" b="0" i="0">
                <a:solidFill>
                  <a:srgbClr val="1A1918"/>
                </a:solidFill>
                <a:latin typeface="+mn-lt"/>
              </a:defRPr>
            </a:lvl1pPr>
          </a:lstStyle>
          <a:p>
            <a:pPr lvl="0"/>
            <a:r>
              <a:rPr lang="en-US" dirty="0"/>
              <a:t>Cover Design 1</a:t>
            </a:r>
          </a:p>
        </p:txBody>
      </p:sp>
    </p:spTree>
    <p:extLst>
      <p:ext uri="{BB962C8B-B14F-4D97-AF65-F5344CB8AC3E}">
        <p14:creationId xmlns:p14="http://schemas.microsoft.com/office/powerpoint/2010/main" val="422086504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Photo Slide with text 2 - light blue">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20FE5FE9-A960-314B-913E-D04EB24DC3B4}"/>
              </a:ext>
            </a:extLst>
          </p:cNvPr>
          <p:cNvSpPr>
            <a:spLocks noGrp="1"/>
          </p:cNvSpPr>
          <p:nvPr>
            <p:ph type="pic" sz="quarter" idx="10"/>
          </p:nvPr>
        </p:nvSpPr>
        <p:spPr>
          <a:xfrm>
            <a:off x="638597" y="1"/>
            <a:ext cx="5604389" cy="3796496"/>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98FA60E7-5826-8646-A538-A64C0C6BF99F}"/>
              </a:ext>
            </a:extLst>
          </p:cNvPr>
          <p:cNvSpPr>
            <a:spLocks noGrp="1"/>
          </p:cNvSpPr>
          <p:nvPr>
            <p:ph type="pic" sz="quarter" idx="11"/>
          </p:nvPr>
        </p:nvSpPr>
        <p:spPr>
          <a:xfrm>
            <a:off x="6697454" y="2768278"/>
            <a:ext cx="4855950" cy="408972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D1A84E8-3B23-AC49-92F6-76E44419E186}"/>
              </a:ext>
            </a:extLst>
          </p:cNvPr>
          <p:cNvSpPr>
            <a:spLocks noGrp="1"/>
          </p:cNvSpPr>
          <p:nvPr>
            <p:ph type="body" sz="quarter" idx="18" hasCustomPrompt="1"/>
          </p:nvPr>
        </p:nvSpPr>
        <p:spPr>
          <a:xfrm>
            <a:off x="6697455" y="894144"/>
            <a:ext cx="4855948" cy="1582838"/>
          </a:xfrm>
        </p:spPr>
        <p:txBody>
          <a:bodyPr/>
          <a:lstStyle>
            <a:lvl1pPr marL="11113" indent="-11113">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Rectangle 18">
            <a:extLst>
              <a:ext uri="{FF2B5EF4-FFF2-40B4-BE49-F238E27FC236}">
                <a16:creationId xmlns:a16="http://schemas.microsoft.com/office/drawing/2014/main" id="{87F3B054-E8E2-9C41-AF82-24C06E005026}"/>
              </a:ext>
            </a:extLst>
          </p:cNvPr>
          <p:cNvSpPr/>
          <p:nvPr userDrawn="1"/>
        </p:nvSpPr>
        <p:spPr>
          <a:xfrm>
            <a:off x="2338090" y="4342413"/>
            <a:ext cx="1898249" cy="2093111"/>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E1DED433-4AD4-EE4D-A901-288889B7C098}"/>
              </a:ext>
            </a:extLst>
          </p:cNvPr>
          <p:cNvSpPr>
            <a:spLocks noGrp="1"/>
          </p:cNvSpPr>
          <p:nvPr>
            <p:ph type="body" sz="quarter" idx="20" hasCustomPrompt="1"/>
          </p:nvPr>
        </p:nvSpPr>
        <p:spPr>
          <a:xfrm>
            <a:off x="1552766" y="4813797"/>
            <a:ext cx="3468889" cy="1150342"/>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Our Great Creative Team</a:t>
            </a:r>
          </a:p>
        </p:txBody>
      </p:sp>
      <p:sp>
        <p:nvSpPr>
          <p:cNvPr id="8" name="TextBox 7">
            <a:extLst>
              <a:ext uri="{FF2B5EF4-FFF2-40B4-BE49-F238E27FC236}">
                <a16:creationId xmlns:a16="http://schemas.microsoft.com/office/drawing/2014/main" id="{FEF22212-44EA-124F-8F20-C697D457C18D}"/>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929260977"/>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Photo Slide with text 2 - blue">
    <p:spTree>
      <p:nvGrpSpPr>
        <p:cNvPr id="1" name=""/>
        <p:cNvGrpSpPr/>
        <p:nvPr/>
      </p:nvGrpSpPr>
      <p:grpSpPr>
        <a:xfrm>
          <a:off x="0" y="0"/>
          <a:ext cx="0" cy="0"/>
          <a:chOff x="0" y="0"/>
          <a:chExt cx="0" cy="0"/>
        </a:xfrm>
      </p:grpSpPr>
      <p:sp>
        <p:nvSpPr>
          <p:cNvPr id="15" name="Picture Placeholder 17">
            <a:extLst>
              <a:ext uri="{FF2B5EF4-FFF2-40B4-BE49-F238E27FC236}">
                <a16:creationId xmlns:a16="http://schemas.microsoft.com/office/drawing/2014/main" id="{20FE5FE9-A960-314B-913E-D04EB24DC3B4}"/>
              </a:ext>
            </a:extLst>
          </p:cNvPr>
          <p:cNvSpPr>
            <a:spLocks noGrp="1"/>
          </p:cNvSpPr>
          <p:nvPr>
            <p:ph type="pic" sz="quarter" idx="10"/>
          </p:nvPr>
        </p:nvSpPr>
        <p:spPr>
          <a:xfrm>
            <a:off x="638597" y="1"/>
            <a:ext cx="5604389" cy="3796496"/>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98FA60E7-5826-8646-A538-A64C0C6BF99F}"/>
              </a:ext>
            </a:extLst>
          </p:cNvPr>
          <p:cNvSpPr>
            <a:spLocks noGrp="1"/>
          </p:cNvSpPr>
          <p:nvPr>
            <p:ph type="pic" sz="quarter" idx="11"/>
          </p:nvPr>
        </p:nvSpPr>
        <p:spPr>
          <a:xfrm>
            <a:off x="6697454" y="2768278"/>
            <a:ext cx="4855950" cy="408972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4D1A84E8-3B23-AC49-92F6-76E44419E186}"/>
              </a:ext>
            </a:extLst>
          </p:cNvPr>
          <p:cNvSpPr>
            <a:spLocks noGrp="1"/>
          </p:cNvSpPr>
          <p:nvPr>
            <p:ph type="body" sz="quarter" idx="18" hasCustomPrompt="1"/>
          </p:nvPr>
        </p:nvSpPr>
        <p:spPr>
          <a:xfrm>
            <a:off x="6697455" y="894144"/>
            <a:ext cx="4855948" cy="1582838"/>
          </a:xfrm>
        </p:spPr>
        <p:txBody>
          <a:bodyPr/>
          <a:lstStyle>
            <a:lvl1pPr marL="11113" indent="-11113">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Rectangle 18">
            <a:extLst>
              <a:ext uri="{FF2B5EF4-FFF2-40B4-BE49-F238E27FC236}">
                <a16:creationId xmlns:a16="http://schemas.microsoft.com/office/drawing/2014/main" id="{87F3B054-E8E2-9C41-AF82-24C06E005026}"/>
              </a:ext>
            </a:extLst>
          </p:cNvPr>
          <p:cNvSpPr/>
          <p:nvPr userDrawn="1"/>
        </p:nvSpPr>
        <p:spPr>
          <a:xfrm>
            <a:off x="2338090" y="4342413"/>
            <a:ext cx="1898249" cy="2093111"/>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E1DED433-4AD4-EE4D-A901-288889B7C098}"/>
              </a:ext>
            </a:extLst>
          </p:cNvPr>
          <p:cNvSpPr>
            <a:spLocks noGrp="1"/>
          </p:cNvSpPr>
          <p:nvPr>
            <p:ph type="body" sz="quarter" idx="20" hasCustomPrompt="1"/>
          </p:nvPr>
        </p:nvSpPr>
        <p:spPr>
          <a:xfrm>
            <a:off x="1552766" y="4813797"/>
            <a:ext cx="3468889" cy="1150342"/>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Our Great Creative Team</a:t>
            </a:r>
          </a:p>
        </p:txBody>
      </p:sp>
      <p:sp>
        <p:nvSpPr>
          <p:cNvPr id="8" name="TextBox 7">
            <a:extLst>
              <a:ext uri="{FF2B5EF4-FFF2-40B4-BE49-F238E27FC236}">
                <a16:creationId xmlns:a16="http://schemas.microsoft.com/office/drawing/2014/main" id="{FEF22212-44EA-124F-8F20-C697D457C18D}"/>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53881577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Photo Slide with text 4 - purpl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18746A-AF73-994B-B17B-172627EA4008}"/>
              </a:ext>
            </a:extLst>
          </p:cNvPr>
          <p:cNvSpPr/>
          <p:nvPr userDrawn="1"/>
        </p:nvSpPr>
        <p:spPr>
          <a:xfrm>
            <a:off x="8540718" y="438767"/>
            <a:ext cx="2251445" cy="5950457"/>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6" name="Picture Placeholder 17">
            <a:extLst>
              <a:ext uri="{FF2B5EF4-FFF2-40B4-BE49-F238E27FC236}">
                <a16:creationId xmlns:a16="http://schemas.microsoft.com/office/drawing/2014/main" id="{531F1105-F55F-C04B-9138-416A354DC3AA}"/>
              </a:ext>
            </a:extLst>
          </p:cNvPr>
          <p:cNvSpPr>
            <a:spLocks noGrp="1"/>
          </p:cNvSpPr>
          <p:nvPr>
            <p:ph type="pic" sz="quarter" idx="10"/>
          </p:nvPr>
        </p:nvSpPr>
        <p:spPr>
          <a:xfrm>
            <a:off x="746297" y="438767"/>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0EF79A66-8C83-F042-8445-FC8020F8DAFD}"/>
              </a:ext>
            </a:extLst>
          </p:cNvPr>
          <p:cNvSpPr>
            <a:spLocks noGrp="1"/>
          </p:cNvSpPr>
          <p:nvPr>
            <p:ph type="pic" sz="quarter" idx="21"/>
          </p:nvPr>
        </p:nvSpPr>
        <p:spPr>
          <a:xfrm>
            <a:off x="780164" y="4237193"/>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18" name="Picture Placeholder 17">
            <a:extLst>
              <a:ext uri="{FF2B5EF4-FFF2-40B4-BE49-F238E27FC236}">
                <a16:creationId xmlns:a16="http://schemas.microsoft.com/office/drawing/2014/main" id="{0099E121-B7A5-F940-A9DB-55426107CC0E}"/>
              </a:ext>
            </a:extLst>
          </p:cNvPr>
          <p:cNvSpPr>
            <a:spLocks noGrp="1"/>
          </p:cNvSpPr>
          <p:nvPr>
            <p:ph type="pic" sz="quarter" idx="22"/>
          </p:nvPr>
        </p:nvSpPr>
        <p:spPr>
          <a:xfrm>
            <a:off x="4232206" y="2881025"/>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Picture Placeholder 17">
            <a:extLst>
              <a:ext uri="{FF2B5EF4-FFF2-40B4-BE49-F238E27FC236}">
                <a16:creationId xmlns:a16="http://schemas.microsoft.com/office/drawing/2014/main" id="{A22B7FD1-94AF-7945-B285-46A203DDB320}"/>
              </a:ext>
            </a:extLst>
          </p:cNvPr>
          <p:cNvSpPr>
            <a:spLocks noGrp="1"/>
          </p:cNvSpPr>
          <p:nvPr>
            <p:ph type="pic" sz="quarter" idx="23"/>
          </p:nvPr>
        </p:nvSpPr>
        <p:spPr>
          <a:xfrm>
            <a:off x="4232206" y="438767"/>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20" name="Rectangle 19">
            <a:extLst>
              <a:ext uri="{FF2B5EF4-FFF2-40B4-BE49-F238E27FC236}">
                <a16:creationId xmlns:a16="http://schemas.microsoft.com/office/drawing/2014/main" id="{5D3B4D9A-B80C-7D49-9B18-7AF453CC31D6}"/>
              </a:ext>
            </a:extLst>
          </p:cNvPr>
          <p:cNvSpPr/>
          <p:nvPr userDrawn="1"/>
        </p:nvSpPr>
        <p:spPr>
          <a:xfrm>
            <a:off x="7748188" y="1203767"/>
            <a:ext cx="3707929" cy="4717365"/>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3" name="Text Placeholder 23">
            <a:extLst>
              <a:ext uri="{FF2B5EF4-FFF2-40B4-BE49-F238E27FC236}">
                <a16:creationId xmlns:a16="http://schemas.microsoft.com/office/drawing/2014/main" id="{0AD56BEA-B243-1345-B50F-8100117A2DDA}"/>
              </a:ext>
            </a:extLst>
          </p:cNvPr>
          <p:cNvSpPr>
            <a:spLocks noGrp="1"/>
          </p:cNvSpPr>
          <p:nvPr>
            <p:ph type="body" sz="quarter" idx="20" hasCustomPrompt="1"/>
          </p:nvPr>
        </p:nvSpPr>
        <p:spPr>
          <a:xfrm>
            <a:off x="7882688" y="1499268"/>
            <a:ext cx="3820715" cy="1480787"/>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We are the greatest &amp;          creative team</a:t>
            </a:r>
          </a:p>
        </p:txBody>
      </p:sp>
      <p:sp>
        <p:nvSpPr>
          <p:cNvPr id="21" name="Text Placeholder 17">
            <a:extLst>
              <a:ext uri="{FF2B5EF4-FFF2-40B4-BE49-F238E27FC236}">
                <a16:creationId xmlns:a16="http://schemas.microsoft.com/office/drawing/2014/main" id="{6C60D09B-B46C-124C-BBCF-7AD451D4D73D}"/>
              </a:ext>
            </a:extLst>
          </p:cNvPr>
          <p:cNvSpPr>
            <a:spLocks noGrp="1"/>
          </p:cNvSpPr>
          <p:nvPr>
            <p:ph type="body" sz="quarter" idx="18" hasCustomPrompt="1"/>
          </p:nvPr>
        </p:nvSpPr>
        <p:spPr>
          <a:xfrm>
            <a:off x="7883655" y="3288229"/>
            <a:ext cx="3802997" cy="2382939"/>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6CFF197B-84AA-9A4D-89EF-3022247F12C1}"/>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563063803"/>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Photo Slide with text 4 - light bl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18746A-AF73-994B-B17B-172627EA4008}"/>
              </a:ext>
            </a:extLst>
          </p:cNvPr>
          <p:cNvSpPr/>
          <p:nvPr userDrawn="1"/>
        </p:nvSpPr>
        <p:spPr>
          <a:xfrm>
            <a:off x="8540718" y="438767"/>
            <a:ext cx="2251445" cy="5950457"/>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6" name="Picture Placeholder 17">
            <a:extLst>
              <a:ext uri="{FF2B5EF4-FFF2-40B4-BE49-F238E27FC236}">
                <a16:creationId xmlns:a16="http://schemas.microsoft.com/office/drawing/2014/main" id="{531F1105-F55F-C04B-9138-416A354DC3AA}"/>
              </a:ext>
            </a:extLst>
          </p:cNvPr>
          <p:cNvSpPr>
            <a:spLocks noGrp="1"/>
          </p:cNvSpPr>
          <p:nvPr>
            <p:ph type="pic" sz="quarter" idx="10"/>
          </p:nvPr>
        </p:nvSpPr>
        <p:spPr>
          <a:xfrm>
            <a:off x="746297" y="438767"/>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0EF79A66-8C83-F042-8445-FC8020F8DAFD}"/>
              </a:ext>
            </a:extLst>
          </p:cNvPr>
          <p:cNvSpPr>
            <a:spLocks noGrp="1"/>
          </p:cNvSpPr>
          <p:nvPr>
            <p:ph type="pic" sz="quarter" idx="21"/>
          </p:nvPr>
        </p:nvSpPr>
        <p:spPr>
          <a:xfrm>
            <a:off x="780164" y="4237193"/>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18" name="Picture Placeholder 17">
            <a:extLst>
              <a:ext uri="{FF2B5EF4-FFF2-40B4-BE49-F238E27FC236}">
                <a16:creationId xmlns:a16="http://schemas.microsoft.com/office/drawing/2014/main" id="{0099E121-B7A5-F940-A9DB-55426107CC0E}"/>
              </a:ext>
            </a:extLst>
          </p:cNvPr>
          <p:cNvSpPr>
            <a:spLocks noGrp="1"/>
          </p:cNvSpPr>
          <p:nvPr>
            <p:ph type="pic" sz="quarter" idx="22"/>
          </p:nvPr>
        </p:nvSpPr>
        <p:spPr>
          <a:xfrm>
            <a:off x="4232206" y="2881025"/>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Picture Placeholder 17">
            <a:extLst>
              <a:ext uri="{FF2B5EF4-FFF2-40B4-BE49-F238E27FC236}">
                <a16:creationId xmlns:a16="http://schemas.microsoft.com/office/drawing/2014/main" id="{A22B7FD1-94AF-7945-B285-46A203DDB320}"/>
              </a:ext>
            </a:extLst>
          </p:cNvPr>
          <p:cNvSpPr>
            <a:spLocks noGrp="1"/>
          </p:cNvSpPr>
          <p:nvPr>
            <p:ph type="pic" sz="quarter" idx="23"/>
          </p:nvPr>
        </p:nvSpPr>
        <p:spPr>
          <a:xfrm>
            <a:off x="4232206" y="438767"/>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20" name="Rectangle 19">
            <a:extLst>
              <a:ext uri="{FF2B5EF4-FFF2-40B4-BE49-F238E27FC236}">
                <a16:creationId xmlns:a16="http://schemas.microsoft.com/office/drawing/2014/main" id="{5D3B4D9A-B80C-7D49-9B18-7AF453CC31D6}"/>
              </a:ext>
            </a:extLst>
          </p:cNvPr>
          <p:cNvSpPr/>
          <p:nvPr userDrawn="1"/>
        </p:nvSpPr>
        <p:spPr>
          <a:xfrm>
            <a:off x="7748188" y="1203767"/>
            <a:ext cx="3707929" cy="4717365"/>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3" name="Text Placeholder 23">
            <a:extLst>
              <a:ext uri="{FF2B5EF4-FFF2-40B4-BE49-F238E27FC236}">
                <a16:creationId xmlns:a16="http://schemas.microsoft.com/office/drawing/2014/main" id="{0AD56BEA-B243-1345-B50F-8100117A2DDA}"/>
              </a:ext>
            </a:extLst>
          </p:cNvPr>
          <p:cNvSpPr>
            <a:spLocks noGrp="1"/>
          </p:cNvSpPr>
          <p:nvPr>
            <p:ph type="body" sz="quarter" idx="20" hasCustomPrompt="1"/>
          </p:nvPr>
        </p:nvSpPr>
        <p:spPr>
          <a:xfrm>
            <a:off x="7882688" y="1499268"/>
            <a:ext cx="3820715" cy="1480787"/>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We are the greatest &amp;          creative team</a:t>
            </a:r>
          </a:p>
        </p:txBody>
      </p:sp>
      <p:sp>
        <p:nvSpPr>
          <p:cNvPr id="21" name="Text Placeholder 17">
            <a:extLst>
              <a:ext uri="{FF2B5EF4-FFF2-40B4-BE49-F238E27FC236}">
                <a16:creationId xmlns:a16="http://schemas.microsoft.com/office/drawing/2014/main" id="{6C60D09B-B46C-124C-BBCF-7AD451D4D73D}"/>
              </a:ext>
            </a:extLst>
          </p:cNvPr>
          <p:cNvSpPr>
            <a:spLocks noGrp="1"/>
          </p:cNvSpPr>
          <p:nvPr>
            <p:ph type="body" sz="quarter" idx="18" hasCustomPrompt="1"/>
          </p:nvPr>
        </p:nvSpPr>
        <p:spPr>
          <a:xfrm>
            <a:off x="7883655" y="3288229"/>
            <a:ext cx="3802997" cy="2382939"/>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6CFF197B-84AA-9A4D-89EF-3022247F12C1}"/>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56354879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Photo Slide with text 4 - blue">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118746A-AF73-994B-B17B-172627EA4008}"/>
              </a:ext>
            </a:extLst>
          </p:cNvPr>
          <p:cNvSpPr/>
          <p:nvPr userDrawn="1"/>
        </p:nvSpPr>
        <p:spPr>
          <a:xfrm>
            <a:off x="8540718" y="438767"/>
            <a:ext cx="2251445" cy="5950457"/>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6" name="Picture Placeholder 17">
            <a:extLst>
              <a:ext uri="{FF2B5EF4-FFF2-40B4-BE49-F238E27FC236}">
                <a16:creationId xmlns:a16="http://schemas.microsoft.com/office/drawing/2014/main" id="{531F1105-F55F-C04B-9138-416A354DC3AA}"/>
              </a:ext>
            </a:extLst>
          </p:cNvPr>
          <p:cNvSpPr>
            <a:spLocks noGrp="1"/>
          </p:cNvSpPr>
          <p:nvPr>
            <p:ph type="pic" sz="quarter" idx="10"/>
          </p:nvPr>
        </p:nvSpPr>
        <p:spPr>
          <a:xfrm>
            <a:off x="746297" y="438767"/>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7" name="Picture Placeholder 17">
            <a:extLst>
              <a:ext uri="{FF2B5EF4-FFF2-40B4-BE49-F238E27FC236}">
                <a16:creationId xmlns:a16="http://schemas.microsoft.com/office/drawing/2014/main" id="{0EF79A66-8C83-F042-8445-FC8020F8DAFD}"/>
              </a:ext>
            </a:extLst>
          </p:cNvPr>
          <p:cNvSpPr>
            <a:spLocks noGrp="1"/>
          </p:cNvSpPr>
          <p:nvPr>
            <p:ph type="pic" sz="quarter" idx="21"/>
          </p:nvPr>
        </p:nvSpPr>
        <p:spPr>
          <a:xfrm>
            <a:off x="780164" y="4237193"/>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18" name="Picture Placeholder 17">
            <a:extLst>
              <a:ext uri="{FF2B5EF4-FFF2-40B4-BE49-F238E27FC236}">
                <a16:creationId xmlns:a16="http://schemas.microsoft.com/office/drawing/2014/main" id="{0099E121-B7A5-F940-A9DB-55426107CC0E}"/>
              </a:ext>
            </a:extLst>
          </p:cNvPr>
          <p:cNvSpPr>
            <a:spLocks noGrp="1"/>
          </p:cNvSpPr>
          <p:nvPr>
            <p:ph type="pic" sz="quarter" idx="22"/>
          </p:nvPr>
        </p:nvSpPr>
        <p:spPr>
          <a:xfrm>
            <a:off x="4232206" y="2881025"/>
            <a:ext cx="3192853" cy="3541852"/>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Picture Placeholder 17">
            <a:extLst>
              <a:ext uri="{FF2B5EF4-FFF2-40B4-BE49-F238E27FC236}">
                <a16:creationId xmlns:a16="http://schemas.microsoft.com/office/drawing/2014/main" id="{A22B7FD1-94AF-7945-B285-46A203DDB320}"/>
              </a:ext>
            </a:extLst>
          </p:cNvPr>
          <p:cNvSpPr>
            <a:spLocks noGrp="1"/>
          </p:cNvSpPr>
          <p:nvPr>
            <p:ph type="pic" sz="quarter" idx="23"/>
          </p:nvPr>
        </p:nvSpPr>
        <p:spPr>
          <a:xfrm>
            <a:off x="4232206" y="438767"/>
            <a:ext cx="3192853" cy="218568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r>
              <a:rPr lang="en-US" dirty="0"/>
              <a:t>Click to add photo</a:t>
            </a:r>
          </a:p>
        </p:txBody>
      </p:sp>
      <p:sp>
        <p:nvSpPr>
          <p:cNvPr id="20" name="Rectangle 19">
            <a:extLst>
              <a:ext uri="{FF2B5EF4-FFF2-40B4-BE49-F238E27FC236}">
                <a16:creationId xmlns:a16="http://schemas.microsoft.com/office/drawing/2014/main" id="{5D3B4D9A-B80C-7D49-9B18-7AF453CC31D6}"/>
              </a:ext>
            </a:extLst>
          </p:cNvPr>
          <p:cNvSpPr/>
          <p:nvPr userDrawn="1"/>
        </p:nvSpPr>
        <p:spPr>
          <a:xfrm>
            <a:off x="7748188" y="1203767"/>
            <a:ext cx="3707929" cy="4717365"/>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3" name="Text Placeholder 23">
            <a:extLst>
              <a:ext uri="{FF2B5EF4-FFF2-40B4-BE49-F238E27FC236}">
                <a16:creationId xmlns:a16="http://schemas.microsoft.com/office/drawing/2014/main" id="{0AD56BEA-B243-1345-B50F-8100117A2DDA}"/>
              </a:ext>
            </a:extLst>
          </p:cNvPr>
          <p:cNvSpPr>
            <a:spLocks noGrp="1"/>
          </p:cNvSpPr>
          <p:nvPr>
            <p:ph type="body" sz="quarter" idx="20" hasCustomPrompt="1"/>
          </p:nvPr>
        </p:nvSpPr>
        <p:spPr>
          <a:xfrm>
            <a:off x="7882688" y="1499268"/>
            <a:ext cx="3820715" cy="1480787"/>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We are the greatest &amp;          creative team</a:t>
            </a:r>
          </a:p>
        </p:txBody>
      </p:sp>
      <p:sp>
        <p:nvSpPr>
          <p:cNvPr id="21" name="Text Placeholder 17">
            <a:extLst>
              <a:ext uri="{FF2B5EF4-FFF2-40B4-BE49-F238E27FC236}">
                <a16:creationId xmlns:a16="http://schemas.microsoft.com/office/drawing/2014/main" id="{6C60D09B-B46C-124C-BBCF-7AD451D4D73D}"/>
              </a:ext>
            </a:extLst>
          </p:cNvPr>
          <p:cNvSpPr>
            <a:spLocks noGrp="1"/>
          </p:cNvSpPr>
          <p:nvPr>
            <p:ph type="body" sz="quarter" idx="18" hasCustomPrompt="1"/>
          </p:nvPr>
        </p:nvSpPr>
        <p:spPr>
          <a:xfrm>
            <a:off x="7883655" y="3288229"/>
            <a:ext cx="3802997" cy="2382939"/>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6CFF197B-84AA-9A4D-89EF-3022247F12C1}"/>
              </a:ext>
            </a:extLst>
          </p:cNvPr>
          <p:cNvSpPr txBox="1"/>
          <p:nvPr userDrawn="1"/>
        </p:nvSpPr>
        <p:spPr>
          <a:xfrm rot="16200000">
            <a:off x="-2825175" y="3323202"/>
            <a:ext cx="6421464"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68605857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Photo Slide with text 5 - purple">
    <p:spTree>
      <p:nvGrpSpPr>
        <p:cNvPr id="1" name=""/>
        <p:cNvGrpSpPr/>
        <p:nvPr/>
      </p:nvGrpSpPr>
      <p:grpSpPr>
        <a:xfrm>
          <a:off x="0" y="0"/>
          <a:ext cx="0" cy="0"/>
          <a:chOff x="0" y="0"/>
          <a:chExt cx="0" cy="0"/>
        </a:xfrm>
      </p:grpSpPr>
      <p:sp>
        <p:nvSpPr>
          <p:cNvPr id="17" name="Text Placeholder 17">
            <a:extLst>
              <a:ext uri="{FF2B5EF4-FFF2-40B4-BE49-F238E27FC236}">
                <a16:creationId xmlns:a16="http://schemas.microsoft.com/office/drawing/2014/main" id="{1893A2AF-E508-E94A-9B41-845C86AFED84}"/>
              </a:ext>
            </a:extLst>
          </p:cNvPr>
          <p:cNvSpPr>
            <a:spLocks noGrp="1"/>
          </p:cNvSpPr>
          <p:nvPr>
            <p:ph type="body" sz="quarter" idx="19" hasCustomPrompt="1"/>
          </p:nvPr>
        </p:nvSpPr>
        <p:spPr>
          <a:xfrm>
            <a:off x="609602" y="3209366"/>
            <a:ext cx="5960533" cy="290356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8" name="Picture Placeholder 17">
            <a:extLst>
              <a:ext uri="{FF2B5EF4-FFF2-40B4-BE49-F238E27FC236}">
                <a16:creationId xmlns:a16="http://schemas.microsoft.com/office/drawing/2014/main" id="{8E3776EE-C5EA-AC47-A7E0-9670EF81B7FD}"/>
              </a:ext>
            </a:extLst>
          </p:cNvPr>
          <p:cNvSpPr>
            <a:spLocks noGrp="1"/>
          </p:cNvSpPr>
          <p:nvPr>
            <p:ph type="pic" sz="quarter" idx="10"/>
          </p:nvPr>
        </p:nvSpPr>
        <p:spPr>
          <a:xfrm>
            <a:off x="7315202" y="0"/>
            <a:ext cx="4876800" cy="68580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Rectangle 18">
            <a:extLst>
              <a:ext uri="{FF2B5EF4-FFF2-40B4-BE49-F238E27FC236}">
                <a16:creationId xmlns:a16="http://schemas.microsoft.com/office/drawing/2014/main" id="{2E56013C-9B68-754F-BBEB-B4E768F7FC5E}"/>
              </a:ext>
            </a:extLst>
          </p:cNvPr>
          <p:cNvSpPr/>
          <p:nvPr userDrawn="1"/>
        </p:nvSpPr>
        <p:spPr>
          <a:xfrm>
            <a:off x="609602" y="609601"/>
            <a:ext cx="4071509" cy="2020368"/>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CFFDE17F-6F19-9B4B-B015-99E498C62644}"/>
              </a:ext>
            </a:extLst>
          </p:cNvPr>
          <p:cNvSpPr>
            <a:spLocks noGrp="1"/>
          </p:cNvSpPr>
          <p:nvPr>
            <p:ph type="body" sz="quarter" idx="21" hasCustomPrompt="1"/>
          </p:nvPr>
        </p:nvSpPr>
        <p:spPr>
          <a:xfrm>
            <a:off x="915653" y="947126"/>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Tree>
    <p:extLst>
      <p:ext uri="{BB962C8B-B14F-4D97-AF65-F5344CB8AC3E}">
        <p14:creationId xmlns:p14="http://schemas.microsoft.com/office/powerpoint/2010/main" val="3900466534"/>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Photo Slide with text 5 - light blue">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1B505C27-BD7D-B94A-9535-1D2272A3BE85}"/>
              </a:ext>
            </a:extLst>
          </p:cNvPr>
          <p:cNvSpPr>
            <a:spLocks noGrp="1"/>
          </p:cNvSpPr>
          <p:nvPr>
            <p:ph type="body" sz="quarter" idx="19" hasCustomPrompt="1"/>
          </p:nvPr>
        </p:nvSpPr>
        <p:spPr>
          <a:xfrm>
            <a:off x="609602" y="3209366"/>
            <a:ext cx="5960533" cy="290356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Picture Placeholder 17">
            <a:extLst>
              <a:ext uri="{FF2B5EF4-FFF2-40B4-BE49-F238E27FC236}">
                <a16:creationId xmlns:a16="http://schemas.microsoft.com/office/drawing/2014/main" id="{49E7ECA3-AAAA-6449-9F68-C23127C00916}"/>
              </a:ext>
            </a:extLst>
          </p:cNvPr>
          <p:cNvSpPr>
            <a:spLocks noGrp="1"/>
          </p:cNvSpPr>
          <p:nvPr>
            <p:ph type="pic" sz="quarter" idx="10"/>
          </p:nvPr>
        </p:nvSpPr>
        <p:spPr>
          <a:xfrm>
            <a:off x="7315202" y="0"/>
            <a:ext cx="4876800" cy="68580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Rectangle 10">
            <a:extLst>
              <a:ext uri="{FF2B5EF4-FFF2-40B4-BE49-F238E27FC236}">
                <a16:creationId xmlns:a16="http://schemas.microsoft.com/office/drawing/2014/main" id="{E6554259-9322-A94E-98A8-76DBF8E67884}"/>
              </a:ext>
            </a:extLst>
          </p:cNvPr>
          <p:cNvSpPr/>
          <p:nvPr userDrawn="1"/>
        </p:nvSpPr>
        <p:spPr>
          <a:xfrm>
            <a:off x="609602" y="609601"/>
            <a:ext cx="4071509" cy="2020368"/>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2" name="Text Placeholder 23">
            <a:extLst>
              <a:ext uri="{FF2B5EF4-FFF2-40B4-BE49-F238E27FC236}">
                <a16:creationId xmlns:a16="http://schemas.microsoft.com/office/drawing/2014/main" id="{3F49BBB2-D6C1-4F43-B2F9-EFED9804AAD6}"/>
              </a:ext>
            </a:extLst>
          </p:cNvPr>
          <p:cNvSpPr>
            <a:spLocks noGrp="1"/>
          </p:cNvSpPr>
          <p:nvPr>
            <p:ph type="body" sz="quarter" idx="21" hasCustomPrompt="1"/>
          </p:nvPr>
        </p:nvSpPr>
        <p:spPr>
          <a:xfrm>
            <a:off x="915653" y="947126"/>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Tree>
    <p:extLst>
      <p:ext uri="{BB962C8B-B14F-4D97-AF65-F5344CB8AC3E}">
        <p14:creationId xmlns:p14="http://schemas.microsoft.com/office/powerpoint/2010/main" val="358623425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Photo Slide with text 5 - blue">
    <p:spTree>
      <p:nvGrpSpPr>
        <p:cNvPr id="1" name=""/>
        <p:cNvGrpSpPr/>
        <p:nvPr/>
      </p:nvGrpSpPr>
      <p:grpSpPr>
        <a:xfrm>
          <a:off x="0" y="0"/>
          <a:ext cx="0" cy="0"/>
          <a:chOff x="0" y="0"/>
          <a:chExt cx="0" cy="0"/>
        </a:xfrm>
      </p:grpSpPr>
      <p:sp>
        <p:nvSpPr>
          <p:cNvPr id="9" name="Text Placeholder 17">
            <a:extLst>
              <a:ext uri="{FF2B5EF4-FFF2-40B4-BE49-F238E27FC236}">
                <a16:creationId xmlns:a16="http://schemas.microsoft.com/office/drawing/2014/main" id="{ECD0588B-1DBE-7944-9AC1-FF4C5EE1A0D5}"/>
              </a:ext>
            </a:extLst>
          </p:cNvPr>
          <p:cNvSpPr>
            <a:spLocks noGrp="1"/>
          </p:cNvSpPr>
          <p:nvPr>
            <p:ph type="body" sz="quarter" idx="19" hasCustomPrompt="1"/>
          </p:nvPr>
        </p:nvSpPr>
        <p:spPr>
          <a:xfrm>
            <a:off x="609602" y="3209366"/>
            <a:ext cx="5960533" cy="290356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0" name="Picture Placeholder 17">
            <a:extLst>
              <a:ext uri="{FF2B5EF4-FFF2-40B4-BE49-F238E27FC236}">
                <a16:creationId xmlns:a16="http://schemas.microsoft.com/office/drawing/2014/main" id="{62F1C9F6-184A-F84B-A535-BF1E318ACC80}"/>
              </a:ext>
            </a:extLst>
          </p:cNvPr>
          <p:cNvSpPr>
            <a:spLocks noGrp="1"/>
          </p:cNvSpPr>
          <p:nvPr>
            <p:ph type="pic" sz="quarter" idx="10"/>
          </p:nvPr>
        </p:nvSpPr>
        <p:spPr>
          <a:xfrm>
            <a:off x="7315202" y="0"/>
            <a:ext cx="4876800" cy="685800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Rectangle 10">
            <a:extLst>
              <a:ext uri="{FF2B5EF4-FFF2-40B4-BE49-F238E27FC236}">
                <a16:creationId xmlns:a16="http://schemas.microsoft.com/office/drawing/2014/main" id="{3EEA5B4D-D998-DB45-9AA0-4D739D3DA349}"/>
              </a:ext>
            </a:extLst>
          </p:cNvPr>
          <p:cNvSpPr/>
          <p:nvPr userDrawn="1"/>
        </p:nvSpPr>
        <p:spPr>
          <a:xfrm>
            <a:off x="609602" y="609601"/>
            <a:ext cx="4071509" cy="2020368"/>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2" name="Text Placeholder 23">
            <a:extLst>
              <a:ext uri="{FF2B5EF4-FFF2-40B4-BE49-F238E27FC236}">
                <a16:creationId xmlns:a16="http://schemas.microsoft.com/office/drawing/2014/main" id="{0E87C5B3-52A3-0A43-8EB5-4C10648FEEC9}"/>
              </a:ext>
            </a:extLst>
          </p:cNvPr>
          <p:cNvSpPr>
            <a:spLocks noGrp="1"/>
          </p:cNvSpPr>
          <p:nvPr>
            <p:ph type="body" sz="quarter" idx="21" hasCustomPrompt="1"/>
          </p:nvPr>
        </p:nvSpPr>
        <p:spPr>
          <a:xfrm>
            <a:off x="915653" y="947126"/>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Tree>
    <p:extLst>
      <p:ext uri="{BB962C8B-B14F-4D97-AF65-F5344CB8AC3E}">
        <p14:creationId xmlns:p14="http://schemas.microsoft.com/office/powerpoint/2010/main" val="363988004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Photo Slide with text 6 - purple">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E05B942-4CCA-FC42-BB89-7ED56131C6DB}"/>
              </a:ext>
            </a:extLst>
          </p:cNvPr>
          <p:cNvSpPr>
            <a:spLocks noGrp="1"/>
          </p:cNvSpPr>
          <p:nvPr>
            <p:ph type="pic" sz="quarter" idx="10"/>
          </p:nvPr>
        </p:nvSpPr>
        <p:spPr>
          <a:xfrm>
            <a:off x="440270" y="440268"/>
            <a:ext cx="11294533" cy="3318932"/>
          </a:xfrm>
          <a:custGeom>
            <a:avLst/>
            <a:gdLst>
              <a:gd name="connsiteX0" fmla="*/ 375707 w 11294533"/>
              <a:gd name="connsiteY0" fmla="*/ 3025244 h 3318932"/>
              <a:gd name="connsiteX1" fmla="*/ 4373135 w 11294533"/>
              <a:gd name="connsiteY1" fmla="*/ 3025244 h 3318932"/>
              <a:gd name="connsiteX2" fmla="*/ 4373135 w 11294533"/>
              <a:gd name="connsiteY2" fmla="*/ 3318932 h 3318932"/>
              <a:gd name="connsiteX3" fmla="*/ 375707 w 11294533"/>
              <a:gd name="connsiteY3" fmla="*/ 3318932 h 3318932"/>
              <a:gd name="connsiteX4" fmla="*/ 0 w 11294533"/>
              <a:gd name="connsiteY4" fmla="*/ 0 h 3318932"/>
              <a:gd name="connsiteX5" fmla="*/ 11294533 w 11294533"/>
              <a:gd name="connsiteY5" fmla="*/ 0 h 3318932"/>
              <a:gd name="connsiteX6" fmla="*/ 11294533 w 11294533"/>
              <a:gd name="connsiteY6" fmla="*/ 3318932 h 3318932"/>
              <a:gd name="connsiteX7" fmla="*/ 4446160 w 11294533"/>
              <a:gd name="connsiteY7" fmla="*/ 3318932 h 3318932"/>
              <a:gd name="connsiteX8" fmla="*/ 4446160 w 11294533"/>
              <a:gd name="connsiteY8" fmla="*/ 2950631 h 3318932"/>
              <a:gd name="connsiteX9" fmla="*/ 4373135 w 11294533"/>
              <a:gd name="connsiteY9" fmla="*/ 2950631 h 3318932"/>
              <a:gd name="connsiteX10" fmla="*/ 4373135 w 11294533"/>
              <a:gd name="connsiteY10" fmla="*/ 2952219 h 3318932"/>
              <a:gd name="connsiteX11" fmla="*/ 375707 w 11294533"/>
              <a:gd name="connsiteY11" fmla="*/ 2952219 h 3318932"/>
              <a:gd name="connsiteX12" fmla="*/ 375707 w 11294533"/>
              <a:gd name="connsiteY12" fmla="*/ 2950631 h 3318932"/>
              <a:gd name="connsiteX13" fmla="*/ 302682 w 11294533"/>
              <a:gd name="connsiteY13" fmla="*/ 2950631 h 3318932"/>
              <a:gd name="connsiteX14" fmla="*/ 302682 w 11294533"/>
              <a:gd name="connsiteY14" fmla="*/ 3318932 h 3318932"/>
              <a:gd name="connsiteX15" fmla="*/ 0 w 11294533"/>
              <a:gd name="connsiteY15" fmla="*/ 3318932 h 331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94533" h="3318932">
                <a:moveTo>
                  <a:pt x="375707" y="3025244"/>
                </a:moveTo>
                <a:lnTo>
                  <a:pt x="4373135" y="3025244"/>
                </a:lnTo>
                <a:lnTo>
                  <a:pt x="4373135" y="3318932"/>
                </a:lnTo>
                <a:lnTo>
                  <a:pt x="375707" y="3318932"/>
                </a:lnTo>
                <a:close/>
                <a:moveTo>
                  <a:pt x="0" y="0"/>
                </a:moveTo>
                <a:lnTo>
                  <a:pt x="11294533" y="0"/>
                </a:lnTo>
                <a:lnTo>
                  <a:pt x="11294533" y="3318932"/>
                </a:lnTo>
                <a:lnTo>
                  <a:pt x="4446160" y="3318932"/>
                </a:lnTo>
                <a:lnTo>
                  <a:pt x="4446160" y="2950631"/>
                </a:lnTo>
                <a:lnTo>
                  <a:pt x="4373135" y="2950631"/>
                </a:lnTo>
                <a:lnTo>
                  <a:pt x="4373135" y="2952219"/>
                </a:lnTo>
                <a:lnTo>
                  <a:pt x="375707" y="2952219"/>
                </a:lnTo>
                <a:lnTo>
                  <a:pt x="375707" y="2950631"/>
                </a:lnTo>
                <a:lnTo>
                  <a:pt x="302682" y="2950631"/>
                </a:lnTo>
                <a:lnTo>
                  <a:pt x="302682" y="3318932"/>
                </a:lnTo>
                <a:lnTo>
                  <a:pt x="0" y="3318932"/>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314A007-C341-FB49-9917-F6AC7F0C0FD5}"/>
              </a:ext>
            </a:extLst>
          </p:cNvPr>
          <p:cNvSpPr>
            <a:spLocks noGrp="1"/>
          </p:cNvSpPr>
          <p:nvPr>
            <p:ph type="body" sz="quarter" idx="19" hasCustomPrompt="1"/>
          </p:nvPr>
        </p:nvSpPr>
        <p:spPr>
          <a:xfrm>
            <a:off x="5764695" y="4258735"/>
            <a:ext cx="5970105" cy="1769533"/>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481D231E-B969-834D-B3D6-17A101BD2F56}"/>
              </a:ext>
            </a:extLst>
          </p:cNvPr>
          <p:cNvSpPr/>
          <p:nvPr userDrawn="1"/>
        </p:nvSpPr>
        <p:spPr>
          <a:xfrm>
            <a:off x="778935" y="3429001"/>
            <a:ext cx="4071509" cy="2599267"/>
          </a:xfrm>
          <a:prstGeom prst="rect">
            <a:avLst/>
          </a:prstGeom>
          <a:no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 Placeholder 23">
            <a:extLst>
              <a:ext uri="{FF2B5EF4-FFF2-40B4-BE49-F238E27FC236}">
                <a16:creationId xmlns:a16="http://schemas.microsoft.com/office/drawing/2014/main" id="{844F6846-2E45-A345-920A-87472CC646FC}"/>
              </a:ext>
            </a:extLst>
          </p:cNvPr>
          <p:cNvSpPr>
            <a:spLocks noGrp="1"/>
          </p:cNvSpPr>
          <p:nvPr>
            <p:ph type="body" sz="quarter" idx="21" hasCustomPrompt="1"/>
          </p:nvPr>
        </p:nvSpPr>
        <p:spPr>
          <a:xfrm>
            <a:off x="1147989" y="4153341"/>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30" name="TextBox 29">
            <a:extLst>
              <a:ext uri="{FF2B5EF4-FFF2-40B4-BE49-F238E27FC236}">
                <a16:creationId xmlns:a16="http://schemas.microsoft.com/office/drawing/2014/main" id="{150091BC-74C0-2A4A-B313-CE8CDEC3823D}"/>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920791526"/>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Photo Slide with text 6 - light blue">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E05B942-4CCA-FC42-BB89-7ED56131C6DB}"/>
              </a:ext>
            </a:extLst>
          </p:cNvPr>
          <p:cNvSpPr>
            <a:spLocks noGrp="1"/>
          </p:cNvSpPr>
          <p:nvPr>
            <p:ph type="pic" sz="quarter" idx="10"/>
          </p:nvPr>
        </p:nvSpPr>
        <p:spPr>
          <a:xfrm>
            <a:off x="440270" y="440268"/>
            <a:ext cx="11294533" cy="3318932"/>
          </a:xfrm>
          <a:custGeom>
            <a:avLst/>
            <a:gdLst>
              <a:gd name="connsiteX0" fmla="*/ 375707 w 11294533"/>
              <a:gd name="connsiteY0" fmla="*/ 3025244 h 3318932"/>
              <a:gd name="connsiteX1" fmla="*/ 4373135 w 11294533"/>
              <a:gd name="connsiteY1" fmla="*/ 3025244 h 3318932"/>
              <a:gd name="connsiteX2" fmla="*/ 4373135 w 11294533"/>
              <a:gd name="connsiteY2" fmla="*/ 3318932 h 3318932"/>
              <a:gd name="connsiteX3" fmla="*/ 375707 w 11294533"/>
              <a:gd name="connsiteY3" fmla="*/ 3318932 h 3318932"/>
              <a:gd name="connsiteX4" fmla="*/ 0 w 11294533"/>
              <a:gd name="connsiteY4" fmla="*/ 0 h 3318932"/>
              <a:gd name="connsiteX5" fmla="*/ 11294533 w 11294533"/>
              <a:gd name="connsiteY5" fmla="*/ 0 h 3318932"/>
              <a:gd name="connsiteX6" fmla="*/ 11294533 w 11294533"/>
              <a:gd name="connsiteY6" fmla="*/ 3318932 h 3318932"/>
              <a:gd name="connsiteX7" fmla="*/ 4446160 w 11294533"/>
              <a:gd name="connsiteY7" fmla="*/ 3318932 h 3318932"/>
              <a:gd name="connsiteX8" fmla="*/ 4446160 w 11294533"/>
              <a:gd name="connsiteY8" fmla="*/ 2950631 h 3318932"/>
              <a:gd name="connsiteX9" fmla="*/ 4373135 w 11294533"/>
              <a:gd name="connsiteY9" fmla="*/ 2950631 h 3318932"/>
              <a:gd name="connsiteX10" fmla="*/ 4373135 w 11294533"/>
              <a:gd name="connsiteY10" fmla="*/ 2952219 h 3318932"/>
              <a:gd name="connsiteX11" fmla="*/ 375707 w 11294533"/>
              <a:gd name="connsiteY11" fmla="*/ 2952219 h 3318932"/>
              <a:gd name="connsiteX12" fmla="*/ 375707 w 11294533"/>
              <a:gd name="connsiteY12" fmla="*/ 2950631 h 3318932"/>
              <a:gd name="connsiteX13" fmla="*/ 302682 w 11294533"/>
              <a:gd name="connsiteY13" fmla="*/ 2950631 h 3318932"/>
              <a:gd name="connsiteX14" fmla="*/ 302682 w 11294533"/>
              <a:gd name="connsiteY14" fmla="*/ 3318932 h 3318932"/>
              <a:gd name="connsiteX15" fmla="*/ 0 w 11294533"/>
              <a:gd name="connsiteY15" fmla="*/ 3318932 h 331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94533" h="3318932">
                <a:moveTo>
                  <a:pt x="375707" y="3025244"/>
                </a:moveTo>
                <a:lnTo>
                  <a:pt x="4373135" y="3025244"/>
                </a:lnTo>
                <a:lnTo>
                  <a:pt x="4373135" y="3318932"/>
                </a:lnTo>
                <a:lnTo>
                  <a:pt x="375707" y="3318932"/>
                </a:lnTo>
                <a:close/>
                <a:moveTo>
                  <a:pt x="0" y="0"/>
                </a:moveTo>
                <a:lnTo>
                  <a:pt x="11294533" y="0"/>
                </a:lnTo>
                <a:lnTo>
                  <a:pt x="11294533" y="3318932"/>
                </a:lnTo>
                <a:lnTo>
                  <a:pt x="4446160" y="3318932"/>
                </a:lnTo>
                <a:lnTo>
                  <a:pt x="4446160" y="2950631"/>
                </a:lnTo>
                <a:lnTo>
                  <a:pt x="4373135" y="2950631"/>
                </a:lnTo>
                <a:lnTo>
                  <a:pt x="4373135" y="2952219"/>
                </a:lnTo>
                <a:lnTo>
                  <a:pt x="375707" y="2952219"/>
                </a:lnTo>
                <a:lnTo>
                  <a:pt x="375707" y="2950631"/>
                </a:lnTo>
                <a:lnTo>
                  <a:pt x="302682" y="2950631"/>
                </a:lnTo>
                <a:lnTo>
                  <a:pt x="302682" y="3318932"/>
                </a:lnTo>
                <a:lnTo>
                  <a:pt x="0" y="3318932"/>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314A007-C341-FB49-9917-F6AC7F0C0FD5}"/>
              </a:ext>
            </a:extLst>
          </p:cNvPr>
          <p:cNvSpPr>
            <a:spLocks noGrp="1"/>
          </p:cNvSpPr>
          <p:nvPr>
            <p:ph type="body" sz="quarter" idx="19" hasCustomPrompt="1"/>
          </p:nvPr>
        </p:nvSpPr>
        <p:spPr>
          <a:xfrm>
            <a:off x="5764695" y="4258735"/>
            <a:ext cx="5970105" cy="1769533"/>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481D231E-B969-834D-B3D6-17A101BD2F56}"/>
              </a:ext>
            </a:extLst>
          </p:cNvPr>
          <p:cNvSpPr/>
          <p:nvPr userDrawn="1"/>
        </p:nvSpPr>
        <p:spPr>
          <a:xfrm>
            <a:off x="778935" y="3429001"/>
            <a:ext cx="4071509" cy="2599267"/>
          </a:xfrm>
          <a:prstGeom prst="rect">
            <a:avLst/>
          </a:prstGeom>
          <a:no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 Placeholder 23">
            <a:extLst>
              <a:ext uri="{FF2B5EF4-FFF2-40B4-BE49-F238E27FC236}">
                <a16:creationId xmlns:a16="http://schemas.microsoft.com/office/drawing/2014/main" id="{844F6846-2E45-A345-920A-87472CC646FC}"/>
              </a:ext>
            </a:extLst>
          </p:cNvPr>
          <p:cNvSpPr>
            <a:spLocks noGrp="1"/>
          </p:cNvSpPr>
          <p:nvPr>
            <p:ph type="body" sz="quarter" idx="21" hasCustomPrompt="1"/>
          </p:nvPr>
        </p:nvSpPr>
        <p:spPr>
          <a:xfrm>
            <a:off x="1147989" y="4153341"/>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7" name="TextBox 6">
            <a:extLst>
              <a:ext uri="{FF2B5EF4-FFF2-40B4-BE49-F238E27FC236}">
                <a16:creationId xmlns:a16="http://schemas.microsoft.com/office/drawing/2014/main" id="{5B84DB95-41AB-A443-8AD3-2CAD2D7BAAC2}"/>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1549344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ver Slide  2">
    <p:spTree>
      <p:nvGrpSpPr>
        <p:cNvPr id="1" name=""/>
        <p:cNvGrpSpPr/>
        <p:nvPr/>
      </p:nvGrpSpPr>
      <p:grpSpPr>
        <a:xfrm>
          <a:off x="0" y="0"/>
          <a:ext cx="0" cy="0"/>
          <a:chOff x="0" y="0"/>
          <a:chExt cx="0" cy="0"/>
        </a:xfrm>
      </p:grpSpPr>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52" y="5394302"/>
            <a:ext cx="5278651" cy="697353"/>
          </a:xfrm>
        </p:spPr>
        <p:txBody>
          <a:bodyPr>
            <a:noAutofit/>
          </a:bodyPr>
          <a:lstStyle>
            <a:lvl1pPr marL="0" indent="0" algn="l">
              <a:buNone/>
              <a:defRPr sz="4800" b="1" baseline="0">
                <a:solidFill>
                  <a:srgbClr val="1A1918"/>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52" y="4771576"/>
            <a:ext cx="5278651" cy="697353"/>
          </a:xfrm>
        </p:spPr>
        <p:txBody>
          <a:bodyPr>
            <a:normAutofit/>
          </a:bodyPr>
          <a:lstStyle>
            <a:lvl1pPr marL="0" indent="0" algn="l">
              <a:buNone/>
              <a:defRPr sz="3600" b="0" i="0">
                <a:solidFill>
                  <a:srgbClr val="1A1918"/>
                </a:solidFill>
                <a:latin typeface="+mn-lt"/>
              </a:defRPr>
            </a:lvl1pPr>
          </a:lstStyle>
          <a:p>
            <a:pPr lvl="0"/>
            <a:r>
              <a:rPr lang="en-US" dirty="0"/>
              <a:t>Cover Design 1</a:t>
            </a:r>
          </a:p>
        </p:txBody>
      </p:sp>
      <p:pic>
        <p:nvPicPr>
          <p:cNvPr id="10" name="Picture 9" descr="A picture containing text&#10;&#10;Description automatically generated">
            <a:extLst>
              <a:ext uri="{FF2B5EF4-FFF2-40B4-BE49-F238E27FC236}">
                <a16:creationId xmlns:a16="http://schemas.microsoft.com/office/drawing/2014/main" id="{8A648607-A878-FA44-90E8-74E826BAC9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414" y="292608"/>
            <a:ext cx="4286037" cy="3856240"/>
          </a:xfrm>
          <a:prstGeom prst="rect">
            <a:avLst/>
          </a:prstGeom>
        </p:spPr>
      </p:pic>
      <p:pic>
        <p:nvPicPr>
          <p:cNvPr id="11" name="Picture 10" descr="A picture containing web&#10;&#10;Description automatically generated">
            <a:extLst>
              <a:ext uri="{FF2B5EF4-FFF2-40B4-BE49-F238E27FC236}">
                <a16:creationId xmlns:a16="http://schemas.microsoft.com/office/drawing/2014/main" id="{2537F0EE-190E-F14F-BFA8-94F65E753C1E}"/>
              </a:ext>
            </a:extLst>
          </p:cNvPr>
          <p:cNvPicPr/>
          <p:nvPr userDrawn="1"/>
        </p:nvPicPr>
        <p:blipFill rotWithShape="1">
          <a:blip r:embed="rId3" cstate="screen">
            <a:extLst>
              <a:ext uri="{28A0092B-C50C-407E-A947-70E740481C1C}">
                <a14:useLocalDpi xmlns:a14="http://schemas.microsoft.com/office/drawing/2010/main"/>
              </a:ext>
            </a:extLst>
          </a:blip>
          <a:srcRect l="3081" t="5264" r="46280"/>
          <a:stretch/>
        </p:blipFill>
        <p:spPr>
          <a:xfrm>
            <a:off x="8449056" y="0"/>
            <a:ext cx="3742944" cy="6858000"/>
          </a:xfrm>
          <a:prstGeom prst="rect">
            <a:avLst/>
          </a:prstGeom>
        </p:spPr>
      </p:pic>
      <p:grpSp>
        <p:nvGrpSpPr>
          <p:cNvPr id="12" name="Group 11">
            <a:extLst>
              <a:ext uri="{FF2B5EF4-FFF2-40B4-BE49-F238E27FC236}">
                <a16:creationId xmlns:a16="http://schemas.microsoft.com/office/drawing/2014/main" id="{B3C63E6F-5241-5747-92E8-EE2118FF82C9}"/>
              </a:ext>
            </a:extLst>
          </p:cNvPr>
          <p:cNvGrpSpPr/>
          <p:nvPr userDrawn="1"/>
        </p:nvGrpSpPr>
        <p:grpSpPr>
          <a:xfrm>
            <a:off x="9456007" y="5394302"/>
            <a:ext cx="2735993" cy="679345"/>
            <a:chOff x="0" y="0"/>
            <a:chExt cx="2301694" cy="571500"/>
          </a:xfrm>
        </p:grpSpPr>
        <p:sp>
          <p:nvSpPr>
            <p:cNvPr id="13" name="Rectangle 12">
              <a:extLst>
                <a:ext uri="{FF2B5EF4-FFF2-40B4-BE49-F238E27FC236}">
                  <a16:creationId xmlns:a16="http://schemas.microsoft.com/office/drawing/2014/main" id="{E9197A1B-46AC-804C-B454-039BEA20B978}"/>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15" name="Picture 14">
              <a:extLst>
                <a:ext uri="{FF2B5EF4-FFF2-40B4-BE49-F238E27FC236}">
                  <a16:creationId xmlns:a16="http://schemas.microsoft.com/office/drawing/2014/main" id="{80A72624-0D87-E341-B458-0788F5182388}"/>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2255906454"/>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Photo Slide with text 6 - blue">
    <p:spTree>
      <p:nvGrpSpPr>
        <p:cNvPr id="1" name=""/>
        <p:cNvGrpSpPr/>
        <p:nvPr/>
      </p:nvGrpSpPr>
      <p:grpSpPr>
        <a:xfrm>
          <a:off x="0" y="0"/>
          <a:ext cx="0" cy="0"/>
          <a:chOff x="0" y="0"/>
          <a:chExt cx="0" cy="0"/>
        </a:xfrm>
      </p:grpSpPr>
      <p:sp>
        <p:nvSpPr>
          <p:cNvPr id="29" name="Picture Placeholder 28">
            <a:extLst>
              <a:ext uri="{FF2B5EF4-FFF2-40B4-BE49-F238E27FC236}">
                <a16:creationId xmlns:a16="http://schemas.microsoft.com/office/drawing/2014/main" id="{7E05B942-4CCA-FC42-BB89-7ED56131C6DB}"/>
              </a:ext>
            </a:extLst>
          </p:cNvPr>
          <p:cNvSpPr>
            <a:spLocks noGrp="1"/>
          </p:cNvSpPr>
          <p:nvPr>
            <p:ph type="pic" sz="quarter" idx="10"/>
          </p:nvPr>
        </p:nvSpPr>
        <p:spPr>
          <a:xfrm>
            <a:off x="440270" y="440268"/>
            <a:ext cx="11294533" cy="3318932"/>
          </a:xfrm>
          <a:custGeom>
            <a:avLst/>
            <a:gdLst>
              <a:gd name="connsiteX0" fmla="*/ 375707 w 11294533"/>
              <a:gd name="connsiteY0" fmla="*/ 3025244 h 3318932"/>
              <a:gd name="connsiteX1" fmla="*/ 4373135 w 11294533"/>
              <a:gd name="connsiteY1" fmla="*/ 3025244 h 3318932"/>
              <a:gd name="connsiteX2" fmla="*/ 4373135 w 11294533"/>
              <a:gd name="connsiteY2" fmla="*/ 3318932 h 3318932"/>
              <a:gd name="connsiteX3" fmla="*/ 375707 w 11294533"/>
              <a:gd name="connsiteY3" fmla="*/ 3318932 h 3318932"/>
              <a:gd name="connsiteX4" fmla="*/ 0 w 11294533"/>
              <a:gd name="connsiteY4" fmla="*/ 0 h 3318932"/>
              <a:gd name="connsiteX5" fmla="*/ 11294533 w 11294533"/>
              <a:gd name="connsiteY5" fmla="*/ 0 h 3318932"/>
              <a:gd name="connsiteX6" fmla="*/ 11294533 w 11294533"/>
              <a:gd name="connsiteY6" fmla="*/ 3318932 h 3318932"/>
              <a:gd name="connsiteX7" fmla="*/ 4446160 w 11294533"/>
              <a:gd name="connsiteY7" fmla="*/ 3318932 h 3318932"/>
              <a:gd name="connsiteX8" fmla="*/ 4446160 w 11294533"/>
              <a:gd name="connsiteY8" fmla="*/ 2950631 h 3318932"/>
              <a:gd name="connsiteX9" fmla="*/ 4373135 w 11294533"/>
              <a:gd name="connsiteY9" fmla="*/ 2950631 h 3318932"/>
              <a:gd name="connsiteX10" fmla="*/ 4373135 w 11294533"/>
              <a:gd name="connsiteY10" fmla="*/ 2952219 h 3318932"/>
              <a:gd name="connsiteX11" fmla="*/ 375707 w 11294533"/>
              <a:gd name="connsiteY11" fmla="*/ 2952219 h 3318932"/>
              <a:gd name="connsiteX12" fmla="*/ 375707 w 11294533"/>
              <a:gd name="connsiteY12" fmla="*/ 2950631 h 3318932"/>
              <a:gd name="connsiteX13" fmla="*/ 302682 w 11294533"/>
              <a:gd name="connsiteY13" fmla="*/ 2950631 h 3318932"/>
              <a:gd name="connsiteX14" fmla="*/ 302682 w 11294533"/>
              <a:gd name="connsiteY14" fmla="*/ 3318932 h 3318932"/>
              <a:gd name="connsiteX15" fmla="*/ 0 w 11294533"/>
              <a:gd name="connsiteY15" fmla="*/ 3318932 h 3318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94533" h="3318932">
                <a:moveTo>
                  <a:pt x="375707" y="3025244"/>
                </a:moveTo>
                <a:lnTo>
                  <a:pt x="4373135" y="3025244"/>
                </a:lnTo>
                <a:lnTo>
                  <a:pt x="4373135" y="3318932"/>
                </a:lnTo>
                <a:lnTo>
                  <a:pt x="375707" y="3318932"/>
                </a:lnTo>
                <a:close/>
                <a:moveTo>
                  <a:pt x="0" y="0"/>
                </a:moveTo>
                <a:lnTo>
                  <a:pt x="11294533" y="0"/>
                </a:lnTo>
                <a:lnTo>
                  <a:pt x="11294533" y="3318932"/>
                </a:lnTo>
                <a:lnTo>
                  <a:pt x="4446160" y="3318932"/>
                </a:lnTo>
                <a:lnTo>
                  <a:pt x="4446160" y="2950631"/>
                </a:lnTo>
                <a:lnTo>
                  <a:pt x="4373135" y="2950631"/>
                </a:lnTo>
                <a:lnTo>
                  <a:pt x="4373135" y="2952219"/>
                </a:lnTo>
                <a:lnTo>
                  <a:pt x="375707" y="2952219"/>
                </a:lnTo>
                <a:lnTo>
                  <a:pt x="375707" y="2950631"/>
                </a:lnTo>
                <a:lnTo>
                  <a:pt x="302682" y="2950631"/>
                </a:lnTo>
                <a:lnTo>
                  <a:pt x="302682" y="3318932"/>
                </a:lnTo>
                <a:lnTo>
                  <a:pt x="0" y="3318932"/>
                </a:lnTo>
                <a:close/>
              </a:path>
            </a:pathLst>
          </a:custGeom>
          <a:solidFill>
            <a:schemeClr val="bg1"/>
          </a:solidFill>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9" name="Text Placeholder 17">
            <a:extLst>
              <a:ext uri="{FF2B5EF4-FFF2-40B4-BE49-F238E27FC236}">
                <a16:creationId xmlns:a16="http://schemas.microsoft.com/office/drawing/2014/main" id="{4314A007-C341-FB49-9917-F6AC7F0C0FD5}"/>
              </a:ext>
            </a:extLst>
          </p:cNvPr>
          <p:cNvSpPr>
            <a:spLocks noGrp="1"/>
          </p:cNvSpPr>
          <p:nvPr>
            <p:ph type="body" sz="quarter" idx="19" hasCustomPrompt="1"/>
          </p:nvPr>
        </p:nvSpPr>
        <p:spPr>
          <a:xfrm>
            <a:off x="5764695" y="4258735"/>
            <a:ext cx="5970105" cy="1769533"/>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2" name="Rectangle 21">
            <a:extLst>
              <a:ext uri="{FF2B5EF4-FFF2-40B4-BE49-F238E27FC236}">
                <a16:creationId xmlns:a16="http://schemas.microsoft.com/office/drawing/2014/main" id="{481D231E-B969-834D-B3D6-17A101BD2F56}"/>
              </a:ext>
            </a:extLst>
          </p:cNvPr>
          <p:cNvSpPr/>
          <p:nvPr userDrawn="1"/>
        </p:nvSpPr>
        <p:spPr>
          <a:xfrm>
            <a:off x="778935" y="3429001"/>
            <a:ext cx="4071509" cy="2599267"/>
          </a:xfrm>
          <a:prstGeom prst="rect">
            <a:avLst/>
          </a:prstGeom>
          <a:no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8" name="Text Placeholder 23">
            <a:extLst>
              <a:ext uri="{FF2B5EF4-FFF2-40B4-BE49-F238E27FC236}">
                <a16:creationId xmlns:a16="http://schemas.microsoft.com/office/drawing/2014/main" id="{844F6846-2E45-A345-920A-87472CC646FC}"/>
              </a:ext>
            </a:extLst>
          </p:cNvPr>
          <p:cNvSpPr>
            <a:spLocks noGrp="1"/>
          </p:cNvSpPr>
          <p:nvPr>
            <p:ph type="body" sz="quarter" idx="21" hasCustomPrompt="1"/>
          </p:nvPr>
        </p:nvSpPr>
        <p:spPr>
          <a:xfrm>
            <a:off x="1147989" y="4153341"/>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7" name="TextBox 6">
            <a:extLst>
              <a:ext uri="{FF2B5EF4-FFF2-40B4-BE49-F238E27FC236}">
                <a16:creationId xmlns:a16="http://schemas.microsoft.com/office/drawing/2014/main" id="{F9144B39-3424-7741-BC61-1A23CD3BE153}"/>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20104411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Meet Our Team">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3F1A6CC4-E26E-144B-9A0E-2447BD8D4B53}"/>
              </a:ext>
            </a:extLst>
          </p:cNvPr>
          <p:cNvSpPr/>
          <p:nvPr userDrawn="1"/>
        </p:nvSpPr>
        <p:spPr>
          <a:xfrm>
            <a:off x="2" y="0"/>
            <a:ext cx="12191988" cy="2641600"/>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0" name="Picture Placeholder 23">
            <a:extLst>
              <a:ext uri="{FF2B5EF4-FFF2-40B4-BE49-F238E27FC236}">
                <a16:creationId xmlns:a16="http://schemas.microsoft.com/office/drawing/2014/main" id="{F70575B2-ECB2-3B4B-8C90-3CB13894D8CB}"/>
              </a:ext>
            </a:extLst>
          </p:cNvPr>
          <p:cNvSpPr>
            <a:spLocks noGrp="1"/>
          </p:cNvSpPr>
          <p:nvPr>
            <p:ph type="pic" sz="quarter" idx="10"/>
          </p:nvPr>
        </p:nvSpPr>
        <p:spPr>
          <a:xfrm>
            <a:off x="1162755" y="1700032"/>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31" name="Picture Placeholder 23">
            <a:extLst>
              <a:ext uri="{FF2B5EF4-FFF2-40B4-BE49-F238E27FC236}">
                <a16:creationId xmlns:a16="http://schemas.microsoft.com/office/drawing/2014/main" id="{597B8BAB-AD5C-574C-8BBB-7F077692D340}"/>
              </a:ext>
            </a:extLst>
          </p:cNvPr>
          <p:cNvSpPr>
            <a:spLocks noGrp="1"/>
          </p:cNvSpPr>
          <p:nvPr>
            <p:ph type="pic" sz="quarter" idx="11"/>
          </p:nvPr>
        </p:nvSpPr>
        <p:spPr>
          <a:xfrm>
            <a:off x="3850542" y="1709427"/>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32" name="Picture Placeholder 23">
            <a:extLst>
              <a:ext uri="{FF2B5EF4-FFF2-40B4-BE49-F238E27FC236}">
                <a16:creationId xmlns:a16="http://schemas.microsoft.com/office/drawing/2014/main" id="{8CBF548A-8484-5248-B085-F53D405FB036}"/>
              </a:ext>
            </a:extLst>
          </p:cNvPr>
          <p:cNvSpPr>
            <a:spLocks noGrp="1"/>
          </p:cNvSpPr>
          <p:nvPr>
            <p:ph type="pic" sz="quarter" idx="12"/>
          </p:nvPr>
        </p:nvSpPr>
        <p:spPr>
          <a:xfrm>
            <a:off x="6526718" y="1705125"/>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33" name="Picture Placeholder 23">
            <a:extLst>
              <a:ext uri="{FF2B5EF4-FFF2-40B4-BE49-F238E27FC236}">
                <a16:creationId xmlns:a16="http://schemas.microsoft.com/office/drawing/2014/main" id="{39A13ABC-6CD4-9246-A71F-B0D3E19169DA}"/>
              </a:ext>
            </a:extLst>
          </p:cNvPr>
          <p:cNvSpPr>
            <a:spLocks noGrp="1"/>
          </p:cNvSpPr>
          <p:nvPr>
            <p:ph type="pic" sz="quarter" idx="13"/>
          </p:nvPr>
        </p:nvSpPr>
        <p:spPr>
          <a:xfrm>
            <a:off x="9214504" y="1714516"/>
            <a:ext cx="1723877" cy="1723877"/>
          </a:xfrm>
          <a:prstGeom prst="ellipse">
            <a:avLst/>
          </a:prstGeom>
          <a:solidFill>
            <a:schemeClr val="bg1"/>
          </a:solidFill>
        </p:spPr>
        <p:txBody>
          <a:bodyPr/>
          <a:lstStyle>
            <a:lvl1pPr>
              <a:buNone/>
              <a:defRPr sz="1401">
                <a:solidFill>
                  <a:srgbClr val="7F7F7F"/>
                </a:solidFill>
              </a:defRPr>
            </a:lvl1pPr>
          </a:lstStyle>
          <a:p>
            <a:endParaRPr lang="en-US" dirty="0"/>
          </a:p>
          <a:p>
            <a:endParaRPr lang="en-US" dirty="0"/>
          </a:p>
          <a:p>
            <a:r>
              <a:rPr lang="en-US" dirty="0"/>
              <a:t>  Click to add   photo</a:t>
            </a:r>
          </a:p>
        </p:txBody>
      </p:sp>
      <p:sp>
        <p:nvSpPr>
          <p:cNvPr id="42" name="Text Placeholder 17">
            <a:extLst>
              <a:ext uri="{FF2B5EF4-FFF2-40B4-BE49-F238E27FC236}">
                <a16:creationId xmlns:a16="http://schemas.microsoft.com/office/drawing/2014/main" id="{87A5D6E2-FCB8-A749-81EA-BC7F9A176ABB}"/>
              </a:ext>
            </a:extLst>
          </p:cNvPr>
          <p:cNvSpPr>
            <a:spLocks noGrp="1"/>
          </p:cNvSpPr>
          <p:nvPr>
            <p:ph type="body" sz="quarter" idx="18" hasCustomPrompt="1"/>
          </p:nvPr>
        </p:nvSpPr>
        <p:spPr>
          <a:xfrm>
            <a:off x="847473" y="4119564"/>
            <a:ext cx="2289836" cy="165946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3" name="Text Placeholder 23">
            <a:extLst>
              <a:ext uri="{FF2B5EF4-FFF2-40B4-BE49-F238E27FC236}">
                <a16:creationId xmlns:a16="http://schemas.microsoft.com/office/drawing/2014/main" id="{AB58A5CB-AB27-844F-B28D-2E3D2232E353}"/>
              </a:ext>
            </a:extLst>
          </p:cNvPr>
          <p:cNvSpPr>
            <a:spLocks noGrp="1"/>
          </p:cNvSpPr>
          <p:nvPr>
            <p:ph type="body" sz="quarter" idx="16" hasCustomPrompt="1"/>
          </p:nvPr>
        </p:nvSpPr>
        <p:spPr>
          <a:xfrm>
            <a:off x="847470" y="3588051"/>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44" name="Text Placeholder 17">
            <a:extLst>
              <a:ext uri="{FF2B5EF4-FFF2-40B4-BE49-F238E27FC236}">
                <a16:creationId xmlns:a16="http://schemas.microsoft.com/office/drawing/2014/main" id="{4B2C2646-153F-D446-A6C4-E96058A5C0FE}"/>
              </a:ext>
            </a:extLst>
          </p:cNvPr>
          <p:cNvSpPr>
            <a:spLocks noGrp="1"/>
          </p:cNvSpPr>
          <p:nvPr>
            <p:ph type="body" sz="quarter" idx="19" hasCustomPrompt="1"/>
          </p:nvPr>
        </p:nvSpPr>
        <p:spPr>
          <a:xfrm>
            <a:off x="3586684" y="4137258"/>
            <a:ext cx="2289836" cy="165946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5" name="Text Placeholder 23">
            <a:extLst>
              <a:ext uri="{FF2B5EF4-FFF2-40B4-BE49-F238E27FC236}">
                <a16:creationId xmlns:a16="http://schemas.microsoft.com/office/drawing/2014/main" id="{35687AA8-029A-4A4F-B7FF-65AD20471261}"/>
              </a:ext>
            </a:extLst>
          </p:cNvPr>
          <p:cNvSpPr>
            <a:spLocks noGrp="1"/>
          </p:cNvSpPr>
          <p:nvPr>
            <p:ph type="body" sz="quarter" idx="20" hasCustomPrompt="1"/>
          </p:nvPr>
        </p:nvSpPr>
        <p:spPr>
          <a:xfrm>
            <a:off x="3586679" y="3605746"/>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46" name="Text Placeholder 17">
            <a:extLst>
              <a:ext uri="{FF2B5EF4-FFF2-40B4-BE49-F238E27FC236}">
                <a16:creationId xmlns:a16="http://schemas.microsoft.com/office/drawing/2014/main" id="{60085004-ECA1-184B-A4C3-081718D98C21}"/>
              </a:ext>
            </a:extLst>
          </p:cNvPr>
          <p:cNvSpPr>
            <a:spLocks noGrp="1"/>
          </p:cNvSpPr>
          <p:nvPr>
            <p:ph type="body" sz="quarter" idx="21" hasCustomPrompt="1"/>
          </p:nvPr>
        </p:nvSpPr>
        <p:spPr>
          <a:xfrm>
            <a:off x="6281621" y="4107810"/>
            <a:ext cx="2289836" cy="1659463"/>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47" name="Text Placeholder 23">
            <a:extLst>
              <a:ext uri="{FF2B5EF4-FFF2-40B4-BE49-F238E27FC236}">
                <a16:creationId xmlns:a16="http://schemas.microsoft.com/office/drawing/2014/main" id="{8A39FB91-3EAB-8D46-823F-121EE6218956}"/>
              </a:ext>
            </a:extLst>
          </p:cNvPr>
          <p:cNvSpPr>
            <a:spLocks noGrp="1"/>
          </p:cNvSpPr>
          <p:nvPr>
            <p:ph type="body" sz="quarter" idx="22" hasCustomPrompt="1"/>
          </p:nvPr>
        </p:nvSpPr>
        <p:spPr>
          <a:xfrm>
            <a:off x="6281616" y="3576298"/>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48" name="Text Placeholder 17">
            <a:extLst>
              <a:ext uri="{FF2B5EF4-FFF2-40B4-BE49-F238E27FC236}">
                <a16:creationId xmlns:a16="http://schemas.microsoft.com/office/drawing/2014/main" id="{732096D6-82F4-EF4D-B0DE-F90EE786C97A}"/>
              </a:ext>
            </a:extLst>
          </p:cNvPr>
          <p:cNvSpPr>
            <a:spLocks noGrp="1"/>
          </p:cNvSpPr>
          <p:nvPr>
            <p:ph type="body" sz="quarter" idx="23" hasCustomPrompt="1"/>
          </p:nvPr>
        </p:nvSpPr>
        <p:spPr>
          <a:xfrm>
            <a:off x="9020830" y="4105628"/>
            <a:ext cx="2289836" cy="1659463"/>
          </a:xfrm>
        </p:spPr>
        <p:txBody>
          <a:bodyPr/>
          <a:lstStyle>
            <a:lvl1pPr marL="228607" marR="0" indent="-228607" algn="ctr" defTabSz="914423" rtl="0" eaLnBrk="1" fontAlgn="auto" latinLnBrk="0" hangingPunct="1">
              <a:lnSpc>
                <a:spcPct val="90000"/>
              </a:lnSpc>
              <a:spcBef>
                <a:spcPts val="1001"/>
              </a:spcBef>
              <a:spcAft>
                <a:spcPts val="0"/>
              </a:spcAft>
              <a:buClrTx/>
              <a:buSzTx/>
              <a:buFont typeface="Arial" panose="020B0604020202020204" pitchFamily="34" charset="0"/>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marL="228607" marR="0" lvl="0" indent="-228607" algn="ctr" defTabSz="914423" rtl="0" eaLnBrk="1" fontAlgn="auto" latinLnBrk="0" hangingPunct="1">
              <a:lnSpc>
                <a:spcPct val="90000"/>
              </a:lnSpc>
              <a:spcBef>
                <a:spcPts val="1001"/>
              </a:spcBef>
              <a:spcAft>
                <a:spcPts val="0"/>
              </a:spcAft>
              <a:buClrTx/>
              <a:buSzTx/>
              <a:buFont typeface="Arial" panose="020B0604020202020204" pitchFamily="34" charset="0"/>
              <a:buNone/>
              <a:tabLst/>
              <a:defRPr/>
            </a:pPr>
            <a:r>
              <a:rPr lang="en-GB" dirty="0"/>
              <a:t>Title</a:t>
            </a:r>
            <a:endParaRPr lang="en-US" dirty="0"/>
          </a:p>
          <a:p>
            <a:pPr lvl="0"/>
            <a:endParaRPr lang="en-US" dirty="0"/>
          </a:p>
        </p:txBody>
      </p:sp>
      <p:sp>
        <p:nvSpPr>
          <p:cNvPr id="49" name="Text Placeholder 23">
            <a:extLst>
              <a:ext uri="{FF2B5EF4-FFF2-40B4-BE49-F238E27FC236}">
                <a16:creationId xmlns:a16="http://schemas.microsoft.com/office/drawing/2014/main" id="{1159E417-4740-EB49-8F54-BE28E9673052}"/>
              </a:ext>
            </a:extLst>
          </p:cNvPr>
          <p:cNvSpPr>
            <a:spLocks noGrp="1"/>
          </p:cNvSpPr>
          <p:nvPr>
            <p:ph type="body" sz="quarter" idx="24" hasCustomPrompt="1"/>
          </p:nvPr>
        </p:nvSpPr>
        <p:spPr>
          <a:xfrm>
            <a:off x="9020823" y="3574115"/>
            <a:ext cx="2289838" cy="344705"/>
          </a:xfrm>
        </p:spPr>
        <p:txBody>
          <a:bodyPr>
            <a:noAutofit/>
          </a:bodyPr>
          <a:lstStyle>
            <a:lvl1pPr marL="0" indent="0" algn="ctr">
              <a:buNone/>
              <a:defRPr sz="2400" b="0" i="0">
                <a:solidFill>
                  <a:srgbClr val="1A1918"/>
                </a:solidFill>
                <a:latin typeface="+mn-lt"/>
              </a:defRPr>
            </a:lvl1pPr>
          </a:lstStyle>
          <a:p>
            <a:pPr lvl="0"/>
            <a:r>
              <a:rPr lang="en-US" dirty="0"/>
              <a:t>Name</a:t>
            </a:r>
          </a:p>
        </p:txBody>
      </p:sp>
      <p:sp>
        <p:nvSpPr>
          <p:cNvPr id="20" name="Text Placeholder 23">
            <a:extLst>
              <a:ext uri="{FF2B5EF4-FFF2-40B4-BE49-F238E27FC236}">
                <a16:creationId xmlns:a16="http://schemas.microsoft.com/office/drawing/2014/main" id="{42D95A97-9A97-AA47-B384-A0EF4964D5B5}"/>
              </a:ext>
            </a:extLst>
          </p:cNvPr>
          <p:cNvSpPr>
            <a:spLocks noGrp="1"/>
          </p:cNvSpPr>
          <p:nvPr>
            <p:ph type="body" sz="quarter" idx="25" hasCustomPrompt="1"/>
          </p:nvPr>
        </p:nvSpPr>
        <p:spPr>
          <a:xfrm>
            <a:off x="2" y="337932"/>
            <a:ext cx="12191988" cy="778408"/>
          </a:xfrm>
        </p:spPr>
        <p:txBody>
          <a:bodyPr>
            <a:noAutofit/>
          </a:bodyPr>
          <a:lstStyle>
            <a:lvl1pPr marL="0" indent="0" algn="ctr">
              <a:buNone/>
              <a:defRPr sz="3600" b="0" i="0">
                <a:solidFill>
                  <a:schemeClr val="bg1"/>
                </a:solidFill>
                <a:latin typeface="+mn-lt"/>
              </a:defRPr>
            </a:lvl1pPr>
          </a:lstStyle>
          <a:p>
            <a:pPr lvl="0"/>
            <a:r>
              <a:rPr lang="en-US" dirty="0"/>
              <a:t>Meet Our Team</a:t>
            </a:r>
          </a:p>
        </p:txBody>
      </p:sp>
      <p:sp>
        <p:nvSpPr>
          <p:cNvPr id="17" name="TextBox 16">
            <a:extLst>
              <a:ext uri="{FF2B5EF4-FFF2-40B4-BE49-F238E27FC236}">
                <a16:creationId xmlns:a16="http://schemas.microsoft.com/office/drawing/2014/main" id="{FB36B73C-6B57-8047-B6F0-2213D41F5FAF}"/>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99648103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ext slide only 1 - purple">
    <p:spTree>
      <p:nvGrpSpPr>
        <p:cNvPr id="1" name=""/>
        <p:cNvGrpSpPr/>
        <p:nvPr/>
      </p:nvGrpSpPr>
      <p:grpSpPr>
        <a:xfrm>
          <a:off x="0" y="0"/>
          <a:ext cx="0" cy="0"/>
          <a:chOff x="0" y="0"/>
          <a:chExt cx="0" cy="0"/>
        </a:xfrm>
      </p:grpSpPr>
      <p:sp>
        <p:nvSpPr>
          <p:cNvPr id="8" name="Text Placeholder 17">
            <a:extLst>
              <a:ext uri="{FF2B5EF4-FFF2-40B4-BE49-F238E27FC236}">
                <a16:creationId xmlns:a16="http://schemas.microsoft.com/office/drawing/2014/main" id="{25E345FE-9231-C141-84F9-7206C4493A48}"/>
              </a:ext>
            </a:extLst>
          </p:cNvPr>
          <p:cNvSpPr>
            <a:spLocks noGrp="1"/>
          </p:cNvSpPr>
          <p:nvPr>
            <p:ph type="body" sz="quarter" idx="19" hasCustomPrompt="1"/>
          </p:nvPr>
        </p:nvSpPr>
        <p:spPr>
          <a:xfrm>
            <a:off x="483595" y="2301554"/>
            <a:ext cx="11311008" cy="3786731"/>
          </a:xfrm>
        </p:spPr>
        <p:txBody>
          <a:bodyPr/>
          <a:lstStyle>
            <a:lvl1pPr marL="15876" indent="-15876" algn="l">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DF5C54AB-5077-F14D-BCF0-88B55A10137D}"/>
              </a:ext>
            </a:extLst>
          </p:cNvPr>
          <p:cNvSpPr>
            <a:spLocks noGrp="1"/>
          </p:cNvSpPr>
          <p:nvPr>
            <p:ph type="body" sz="quarter" idx="25" hasCustomPrompt="1"/>
          </p:nvPr>
        </p:nvSpPr>
        <p:spPr>
          <a:xfrm>
            <a:off x="483596" y="634684"/>
            <a:ext cx="9671787" cy="777623"/>
          </a:xfrm>
          <a:noFill/>
        </p:spPr>
        <p:txBody>
          <a:bodyP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2" name="TextBox 11">
            <a:extLst>
              <a:ext uri="{FF2B5EF4-FFF2-40B4-BE49-F238E27FC236}">
                <a16:creationId xmlns:a16="http://schemas.microsoft.com/office/drawing/2014/main" id="{FF19C03C-7B74-074E-89E9-31BCC60EEF2F}"/>
              </a:ext>
            </a:extLst>
          </p:cNvPr>
          <p:cNvSpPr txBox="1"/>
          <p:nvPr userDrawn="1"/>
        </p:nvSpPr>
        <p:spPr>
          <a:xfrm>
            <a:off x="367227" y="6223319"/>
            <a:ext cx="11427378"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1" name="Group 10">
            <a:extLst>
              <a:ext uri="{FF2B5EF4-FFF2-40B4-BE49-F238E27FC236}">
                <a16:creationId xmlns:a16="http://schemas.microsoft.com/office/drawing/2014/main" id="{A0296A16-C020-5F42-B0E4-6EC6F2A8E4D9}"/>
              </a:ext>
            </a:extLst>
          </p:cNvPr>
          <p:cNvGrpSpPr/>
          <p:nvPr userDrawn="1"/>
        </p:nvGrpSpPr>
        <p:grpSpPr>
          <a:xfrm>
            <a:off x="10515702" y="2"/>
            <a:ext cx="1682651" cy="925425"/>
            <a:chOff x="10515700" y="0"/>
            <a:chExt cx="1682650" cy="925425"/>
          </a:xfrm>
        </p:grpSpPr>
        <p:cxnSp>
          <p:nvCxnSpPr>
            <p:cNvPr id="7" name="Straight Connector 6">
              <a:extLst>
                <a:ext uri="{FF2B5EF4-FFF2-40B4-BE49-F238E27FC236}">
                  <a16:creationId xmlns:a16="http://schemas.microsoft.com/office/drawing/2014/main" id="{D29DD824-BE5B-3D4B-A665-35C1261D1F5E}"/>
                </a:ext>
              </a:extLst>
            </p:cNvPr>
            <p:cNvCxnSpPr/>
            <p:nvPr userDrawn="1"/>
          </p:nvCxnSpPr>
          <p:spPr>
            <a:xfrm>
              <a:off x="10552870" y="0"/>
              <a:ext cx="0" cy="925425"/>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030BB12-DFE2-DF4F-880A-B0E61CEEAAED}"/>
                </a:ext>
              </a:extLst>
            </p:cNvPr>
            <p:cNvCxnSpPr>
              <a:cxnSpLocks/>
            </p:cNvCxnSpPr>
            <p:nvPr userDrawn="1"/>
          </p:nvCxnSpPr>
          <p:spPr>
            <a:xfrm flipH="1">
              <a:off x="10515700" y="912550"/>
              <a:ext cx="1682650" cy="0"/>
            </a:xfrm>
            <a:prstGeom prst="line">
              <a:avLst/>
            </a:prstGeom>
            <a:ln w="76200">
              <a:solidFill>
                <a:srgbClr val="A82279"/>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284701512"/>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xt slide only 1 - light blue">
    <p:spTree>
      <p:nvGrpSpPr>
        <p:cNvPr id="1" name=""/>
        <p:cNvGrpSpPr/>
        <p:nvPr/>
      </p:nvGrpSpPr>
      <p:grpSpPr>
        <a:xfrm>
          <a:off x="0" y="0"/>
          <a:ext cx="0" cy="0"/>
          <a:chOff x="0" y="0"/>
          <a:chExt cx="0" cy="0"/>
        </a:xfrm>
      </p:grpSpPr>
      <p:sp>
        <p:nvSpPr>
          <p:cNvPr id="13" name="Text Placeholder 17">
            <a:extLst>
              <a:ext uri="{FF2B5EF4-FFF2-40B4-BE49-F238E27FC236}">
                <a16:creationId xmlns:a16="http://schemas.microsoft.com/office/drawing/2014/main" id="{D8BA04EA-F828-3746-80A6-EB2BF7952508}"/>
              </a:ext>
            </a:extLst>
          </p:cNvPr>
          <p:cNvSpPr>
            <a:spLocks noGrp="1"/>
          </p:cNvSpPr>
          <p:nvPr>
            <p:ph type="body" sz="quarter" idx="19" hasCustomPrompt="1"/>
          </p:nvPr>
        </p:nvSpPr>
        <p:spPr>
          <a:xfrm>
            <a:off x="483595" y="2301554"/>
            <a:ext cx="11311008" cy="3786731"/>
          </a:xfrm>
        </p:spPr>
        <p:txBody>
          <a:bodyPr/>
          <a:lstStyle>
            <a:lvl1pPr marL="15876" indent="-15876" algn="l">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4" name="Text Placeholder 23">
            <a:extLst>
              <a:ext uri="{FF2B5EF4-FFF2-40B4-BE49-F238E27FC236}">
                <a16:creationId xmlns:a16="http://schemas.microsoft.com/office/drawing/2014/main" id="{39E9447C-AA1C-8643-ADD6-0F068F3B57A4}"/>
              </a:ext>
            </a:extLst>
          </p:cNvPr>
          <p:cNvSpPr>
            <a:spLocks noGrp="1"/>
          </p:cNvSpPr>
          <p:nvPr>
            <p:ph type="body" sz="quarter" idx="25" hasCustomPrompt="1"/>
          </p:nvPr>
        </p:nvSpPr>
        <p:spPr>
          <a:xfrm>
            <a:off x="483596" y="634684"/>
            <a:ext cx="9671787" cy="777623"/>
          </a:xfrm>
          <a:noFill/>
        </p:spPr>
        <p:txBody>
          <a:bodyP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5" name="TextBox 14">
            <a:extLst>
              <a:ext uri="{FF2B5EF4-FFF2-40B4-BE49-F238E27FC236}">
                <a16:creationId xmlns:a16="http://schemas.microsoft.com/office/drawing/2014/main" id="{99F77FA8-0AC6-7746-8E14-CFA51A9B3FA1}"/>
              </a:ext>
            </a:extLst>
          </p:cNvPr>
          <p:cNvSpPr txBox="1"/>
          <p:nvPr userDrawn="1"/>
        </p:nvSpPr>
        <p:spPr>
          <a:xfrm>
            <a:off x="367227" y="6223319"/>
            <a:ext cx="11427378"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6" name="Group 15">
            <a:extLst>
              <a:ext uri="{FF2B5EF4-FFF2-40B4-BE49-F238E27FC236}">
                <a16:creationId xmlns:a16="http://schemas.microsoft.com/office/drawing/2014/main" id="{11336C56-84F2-694C-8683-0CB735E864B4}"/>
              </a:ext>
            </a:extLst>
          </p:cNvPr>
          <p:cNvGrpSpPr/>
          <p:nvPr userDrawn="1"/>
        </p:nvGrpSpPr>
        <p:grpSpPr>
          <a:xfrm>
            <a:off x="10515702" y="2"/>
            <a:ext cx="1682651" cy="925425"/>
            <a:chOff x="10515700" y="0"/>
            <a:chExt cx="1682650" cy="925425"/>
          </a:xfrm>
        </p:grpSpPr>
        <p:cxnSp>
          <p:nvCxnSpPr>
            <p:cNvPr id="25" name="Straight Connector 24">
              <a:extLst>
                <a:ext uri="{FF2B5EF4-FFF2-40B4-BE49-F238E27FC236}">
                  <a16:creationId xmlns:a16="http://schemas.microsoft.com/office/drawing/2014/main" id="{671E76B0-CFEF-C74A-B6D1-DAEE0AF07AAB}"/>
                </a:ext>
              </a:extLst>
            </p:cNvPr>
            <p:cNvCxnSpPr/>
            <p:nvPr userDrawn="1"/>
          </p:nvCxnSpPr>
          <p:spPr>
            <a:xfrm>
              <a:off x="10552870" y="0"/>
              <a:ext cx="0" cy="925425"/>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4F0EAB65-316B-F24F-8CB3-0A24157486BF}"/>
                </a:ext>
              </a:extLst>
            </p:cNvPr>
            <p:cNvCxnSpPr>
              <a:cxnSpLocks/>
            </p:cNvCxnSpPr>
            <p:nvPr userDrawn="1"/>
          </p:nvCxnSpPr>
          <p:spPr>
            <a:xfrm flipH="1">
              <a:off x="10515700" y="912550"/>
              <a:ext cx="1682650"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0841633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ext slide only 1 - blue">
    <p:spTree>
      <p:nvGrpSpPr>
        <p:cNvPr id="1" name=""/>
        <p:cNvGrpSpPr/>
        <p:nvPr/>
      </p:nvGrpSpPr>
      <p:grpSpPr>
        <a:xfrm>
          <a:off x="0" y="0"/>
          <a:ext cx="0" cy="0"/>
          <a:chOff x="0" y="0"/>
          <a:chExt cx="0" cy="0"/>
        </a:xfrm>
      </p:grpSpPr>
      <p:sp>
        <p:nvSpPr>
          <p:cNvPr id="13" name="Text Placeholder 17">
            <a:extLst>
              <a:ext uri="{FF2B5EF4-FFF2-40B4-BE49-F238E27FC236}">
                <a16:creationId xmlns:a16="http://schemas.microsoft.com/office/drawing/2014/main" id="{38E5E3FE-DFC3-7C44-8A6E-C70177B645E5}"/>
              </a:ext>
            </a:extLst>
          </p:cNvPr>
          <p:cNvSpPr>
            <a:spLocks noGrp="1"/>
          </p:cNvSpPr>
          <p:nvPr>
            <p:ph type="body" sz="quarter" idx="19" hasCustomPrompt="1"/>
          </p:nvPr>
        </p:nvSpPr>
        <p:spPr>
          <a:xfrm>
            <a:off x="483595" y="2301554"/>
            <a:ext cx="11311008" cy="3786731"/>
          </a:xfrm>
        </p:spPr>
        <p:txBody>
          <a:bodyPr/>
          <a:lstStyle>
            <a:lvl1pPr marL="15876" indent="-15876" algn="l">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4" name="Text Placeholder 23">
            <a:extLst>
              <a:ext uri="{FF2B5EF4-FFF2-40B4-BE49-F238E27FC236}">
                <a16:creationId xmlns:a16="http://schemas.microsoft.com/office/drawing/2014/main" id="{076AE4DD-76C6-214C-8FE3-54BB428A00E3}"/>
              </a:ext>
            </a:extLst>
          </p:cNvPr>
          <p:cNvSpPr>
            <a:spLocks noGrp="1"/>
          </p:cNvSpPr>
          <p:nvPr>
            <p:ph type="body" sz="quarter" idx="25" hasCustomPrompt="1"/>
          </p:nvPr>
        </p:nvSpPr>
        <p:spPr>
          <a:xfrm>
            <a:off x="483596" y="634684"/>
            <a:ext cx="9671787" cy="777623"/>
          </a:xfrm>
          <a:noFill/>
        </p:spPr>
        <p:txBody>
          <a:bodyP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5" name="TextBox 14">
            <a:extLst>
              <a:ext uri="{FF2B5EF4-FFF2-40B4-BE49-F238E27FC236}">
                <a16:creationId xmlns:a16="http://schemas.microsoft.com/office/drawing/2014/main" id="{BE595C38-4F49-1147-8F3F-2C1D00977508}"/>
              </a:ext>
            </a:extLst>
          </p:cNvPr>
          <p:cNvSpPr txBox="1"/>
          <p:nvPr userDrawn="1"/>
        </p:nvSpPr>
        <p:spPr>
          <a:xfrm>
            <a:off x="367227" y="6223319"/>
            <a:ext cx="11427378"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6" name="Group 15">
            <a:extLst>
              <a:ext uri="{FF2B5EF4-FFF2-40B4-BE49-F238E27FC236}">
                <a16:creationId xmlns:a16="http://schemas.microsoft.com/office/drawing/2014/main" id="{873E99E1-C970-F440-B117-D0C83D348823}"/>
              </a:ext>
            </a:extLst>
          </p:cNvPr>
          <p:cNvGrpSpPr/>
          <p:nvPr userDrawn="1"/>
        </p:nvGrpSpPr>
        <p:grpSpPr>
          <a:xfrm>
            <a:off x="10515702" y="2"/>
            <a:ext cx="1682651" cy="925425"/>
            <a:chOff x="10515700" y="0"/>
            <a:chExt cx="1682650" cy="925425"/>
          </a:xfrm>
        </p:grpSpPr>
        <p:cxnSp>
          <p:nvCxnSpPr>
            <p:cNvPr id="25" name="Straight Connector 24">
              <a:extLst>
                <a:ext uri="{FF2B5EF4-FFF2-40B4-BE49-F238E27FC236}">
                  <a16:creationId xmlns:a16="http://schemas.microsoft.com/office/drawing/2014/main" id="{5E985435-2AF8-F04E-B3F9-23DC9734D083}"/>
                </a:ext>
              </a:extLst>
            </p:cNvPr>
            <p:cNvCxnSpPr/>
            <p:nvPr userDrawn="1"/>
          </p:nvCxnSpPr>
          <p:spPr>
            <a:xfrm>
              <a:off x="10552870" y="0"/>
              <a:ext cx="0" cy="925425"/>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62840984-1E90-4A46-9A90-CCD30EAF269B}"/>
                </a:ext>
              </a:extLst>
            </p:cNvPr>
            <p:cNvCxnSpPr>
              <a:cxnSpLocks/>
            </p:cNvCxnSpPr>
            <p:nvPr userDrawn="1"/>
          </p:nvCxnSpPr>
          <p:spPr>
            <a:xfrm flipH="1">
              <a:off x="10515700" y="912550"/>
              <a:ext cx="1682650" cy="0"/>
            </a:xfrm>
            <a:prstGeom prst="line">
              <a:avLst/>
            </a:prstGeom>
            <a:ln w="76200">
              <a:solidFill>
                <a:srgbClr val="5B74AF"/>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42753965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ext slide only 2 - purple">
    <p:spTree>
      <p:nvGrpSpPr>
        <p:cNvPr id="1" name=""/>
        <p:cNvGrpSpPr/>
        <p:nvPr/>
      </p:nvGrpSpPr>
      <p:grpSpPr>
        <a:xfrm>
          <a:off x="0" y="0"/>
          <a:ext cx="0" cy="0"/>
          <a:chOff x="0" y="0"/>
          <a:chExt cx="0" cy="0"/>
        </a:xfrm>
      </p:grpSpPr>
    </p:spTree>
    <p:extLst>
      <p:ext uri="{BB962C8B-B14F-4D97-AF65-F5344CB8AC3E}">
        <p14:creationId xmlns:p14="http://schemas.microsoft.com/office/powerpoint/2010/main" val="795536734"/>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Text slide only 2 - light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268934025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Text slide only 2 - blu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57061126"/>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Text box - Solid BLUE with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CC70AE-3BFC-7845-8C12-CAA31A4A3D5E}"/>
              </a:ext>
            </a:extLst>
          </p:cNvPr>
          <p:cNvSpPr/>
          <p:nvPr userDrawn="1"/>
        </p:nvSpPr>
        <p:spPr>
          <a:xfrm>
            <a:off x="601885" y="2"/>
            <a:ext cx="7390651" cy="6858001"/>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4" name="Picture Placeholder 17">
            <a:extLst>
              <a:ext uri="{FF2B5EF4-FFF2-40B4-BE49-F238E27FC236}">
                <a16:creationId xmlns:a16="http://schemas.microsoft.com/office/drawing/2014/main" id="{8B88D18F-405C-214D-ADB0-D8E55F5FBAB6}"/>
              </a:ext>
            </a:extLst>
          </p:cNvPr>
          <p:cNvSpPr>
            <a:spLocks noGrp="1"/>
          </p:cNvSpPr>
          <p:nvPr>
            <p:ph type="pic" sz="quarter" idx="10"/>
          </p:nvPr>
        </p:nvSpPr>
        <p:spPr>
          <a:xfrm>
            <a:off x="6908798" y="915007"/>
            <a:ext cx="4825998" cy="5027989"/>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6C735227-4213-6342-8A81-F48CAF5B02D3}"/>
              </a:ext>
            </a:extLst>
          </p:cNvPr>
          <p:cNvSpPr>
            <a:spLocks noGrp="1"/>
          </p:cNvSpPr>
          <p:nvPr>
            <p:ph type="body" sz="quarter" idx="18" hasCustomPrompt="1"/>
          </p:nvPr>
        </p:nvSpPr>
        <p:spPr>
          <a:xfrm>
            <a:off x="1007479" y="3429002"/>
            <a:ext cx="5477820" cy="3029673"/>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D8CA623A-4E21-7C43-B4B0-FC9DA6174CF6}"/>
              </a:ext>
            </a:extLst>
          </p:cNvPr>
          <p:cNvSpPr>
            <a:spLocks noGrp="1"/>
          </p:cNvSpPr>
          <p:nvPr>
            <p:ph type="body" sz="quarter" idx="16" hasCustomPrompt="1"/>
          </p:nvPr>
        </p:nvSpPr>
        <p:spPr>
          <a:xfrm>
            <a:off x="1032979" y="690259"/>
            <a:ext cx="5088516" cy="1336968"/>
          </a:xfrm>
        </p:spPr>
        <p:txBody>
          <a:bodyPr>
            <a:noAutofit/>
          </a:bodyPr>
          <a:lstStyle>
            <a:lvl1pPr marL="0" indent="0" algn="ctr">
              <a:buNone/>
              <a:defRPr sz="3600" b="0" i="0">
                <a:solidFill>
                  <a:schemeClr val="bg1"/>
                </a:solidFill>
                <a:latin typeface="+mn-lt"/>
              </a:defRPr>
            </a:lvl1pPr>
          </a:lstStyle>
          <a:p>
            <a:pPr lvl="0"/>
            <a:r>
              <a:rPr lang="en-US" dirty="0"/>
              <a:t>We are the greatest               &amp; creative team</a:t>
            </a:r>
          </a:p>
        </p:txBody>
      </p:sp>
      <p:grpSp>
        <p:nvGrpSpPr>
          <p:cNvPr id="6" name="Group 5">
            <a:extLst>
              <a:ext uri="{FF2B5EF4-FFF2-40B4-BE49-F238E27FC236}">
                <a16:creationId xmlns:a16="http://schemas.microsoft.com/office/drawing/2014/main" id="{3F46C4FB-6428-284F-BBD3-101441D4372F}"/>
              </a:ext>
            </a:extLst>
          </p:cNvPr>
          <p:cNvGrpSpPr/>
          <p:nvPr userDrawn="1"/>
        </p:nvGrpSpPr>
        <p:grpSpPr>
          <a:xfrm>
            <a:off x="1837408" y="1"/>
            <a:ext cx="3479659" cy="2573867"/>
            <a:chOff x="1803543" y="0"/>
            <a:chExt cx="2688354" cy="2803967"/>
          </a:xfrm>
        </p:grpSpPr>
        <p:cxnSp>
          <p:nvCxnSpPr>
            <p:cNvPr id="20" name="Straight Connector 19">
              <a:extLst>
                <a:ext uri="{FF2B5EF4-FFF2-40B4-BE49-F238E27FC236}">
                  <a16:creationId xmlns:a16="http://schemas.microsoft.com/office/drawing/2014/main" id="{991066D4-F490-B94B-9092-ABC0E89AC17F}"/>
                </a:ext>
              </a:extLst>
            </p:cNvPr>
            <p:cNvCxnSpPr/>
            <p:nvPr userDrawn="1"/>
          </p:nvCxnSpPr>
          <p:spPr>
            <a:xfrm>
              <a:off x="1831824"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D2E0BE-7117-174C-83CB-52BF6948F6AD}"/>
                </a:ext>
              </a:extLst>
            </p:cNvPr>
            <p:cNvCxnSpPr/>
            <p:nvPr userDrawn="1"/>
          </p:nvCxnSpPr>
          <p:spPr>
            <a:xfrm>
              <a:off x="4491897"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3782040A-74FE-754B-ACAD-B4B30DF978F6}"/>
                </a:ext>
              </a:extLst>
            </p:cNvPr>
            <p:cNvGrpSpPr/>
            <p:nvPr userDrawn="1"/>
          </p:nvGrpSpPr>
          <p:grpSpPr>
            <a:xfrm>
              <a:off x="1803543" y="2208457"/>
              <a:ext cx="2688353" cy="595510"/>
              <a:chOff x="7730264" y="2833490"/>
              <a:chExt cx="2688353" cy="595510"/>
            </a:xfrm>
          </p:grpSpPr>
          <p:cxnSp>
            <p:nvCxnSpPr>
              <p:cNvPr id="23" name="Straight Connector 22">
                <a:extLst>
                  <a:ext uri="{FF2B5EF4-FFF2-40B4-BE49-F238E27FC236}">
                    <a16:creationId xmlns:a16="http://schemas.microsoft.com/office/drawing/2014/main" id="{C9AE0F25-F7E4-014E-8E86-50CCC9E8A42F}"/>
                  </a:ext>
                </a:extLst>
              </p:cNvPr>
              <p:cNvCxnSpPr/>
              <p:nvPr userDrawn="1"/>
            </p:nvCxnSpPr>
            <p:spPr>
              <a:xfrm>
                <a:off x="7758544"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EC0E6FB-7B52-1F47-9C85-AE6935C54D6F}"/>
                  </a:ext>
                </a:extLst>
              </p:cNvPr>
              <p:cNvCxnSpPr/>
              <p:nvPr userDrawn="1"/>
            </p:nvCxnSpPr>
            <p:spPr>
              <a:xfrm>
                <a:off x="10418617"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31E6859-B1F7-C047-9BE5-BDFF8B934713}"/>
                  </a:ext>
                </a:extLst>
              </p:cNvPr>
              <p:cNvCxnSpPr>
                <a:cxnSpLocks/>
              </p:cNvCxnSpPr>
              <p:nvPr userDrawn="1"/>
            </p:nvCxnSpPr>
            <p:spPr>
              <a:xfrm>
                <a:off x="7730264" y="3389917"/>
                <a:ext cx="2688353"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grpSp>
      <p:sp>
        <p:nvSpPr>
          <p:cNvPr id="15" name="TextBox 14">
            <a:extLst>
              <a:ext uri="{FF2B5EF4-FFF2-40B4-BE49-F238E27FC236}">
                <a16:creationId xmlns:a16="http://schemas.microsoft.com/office/drawing/2014/main" id="{890F960F-CA6C-934B-A6E8-4A59A00D8E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092935293"/>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Text box - Solid PURPLE with photo">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4CC70AE-3BFC-7845-8C12-CAA31A4A3D5E}"/>
              </a:ext>
            </a:extLst>
          </p:cNvPr>
          <p:cNvSpPr/>
          <p:nvPr userDrawn="1"/>
        </p:nvSpPr>
        <p:spPr>
          <a:xfrm>
            <a:off x="601885" y="2"/>
            <a:ext cx="7390651" cy="6858001"/>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4" name="Picture Placeholder 17">
            <a:extLst>
              <a:ext uri="{FF2B5EF4-FFF2-40B4-BE49-F238E27FC236}">
                <a16:creationId xmlns:a16="http://schemas.microsoft.com/office/drawing/2014/main" id="{8B88D18F-405C-214D-ADB0-D8E55F5FBAB6}"/>
              </a:ext>
            </a:extLst>
          </p:cNvPr>
          <p:cNvSpPr>
            <a:spLocks noGrp="1"/>
          </p:cNvSpPr>
          <p:nvPr>
            <p:ph type="pic" sz="quarter" idx="10"/>
          </p:nvPr>
        </p:nvSpPr>
        <p:spPr>
          <a:xfrm>
            <a:off x="6908798" y="915007"/>
            <a:ext cx="4825998" cy="5027989"/>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Text Placeholder 17">
            <a:extLst>
              <a:ext uri="{FF2B5EF4-FFF2-40B4-BE49-F238E27FC236}">
                <a16:creationId xmlns:a16="http://schemas.microsoft.com/office/drawing/2014/main" id="{6C735227-4213-6342-8A81-F48CAF5B02D3}"/>
              </a:ext>
            </a:extLst>
          </p:cNvPr>
          <p:cNvSpPr>
            <a:spLocks noGrp="1"/>
          </p:cNvSpPr>
          <p:nvPr>
            <p:ph type="body" sz="quarter" idx="18" hasCustomPrompt="1"/>
          </p:nvPr>
        </p:nvSpPr>
        <p:spPr>
          <a:xfrm>
            <a:off x="1007479" y="3429002"/>
            <a:ext cx="5477820" cy="3029673"/>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D8CA623A-4E21-7C43-B4B0-FC9DA6174CF6}"/>
              </a:ext>
            </a:extLst>
          </p:cNvPr>
          <p:cNvSpPr>
            <a:spLocks noGrp="1"/>
          </p:cNvSpPr>
          <p:nvPr>
            <p:ph type="body" sz="quarter" idx="16" hasCustomPrompt="1"/>
          </p:nvPr>
        </p:nvSpPr>
        <p:spPr>
          <a:xfrm>
            <a:off x="1032979" y="690259"/>
            <a:ext cx="5088516" cy="1336968"/>
          </a:xfrm>
        </p:spPr>
        <p:txBody>
          <a:bodyPr>
            <a:noAutofit/>
          </a:bodyPr>
          <a:lstStyle>
            <a:lvl1pPr marL="0" indent="0" algn="ctr">
              <a:buNone/>
              <a:defRPr sz="3600" b="0" i="0">
                <a:solidFill>
                  <a:schemeClr val="bg1"/>
                </a:solidFill>
                <a:latin typeface="+mn-lt"/>
              </a:defRPr>
            </a:lvl1pPr>
          </a:lstStyle>
          <a:p>
            <a:pPr lvl="0"/>
            <a:r>
              <a:rPr lang="en-US" dirty="0"/>
              <a:t>We are the greatest               &amp; creative team</a:t>
            </a:r>
          </a:p>
        </p:txBody>
      </p:sp>
      <p:grpSp>
        <p:nvGrpSpPr>
          <p:cNvPr id="6" name="Group 5">
            <a:extLst>
              <a:ext uri="{FF2B5EF4-FFF2-40B4-BE49-F238E27FC236}">
                <a16:creationId xmlns:a16="http://schemas.microsoft.com/office/drawing/2014/main" id="{3F46C4FB-6428-284F-BBD3-101441D4372F}"/>
              </a:ext>
            </a:extLst>
          </p:cNvPr>
          <p:cNvGrpSpPr/>
          <p:nvPr userDrawn="1"/>
        </p:nvGrpSpPr>
        <p:grpSpPr>
          <a:xfrm>
            <a:off x="1837408" y="1"/>
            <a:ext cx="3479659" cy="2573867"/>
            <a:chOff x="1803543" y="0"/>
            <a:chExt cx="2688354" cy="2803967"/>
          </a:xfrm>
        </p:grpSpPr>
        <p:cxnSp>
          <p:nvCxnSpPr>
            <p:cNvPr id="20" name="Straight Connector 19">
              <a:extLst>
                <a:ext uri="{FF2B5EF4-FFF2-40B4-BE49-F238E27FC236}">
                  <a16:creationId xmlns:a16="http://schemas.microsoft.com/office/drawing/2014/main" id="{991066D4-F490-B94B-9092-ABC0E89AC17F}"/>
                </a:ext>
              </a:extLst>
            </p:cNvPr>
            <p:cNvCxnSpPr/>
            <p:nvPr userDrawn="1"/>
          </p:nvCxnSpPr>
          <p:spPr>
            <a:xfrm>
              <a:off x="1831824"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AD2E0BE-7117-174C-83CB-52BF6948F6AD}"/>
                </a:ext>
              </a:extLst>
            </p:cNvPr>
            <p:cNvCxnSpPr/>
            <p:nvPr userDrawn="1"/>
          </p:nvCxnSpPr>
          <p:spPr>
            <a:xfrm>
              <a:off x="4491897" y="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nvGrpSpPr>
            <p:cNvPr id="22" name="Group 21">
              <a:extLst>
                <a:ext uri="{FF2B5EF4-FFF2-40B4-BE49-F238E27FC236}">
                  <a16:creationId xmlns:a16="http://schemas.microsoft.com/office/drawing/2014/main" id="{3782040A-74FE-754B-ACAD-B4B30DF978F6}"/>
                </a:ext>
              </a:extLst>
            </p:cNvPr>
            <p:cNvGrpSpPr/>
            <p:nvPr userDrawn="1"/>
          </p:nvGrpSpPr>
          <p:grpSpPr>
            <a:xfrm>
              <a:off x="1803543" y="2208457"/>
              <a:ext cx="2688353" cy="595510"/>
              <a:chOff x="7730264" y="2833490"/>
              <a:chExt cx="2688353" cy="595510"/>
            </a:xfrm>
          </p:grpSpPr>
          <p:cxnSp>
            <p:nvCxnSpPr>
              <p:cNvPr id="23" name="Straight Connector 22">
                <a:extLst>
                  <a:ext uri="{FF2B5EF4-FFF2-40B4-BE49-F238E27FC236}">
                    <a16:creationId xmlns:a16="http://schemas.microsoft.com/office/drawing/2014/main" id="{C9AE0F25-F7E4-014E-8E86-50CCC9E8A42F}"/>
                  </a:ext>
                </a:extLst>
              </p:cNvPr>
              <p:cNvCxnSpPr/>
              <p:nvPr userDrawn="1"/>
            </p:nvCxnSpPr>
            <p:spPr>
              <a:xfrm>
                <a:off x="7758544"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5EC0E6FB-7B52-1F47-9C85-AE6935C54D6F}"/>
                  </a:ext>
                </a:extLst>
              </p:cNvPr>
              <p:cNvCxnSpPr/>
              <p:nvPr userDrawn="1"/>
            </p:nvCxnSpPr>
            <p:spPr>
              <a:xfrm>
                <a:off x="10418617" y="2833490"/>
                <a:ext cx="0" cy="59551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031E6859-B1F7-C047-9BE5-BDFF8B934713}"/>
                  </a:ext>
                </a:extLst>
              </p:cNvPr>
              <p:cNvCxnSpPr>
                <a:cxnSpLocks/>
              </p:cNvCxnSpPr>
              <p:nvPr userDrawn="1"/>
            </p:nvCxnSpPr>
            <p:spPr>
              <a:xfrm>
                <a:off x="7730264" y="3389917"/>
                <a:ext cx="2688353" cy="0"/>
              </a:xfrm>
              <a:prstGeom prst="line">
                <a:avLst/>
              </a:prstGeom>
              <a:ln w="76200">
                <a:solidFill>
                  <a:srgbClr val="71CDDC"/>
                </a:solidFill>
              </a:ln>
            </p:spPr>
            <p:style>
              <a:lnRef idx="1">
                <a:schemeClr val="accent1"/>
              </a:lnRef>
              <a:fillRef idx="0">
                <a:schemeClr val="accent1"/>
              </a:fillRef>
              <a:effectRef idx="0">
                <a:schemeClr val="accent1"/>
              </a:effectRef>
              <a:fontRef idx="minor">
                <a:schemeClr val="tx1"/>
              </a:fontRef>
            </p:style>
          </p:cxnSp>
        </p:grpSp>
      </p:grpSp>
      <p:sp>
        <p:nvSpPr>
          <p:cNvPr id="15" name="TextBox 14">
            <a:extLst>
              <a:ext uri="{FF2B5EF4-FFF2-40B4-BE49-F238E27FC236}">
                <a16:creationId xmlns:a16="http://schemas.microsoft.com/office/drawing/2014/main" id="{890F960F-CA6C-934B-A6E8-4A59A00D8E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8936785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ver Slide  3">
    <p:spTree>
      <p:nvGrpSpPr>
        <p:cNvPr id="1" name=""/>
        <p:cNvGrpSpPr/>
        <p:nvPr/>
      </p:nvGrpSpPr>
      <p:grpSpPr>
        <a:xfrm>
          <a:off x="0" y="0"/>
          <a:ext cx="0" cy="0"/>
          <a:chOff x="0" y="0"/>
          <a:chExt cx="0" cy="0"/>
        </a:xfrm>
      </p:grpSpPr>
      <p:sp>
        <p:nvSpPr>
          <p:cNvPr id="23" name="Picture Placeholder 22">
            <a:extLst>
              <a:ext uri="{FF2B5EF4-FFF2-40B4-BE49-F238E27FC236}">
                <a16:creationId xmlns:a16="http://schemas.microsoft.com/office/drawing/2014/main" id="{A875FF31-442F-C040-BDDB-37BE6175F3B3}"/>
              </a:ext>
            </a:extLst>
          </p:cNvPr>
          <p:cNvSpPr>
            <a:spLocks noGrp="1"/>
          </p:cNvSpPr>
          <p:nvPr>
            <p:ph type="pic" sz="quarter" idx="17" hasCustomPrompt="1"/>
          </p:nvPr>
        </p:nvSpPr>
        <p:spPr>
          <a:xfrm>
            <a:off x="6658211" y="-1"/>
            <a:ext cx="5570555" cy="6858000"/>
          </a:xfrm>
          <a:custGeom>
            <a:avLst/>
            <a:gdLst>
              <a:gd name="connsiteX0" fmla="*/ 1991107 w 5570555"/>
              <a:gd name="connsiteY0" fmla="*/ 0 h 6858000"/>
              <a:gd name="connsiteX1" fmla="*/ 5570555 w 5570555"/>
              <a:gd name="connsiteY1" fmla="*/ 0 h 6858000"/>
              <a:gd name="connsiteX2" fmla="*/ 5570555 w 5570555"/>
              <a:gd name="connsiteY2" fmla="*/ 5468928 h 6858000"/>
              <a:gd name="connsiteX3" fmla="*/ 2834562 w 5570555"/>
              <a:gd name="connsiteY3" fmla="*/ 5468928 h 6858000"/>
              <a:gd name="connsiteX4" fmla="*/ 2834562 w 5570555"/>
              <a:gd name="connsiteY4" fmla="*/ 6179911 h 6858000"/>
              <a:gd name="connsiteX5" fmla="*/ 5570555 w 5570555"/>
              <a:gd name="connsiteY5" fmla="*/ 6179911 h 6858000"/>
              <a:gd name="connsiteX6" fmla="*/ 5570555 w 5570555"/>
              <a:gd name="connsiteY6" fmla="*/ 6858000 h 6858000"/>
              <a:gd name="connsiteX7" fmla="*/ 1991104 w 5570555"/>
              <a:gd name="connsiteY7" fmla="*/ 6858000 h 6858000"/>
              <a:gd name="connsiteX8" fmla="*/ 1743065 w 5570555"/>
              <a:gd name="connsiteY8" fmla="*/ 6707313 h 6858000"/>
              <a:gd name="connsiteX9" fmla="*/ 0 w 5570555"/>
              <a:gd name="connsiteY9" fmla="*/ 3429001 h 6858000"/>
              <a:gd name="connsiteX10" fmla="*/ 1743065 w 5570555"/>
              <a:gd name="connsiteY10" fmla="*/ 15069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70555" h="6858000">
                <a:moveTo>
                  <a:pt x="1991107" y="0"/>
                </a:moveTo>
                <a:lnTo>
                  <a:pt x="5570555" y="0"/>
                </a:lnTo>
                <a:lnTo>
                  <a:pt x="5570555" y="5468928"/>
                </a:lnTo>
                <a:lnTo>
                  <a:pt x="2834562" y="5468928"/>
                </a:lnTo>
                <a:lnTo>
                  <a:pt x="2834562" y="6179911"/>
                </a:lnTo>
                <a:lnTo>
                  <a:pt x="5570555" y="6179911"/>
                </a:lnTo>
                <a:lnTo>
                  <a:pt x="5570555" y="6858000"/>
                </a:lnTo>
                <a:lnTo>
                  <a:pt x="1991104" y="6858000"/>
                </a:lnTo>
                <a:lnTo>
                  <a:pt x="1743065" y="6707313"/>
                </a:lnTo>
                <a:cubicBezTo>
                  <a:pt x="691425" y="5996839"/>
                  <a:pt x="0" y="4793665"/>
                  <a:pt x="0" y="3429001"/>
                </a:cubicBezTo>
                <a:cubicBezTo>
                  <a:pt x="0" y="2064337"/>
                  <a:pt x="691425" y="861164"/>
                  <a:pt x="1743065" y="150690"/>
                </a:cubicBezTo>
                <a:close/>
              </a:path>
            </a:pathLst>
          </a:custGeom>
          <a:noFill/>
          <a:ln>
            <a:noFill/>
          </a:ln>
        </p:spPr>
        <p:txBody>
          <a:bodyPr wrap="square" anchor="ctr">
            <a:noAutofit/>
          </a:bodyPr>
          <a:lstStyle>
            <a:lvl1pPr marL="0" indent="0" algn="ctr">
              <a:buNone/>
              <a:defRPr>
                <a:solidFill>
                  <a:schemeClr val="bg1">
                    <a:lumMod val="50000"/>
                  </a:schemeClr>
                </a:solidFill>
              </a:defRPr>
            </a:lvl1pPr>
          </a:lstStyle>
          <a:p>
            <a:r>
              <a:rPr lang="en-US" dirty="0"/>
              <a:t>Click to add photo</a:t>
            </a:r>
          </a:p>
        </p:txBody>
      </p:sp>
      <p:sp>
        <p:nvSpPr>
          <p:cNvPr id="7" name="Text Placeholder 23">
            <a:extLst>
              <a:ext uri="{FF2B5EF4-FFF2-40B4-BE49-F238E27FC236}">
                <a16:creationId xmlns:a16="http://schemas.microsoft.com/office/drawing/2014/main" id="{FEE206B0-D9B7-0D4E-8581-4F2B31738F8F}"/>
              </a:ext>
            </a:extLst>
          </p:cNvPr>
          <p:cNvSpPr>
            <a:spLocks noGrp="1"/>
          </p:cNvSpPr>
          <p:nvPr>
            <p:ph type="body" sz="quarter" idx="15" hasCustomPrompt="1"/>
          </p:nvPr>
        </p:nvSpPr>
        <p:spPr>
          <a:xfrm>
            <a:off x="817352" y="5394302"/>
            <a:ext cx="5278651" cy="697353"/>
          </a:xfrm>
        </p:spPr>
        <p:txBody>
          <a:bodyPr>
            <a:noAutofit/>
          </a:bodyPr>
          <a:lstStyle>
            <a:lvl1pPr marL="0" indent="0" algn="l">
              <a:buNone/>
              <a:defRPr sz="4800" b="1" baseline="0">
                <a:solidFill>
                  <a:srgbClr val="1A1918"/>
                </a:solidFill>
                <a:latin typeface="+mn-lt"/>
              </a:defRPr>
            </a:lvl1pPr>
          </a:lstStyle>
          <a:p>
            <a:pPr lvl="0"/>
            <a:r>
              <a:rPr lang="en-US" dirty="0"/>
              <a:t>POWERPIONT</a:t>
            </a:r>
          </a:p>
        </p:txBody>
      </p:sp>
      <p:sp>
        <p:nvSpPr>
          <p:cNvPr id="8" name="Text Placeholder 23">
            <a:extLst>
              <a:ext uri="{FF2B5EF4-FFF2-40B4-BE49-F238E27FC236}">
                <a16:creationId xmlns:a16="http://schemas.microsoft.com/office/drawing/2014/main" id="{59FC3FD8-D2E4-9344-BB18-A0E8935AA6BB}"/>
              </a:ext>
            </a:extLst>
          </p:cNvPr>
          <p:cNvSpPr>
            <a:spLocks noGrp="1"/>
          </p:cNvSpPr>
          <p:nvPr>
            <p:ph type="body" sz="quarter" idx="16" hasCustomPrompt="1"/>
          </p:nvPr>
        </p:nvSpPr>
        <p:spPr>
          <a:xfrm>
            <a:off x="817352" y="4771576"/>
            <a:ext cx="5278651" cy="697353"/>
          </a:xfrm>
        </p:spPr>
        <p:txBody>
          <a:bodyPr>
            <a:normAutofit/>
          </a:bodyPr>
          <a:lstStyle>
            <a:lvl1pPr marL="0" indent="0" algn="l">
              <a:buNone/>
              <a:defRPr sz="3600" b="0" i="0">
                <a:solidFill>
                  <a:srgbClr val="1A1918"/>
                </a:solidFill>
                <a:latin typeface="+mn-lt"/>
              </a:defRPr>
            </a:lvl1pPr>
          </a:lstStyle>
          <a:p>
            <a:pPr lvl="0"/>
            <a:r>
              <a:rPr lang="en-US" dirty="0"/>
              <a:t>Cover Design 1</a:t>
            </a:r>
          </a:p>
        </p:txBody>
      </p:sp>
      <p:pic>
        <p:nvPicPr>
          <p:cNvPr id="10" name="Picture 9" descr="A picture containing text&#10;&#10;Description automatically generated">
            <a:extLst>
              <a:ext uri="{FF2B5EF4-FFF2-40B4-BE49-F238E27FC236}">
                <a16:creationId xmlns:a16="http://schemas.microsoft.com/office/drawing/2014/main" id="{8A648607-A878-FA44-90E8-74E826BAC90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662414" y="292608"/>
            <a:ext cx="4286037" cy="3856240"/>
          </a:xfrm>
          <a:prstGeom prst="rect">
            <a:avLst/>
          </a:prstGeom>
        </p:spPr>
      </p:pic>
      <p:grpSp>
        <p:nvGrpSpPr>
          <p:cNvPr id="12" name="Group 11">
            <a:extLst>
              <a:ext uri="{FF2B5EF4-FFF2-40B4-BE49-F238E27FC236}">
                <a16:creationId xmlns:a16="http://schemas.microsoft.com/office/drawing/2014/main" id="{B3C63E6F-5241-5747-92E8-EE2118FF82C9}"/>
              </a:ext>
            </a:extLst>
          </p:cNvPr>
          <p:cNvGrpSpPr/>
          <p:nvPr userDrawn="1"/>
        </p:nvGrpSpPr>
        <p:grpSpPr>
          <a:xfrm>
            <a:off x="9492770" y="5468929"/>
            <a:ext cx="2735993" cy="679345"/>
            <a:chOff x="0" y="0"/>
            <a:chExt cx="2301694" cy="571500"/>
          </a:xfrm>
        </p:grpSpPr>
        <p:sp>
          <p:nvSpPr>
            <p:cNvPr id="13" name="Rectangle 12">
              <a:extLst>
                <a:ext uri="{FF2B5EF4-FFF2-40B4-BE49-F238E27FC236}">
                  <a16:creationId xmlns:a16="http://schemas.microsoft.com/office/drawing/2014/main" id="{E9197A1B-46AC-804C-B454-039BEA20B978}"/>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15" name="Picture 14">
              <a:extLst>
                <a:ext uri="{FF2B5EF4-FFF2-40B4-BE49-F238E27FC236}">
                  <a16:creationId xmlns:a16="http://schemas.microsoft.com/office/drawing/2014/main" id="{80A72624-0D87-E341-B458-0788F518238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Tree>
    <p:extLst>
      <p:ext uri="{BB962C8B-B14F-4D97-AF65-F5344CB8AC3E}">
        <p14:creationId xmlns:p14="http://schemas.microsoft.com/office/powerpoint/2010/main" val="173015964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xt slide only 3 - Purple">
    <p:spTree>
      <p:nvGrpSpPr>
        <p:cNvPr id="1" name=""/>
        <p:cNvGrpSpPr/>
        <p:nvPr/>
      </p:nvGrpSpPr>
      <p:grpSpPr>
        <a:xfrm>
          <a:off x="0" y="0"/>
          <a:ext cx="0" cy="0"/>
          <a:chOff x="0" y="0"/>
          <a:chExt cx="0" cy="0"/>
        </a:xfrm>
      </p:grpSpPr>
      <p:sp>
        <p:nvSpPr>
          <p:cNvPr id="7" name="Text Placeholder 17">
            <a:extLst>
              <a:ext uri="{FF2B5EF4-FFF2-40B4-BE49-F238E27FC236}">
                <a16:creationId xmlns:a16="http://schemas.microsoft.com/office/drawing/2014/main" id="{7B540E31-A035-FE49-901E-8CF0EFF00F0A}"/>
              </a:ext>
            </a:extLst>
          </p:cNvPr>
          <p:cNvSpPr>
            <a:spLocks noGrp="1"/>
          </p:cNvSpPr>
          <p:nvPr>
            <p:ph type="body" sz="quarter" idx="19" hasCustomPrompt="1"/>
          </p:nvPr>
        </p:nvSpPr>
        <p:spPr>
          <a:xfrm>
            <a:off x="5301207" y="550976"/>
            <a:ext cx="6493397" cy="553730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Rectangle 4">
            <a:extLst>
              <a:ext uri="{FF2B5EF4-FFF2-40B4-BE49-F238E27FC236}">
                <a16:creationId xmlns:a16="http://schemas.microsoft.com/office/drawing/2014/main" id="{9C14A2E8-C37C-F644-BC90-CAFEF3888392}"/>
              </a:ext>
            </a:extLst>
          </p:cNvPr>
          <p:cNvSpPr/>
          <p:nvPr userDrawn="1"/>
        </p:nvSpPr>
        <p:spPr>
          <a:xfrm>
            <a:off x="483594" y="550976"/>
            <a:ext cx="4335428" cy="2020368"/>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 Placeholder 23">
            <a:extLst>
              <a:ext uri="{FF2B5EF4-FFF2-40B4-BE49-F238E27FC236}">
                <a16:creationId xmlns:a16="http://schemas.microsoft.com/office/drawing/2014/main" id="{428E1949-5798-324A-AFA4-5ACE5ED8AA48}"/>
              </a:ext>
            </a:extLst>
          </p:cNvPr>
          <p:cNvSpPr>
            <a:spLocks noGrp="1"/>
          </p:cNvSpPr>
          <p:nvPr>
            <p:ph type="body" sz="quarter" idx="20" hasCustomPrompt="1"/>
          </p:nvPr>
        </p:nvSpPr>
        <p:spPr>
          <a:xfrm>
            <a:off x="264806" y="820767"/>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6" name="TextBox 5">
            <a:extLst>
              <a:ext uri="{FF2B5EF4-FFF2-40B4-BE49-F238E27FC236}">
                <a16:creationId xmlns:a16="http://schemas.microsoft.com/office/drawing/2014/main" id="{719B3900-F53F-D24E-B052-48A7FFBC342C}"/>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98372060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Text slide only 3 - light blue">
    <p:spTree>
      <p:nvGrpSpPr>
        <p:cNvPr id="1" name=""/>
        <p:cNvGrpSpPr/>
        <p:nvPr/>
      </p:nvGrpSpPr>
      <p:grpSpPr>
        <a:xfrm>
          <a:off x="0" y="0"/>
          <a:ext cx="0" cy="0"/>
          <a:chOff x="0" y="0"/>
          <a:chExt cx="0" cy="0"/>
        </a:xfrm>
      </p:grpSpPr>
      <p:sp>
        <p:nvSpPr>
          <p:cNvPr id="7" name="Text Placeholder 17">
            <a:extLst>
              <a:ext uri="{FF2B5EF4-FFF2-40B4-BE49-F238E27FC236}">
                <a16:creationId xmlns:a16="http://schemas.microsoft.com/office/drawing/2014/main" id="{7B540E31-A035-FE49-901E-8CF0EFF00F0A}"/>
              </a:ext>
            </a:extLst>
          </p:cNvPr>
          <p:cNvSpPr>
            <a:spLocks noGrp="1"/>
          </p:cNvSpPr>
          <p:nvPr>
            <p:ph type="body" sz="quarter" idx="19" hasCustomPrompt="1"/>
          </p:nvPr>
        </p:nvSpPr>
        <p:spPr>
          <a:xfrm>
            <a:off x="5301207" y="550976"/>
            <a:ext cx="6493397" cy="553730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Rectangle 4">
            <a:extLst>
              <a:ext uri="{FF2B5EF4-FFF2-40B4-BE49-F238E27FC236}">
                <a16:creationId xmlns:a16="http://schemas.microsoft.com/office/drawing/2014/main" id="{9C14A2E8-C37C-F644-BC90-CAFEF3888392}"/>
              </a:ext>
            </a:extLst>
          </p:cNvPr>
          <p:cNvSpPr/>
          <p:nvPr userDrawn="1"/>
        </p:nvSpPr>
        <p:spPr>
          <a:xfrm>
            <a:off x="483594" y="550976"/>
            <a:ext cx="4335428" cy="2020368"/>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 Placeholder 23">
            <a:extLst>
              <a:ext uri="{FF2B5EF4-FFF2-40B4-BE49-F238E27FC236}">
                <a16:creationId xmlns:a16="http://schemas.microsoft.com/office/drawing/2014/main" id="{428E1949-5798-324A-AFA4-5ACE5ED8AA48}"/>
              </a:ext>
            </a:extLst>
          </p:cNvPr>
          <p:cNvSpPr>
            <a:spLocks noGrp="1"/>
          </p:cNvSpPr>
          <p:nvPr>
            <p:ph type="body" sz="quarter" idx="20" hasCustomPrompt="1"/>
          </p:nvPr>
        </p:nvSpPr>
        <p:spPr>
          <a:xfrm>
            <a:off x="264806" y="820767"/>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6" name="TextBox 5">
            <a:extLst>
              <a:ext uri="{FF2B5EF4-FFF2-40B4-BE49-F238E27FC236}">
                <a16:creationId xmlns:a16="http://schemas.microsoft.com/office/drawing/2014/main" id="{719B3900-F53F-D24E-B052-48A7FFBC342C}"/>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415967927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Text slide only 3 - blue">
    <p:spTree>
      <p:nvGrpSpPr>
        <p:cNvPr id="1" name=""/>
        <p:cNvGrpSpPr/>
        <p:nvPr/>
      </p:nvGrpSpPr>
      <p:grpSpPr>
        <a:xfrm>
          <a:off x="0" y="0"/>
          <a:ext cx="0" cy="0"/>
          <a:chOff x="0" y="0"/>
          <a:chExt cx="0" cy="0"/>
        </a:xfrm>
      </p:grpSpPr>
      <p:sp>
        <p:nvSpPr>
          <p:cNvPr id="7" name="Text Placeholder 17">
            <a:extLst>
              <a:ext uri="{FF2B5EF4-FFF2-40B4-BE49-F238E27FC236}">
                <a16:creationId xmlns:a16="http://schemas.microsoft.com/office/drawing/2014/main" id="{7B540E31-A035-FE49-901E-8CF0EFF00F0A}"/>
              </a:ext>
            </a:extLst>
          </p:cNvPr>
          <p:cNvSpPr>
            <a:spLocks noGrp="1"/>
          </p:cNvSpPr>
          <p:nvPr>
            <p:ph type="body" sz="quarter" idx="19" hasCustomPrompt="1"/>
          </p:nvPr>
        </p:nvSpPr>
        <p:spPr>
          <a:xfrm>
            <a:off x="5301207" y="550976"/>
            <a:ext cx="6493397" cy="5537308"/>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 name="Rectangle 4">
            <a:extLst>
              <a:ext uri="{FF2B5EF4-FFF2-40B4-BE49-F238E27FC236}">
                <a16:creationId xmlns:a16="http://schemas.microsoft.com/office/drawing/2014/main" id="{9C14A2E8-C37C-F644-BC90-CAFEF3888392}"/>
              </a:ext>
            </a:extLst>
          </p:cNvPr>
          <p:cNvSpPr/>
          <p:nvPr userDrawn="1"/>
        </p:nvSpPr>
        <p:spPr>
          <a:xfrm>
            <a:off x="483594" y="550976"/>
            <a:ext cx="4335428" cy="2020368"/>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8" name="Text Placeholder 23">
            <a:extLst>
              <a:ext uri="{FF2B5EF4-FFF2-40B4-BE49-F238E27FC236}">
                <a16:creationId xmlns:a16="http://schemas.microsoft.com/office/drawing/2014/main" id="{428E1949-5798-324A-AFA4-5ACE5ED8AA48}"/>
              </a:ext>
            </a:extLst>
          </p:cNvPr>
          <p:cNvSpPr>
            <a:spLocks noGrp="1"/>
          </p:cNvSpPr>
          <p:nvPr>
            <p:ph type="body" sz="quarter" idx="20" hasCustomPrompt="1"/>
          </p:nvPr>
        </p:nvSpPr>
        <p:spPr>
          <a:xfrm>
            <a:off x="264806" y="820767"/>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6" name="TextBox 5">
            <a:extLst>
              <a:ext uri="{FF2B5EF4-FFF2-40B4-BE49-F238E27FC236}">
                <a16:creationId xmlns:a16="http://schemas.microsoft.com/office/drawing/2014/main" id="{719B3900-F53F-D24E-B052-48A7FFBC342C}"/>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485041186"/>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278496DC-8A59-7A4B-B7D1-59CABE37A9C5}"/>
              </a:ext>
            </a:extLst>
          </p:cNvPr>
          <p:cNvSpPr/>
          <p:nvPr userDrawn="1"/>
        </p:nvSpPr>
        <p:spPr>
          <a:xfrm>
            <a:off x="1629716" y="1286431"/>
            <a:ext cx="2531476" cy="3913188"/>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19" name="Rectangle 18">
            <a:extLst>
              <a:ext uri="{FF2B5EF4-FFF2-40B4-BE49-F238E27FC236}">
                <a16:creationId xmlns:a16="http://schemas.microsoft.com/office/drawing/2014/main" id="{7CE3D39C-893C-9C4D-880E-740B92B4DEFE}"/>
              </a:ext>
            </a:extLst>
          </p:cNvPr>
          <p:cNvSpPr/>
          <p:nvPr userDrawn="1"/>
        </p:nvSpPr>
        <p:spPr>
          <a:xfrm>
            <a:off x="905747" y="1978328"/>
            <a:ext cx="3843394" cy="2653306"/>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0" name="Text Placeholder 23">
            <a:extLst>
              <a:ext uri="{FF2B5EF4-FFF2-40B4-BE49-F238E27FC236}">
                <a16:creationId xmlns:a16="http://schemas.microsoft.com/office/drawing/2014/main" id="{16E2D9EF-F3F5-1345-B5CD-8D0EC9A22DB6}"/>
              </a:ext>
            </a:extLst>
          </p:cNvPr>
          <p:cNvSpPr>
            <a:spLocks noGrp="1"/>
          </p:cNvSpPr>
          <p:nvPr>
            <p:ph type="body" sz="quarter" idx="20" hasCustomPrompt="1"/>
          </p:nvPr>
        </p:nvSpPr>
        <p:spPr>
          <a:xfrm>
            <a:off x="1064446" y="2220135"/>
            <a:ext cx="3820715" cy="833261"/>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Laptop Mockup</a:t>
            </a:r>
          </a:p>
        </p:txBody>
      </p:sp>
      <p:sp>
        <p:nvSpPr>
          <p:cNvPr id="24" name="Text Placeholder 17">
            <a:extLst>
              <a:ext uri="{FF2B5EF4-FFF2-40B4-BE49-F238E27FC236}">
                <a16:creationId xmlns:a16="http://schemas.microsoft.com/office/drawing/2014/main" id="{B66E4482-F856-1541-8112-10368AB1AE28}"/>
              </a:ext>
            </a:extLst>
          </p:cNvPr>
          <p:cNvSpPr>
            <a:spLocks noGrp="1"/>
          </p:cNvSpPr>
          <p:nvPr>
            <p:ph type="body" sz="quarter" idx="18" hasCustomPrompt="1"/>
          </p:nvPr>
        </p:nvSpPr>
        <p:spPr>
          <a:xfrm>
            <a:off x="1065410" y="3362527"/>
            <a:ext cx="3802997" cy="1201781"/>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5" name="TextBox 24">
            <a:extLst>
              <a:ext uri="{FF2B5EF4-FFF2-40B4-BE49-F238E27FC236}">
                <a16:creationId xmlns:a16="http://schemas.microsoft.com/office/drawing/2014/main" id="{B4D2C893-DF93-8B44-B205-71EDAF5D0C95}"/>
              </a:ext>
            </a:extLst>
          </p:cNvPr>
          <p:cNvSpPr txBox="1"/>
          <p:nvPr userDrawn="1"/>
        </p:nvSpPr>
        <p:spPr>
          <a:xfrm>
            <a:off x="480182" y="6284419"/>
            <a:ext cx="11425605" cy="261610"/>
          </a:xfrm>
          <a:prstGeom prst="rect">
            <a:avLst/>
          </a:prstGeom>
          <a:noFill/>
        </p:spPr>
        <p:txBody>
          <a:bodyPr wrap="square" rtlCol="0">
            <a:spAutoFit/>
          </a:bodyPr>
          <a:lstStyle/>
          <a:p>
            <a:pPr algn="ct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pic>
        <p:nvPicPr>
          <p:cNvPr id="9" name="Picture 8">
            <a:extLst>
              <a:ext uri="{FF2B5EF4-FFF2-40B4-BE49-F238E27FC236}">
                <a16:creationId xmlns:a16="http://schemas.microsoft.com/office/drawing/2014/main" id="{094D3623-A9A3-6848-A61D-4BC2D060FFF9}"/>
              </a:ext>
            </a:extLst>
          </p:cNvPr>
          <p:cNvPicPr>
            <a:picLocks noChangeAspect="1"/>
          </p:cNvPicPr>
          <p:nvPr userDrawn="1"/>
        </p:nvPicPr>
        <p:blipFill rotWithShape="1">
          <a:blip r:embed="rId2"/>
          <a:srcRect l="-18315" t="15976" r="29196" b="11083"/>
          <a:stretch/>
        </p:blipFill>
        <p:spPr>
          <a:xfrm>
            <a:off x="3752900" y="741173"/>
            <a:ext cx="8439100" cy="5375657"/>
          </a:xfrm>
          <a:prstGeom prst="rect">
            <a:avLst/>
          </a:prstGeom>
        </p:spPr>
      </p:pic>
      <p:sp>
        <p:nvSpPr>
          <p:cNvPr id="10" name="Picture Placeholder 17">
            <a:extLst>
              <a:ext uri="{FF2B5EF4-FFF2-40B4-BE49-F238E27FC236}">
                <a16:creationId xmlns:a16="http://schemas.microsoft.com/office/drawing/2014/main" id="{370856BB-4C30-3945-9178-1B8871693390}"/>
              </a:ext>
            </a:extLst>
          </p:cNvPr>
          <p:cNvSpPr>
            <a:spLocks noGrp="1"/>
          </p:cNvSpPr>
          <p:nvPr>
            <p:ph type="pic" sz="quarter" idx="10"/>
          </p:nvPr>
        </p:nvSpPr>
        <p:spPr>
          <a:xfrm>
            <a:off x="7061203" y="914111"/>
            <a:ext cx="5130800" cy="3913188"/>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95664289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7E0D789E-5744-564A-BA0B-E03CE990A846}"/>
              </a:ext>
            </a:extLst>
          </p:cNvPr>
          <p:cNvSpPr/>
          <p:nvPr userDrawn="1"/>
        </p:nvSpPr>
        <p:spPr>
          <a:xfrm>
            <a:off x="1578549" y="1150963"/>
            <a:ext cx="4296951" cy="3913188"/>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8" name="Rectangle 27">
            <a:extLst>
              <a:ext uri="{FF2B5EF4-FFF2-40B4-BE49-F238E27FC236}">
                <a16:creationId xmlns:a16="http://schemas.microsoft.com/office/drawing/2014/main" id="{FE510C8C-4C66-D84E-8252-C4B94426E3A0}"/>
              </a:ext>
            </a:extLst>
          </p:cNvPr>
          <p:cNvSpPr/>
          <p:nvPr userDrawn="1"/>
        </p:nvSpPr>
        <p:spPr>
          <a:xfrm>
            <a:off x="854573" y="1842861"/>
            <a:ext cx="5776770" cy="2653306"/>
          </a:xfrm>
          <a:prstGeom prst="rect">
            <a:avLst/>
          </a:pr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9" name="Text Placeholder 23">
            <a:extLst>
              <a:ext uri="{FF2B5EF4-FFF2-40B4-BE49-F238E27FC236}">
                <a16:creationId xmlns:a16="http://schemas.microsoft.com/office/drawing/2014/main" id="{26E0F5AA-9E14-EF40-BBE0-1D437761F288}"/>
              </a:ext>
            </a:extLst>
          </p:cNvPr>
          <p:cNvSpPr>
            <a:spLocks noGrp="1"/>
          </p:cNvSpPr>
          <p:nvPr>
            <p:ph type="body" sz="quarter" idx="20" hasCustomPrompt="1"/>
          </p:nvPr>
        </p:nvSpPr>
        <p:spPr>
          <a:xfrm>
            <a:off x="1013275" y="2084668"/>
            <a:ext cx="5462322" cy="833261"/>
          </a:xfrm>
          <a:solidFill>
            <a:schemeClr val="bg1"/>
          </a:solidFill>
        </p:spPr>
        <p:txBody>
          <a:bodyPr anchor="ctr">
            <a:noAutofit/>
          </a:bodyPr>
          <a:lstStyle>
            <a:lvl1pPr marL="0" indent="0" algn="ctr">
              <a:buNone/>
              <a:defRPr sz="3600" b="0" i="0">
                <a:solidFill>
                  <a:srgbClr val="1A1918"/>
                </a:solidFill>
                <a:latin typeface="+mn-lt"/>
              </a:defRPr>
            </a:lvl1pPr>
          </a:lstStyle>
          <a:p>
            <a:pPr lvl="0"/>
            <a:r>
              <a:rPr lang="en-US" dirty="0"/>
              <a:t>Phone Mockup</a:t>
            </a:r>
          </a:p>
        </p:txBody>
      </p:sp>
      <p:sp>
        <p:nvSpPr>
          <p:cNvPr id="30" name="Text Placeholder 17">
            <a:extLst>
              <a:ext uri="{FF2B5EF4-FFF2-40B4-BE49-F238E27FC236}">
                <a16:creationId xmlns:a16="http://schemas.microsoft.com/office/drawing/2014/main" id="{C8C6DDFC-F94A-B04B-A34A-215E7ECF5547}"/>
              </a:ext>
            </a:extLst>
          </p:cNvPr>
          <p:cNvSpPr>
            <a:spLocks noGrp="1"/>
          </p:cNvSpPr>
          <p:nvPr>
            <p:ph type="body" sz="quarter" idx="18" hasCustomPrompt="1"/>
          </p:nvPr>
        </p:nvSpPr>
        <p:spPr>
          <a:xfrm>
            <a:off x="1014243" y="3227059"/>
            <a:ext cx="5436990" cy="1201781"/>
          </a:xfrm>
        </p:spPr>
        <p:txBody>
          <a:bodyPr/>
          <a:lstStyle>
            <a:lvl1pPr marL="11113" indent="-11113" algn="ctr">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1" name="TextBox 10">
            <a:extLst>
              <a:ext uri="{FF2B5EF4-FFF2-40B4-BE49-F238E27FC236}">
                <a16:creationId xmlns:a16="http://schemas.microsoft.com/office/drawing/2014/main" id="{77F0AAE0-6897-4A45-85AD-F786F3457EC1}"/>
              </a:ext>
            </a:extLst>
          </p:cNvPr>
          <p:cNvSpPr txBox="1"/>
          <p:nvPr userDrawn="1"/>
        </p:nvSpPr>
        <p:spPr>
          <a:xfrm>
            <a:off x="480182" y="6284419"/>
            <a:ext cx="11425605" cy="261610"/>
          </a:xfrm>
          <a:prstGeom prst="rect">
            <a:avLst/>
          </a:prstGeom>
          <a:noFill/>
        </p:spPr>
        <p:txBody>
          <a:bodyPr wrap="square" rtlCol="0">
            <a:spAutoFit/>
          </a:bodyPr>
          <a:lstStyle/>
          <a:p>
            <a:pPr algn="ctr"/>
            <a:r>
              <a:rPr lang="en-US" sz="1100"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grpSp>
        <p:nvGrpSpPr>
          <p:cNvPr id="12" name="Group 11">
            <a:extLst>
              <a:ext uri="{FF2B5EF4-FFF2-40B4-BE49-F238E27FC236}">
                <a16:creationId xmlns:a16="http://schemas.microsoft.com/office/drawing/2014/main" id="{63703E14-61B6-C444-ABBC-235A555DFDEF}"/>
              </a:ext>
            </a:extLst>
          </p:cNvPr>
          <p:cNvGrpSpPr/>
          <p:nvPr userDrawn="1"/>
        </p:nvGrpSpPr>
        <p:grpSpPr>
          <a:xfrm>
            <a:off x="1942201" y="110030"/>
            <a:ext cx="9666891" cy="6234058"/>
            <a:chOff x="3152299" y="635855"/>
            <a:chExt cx="19296834" cy="12444290"/>
          </a:xfrm>
        </p:grpSpPr>
        <p:pic>
          <p:nvPicPr>
            <p:cNvPr id="13" name="Picture 12" descr="iPhone6_mockup_front_white.png">
              <a:extLst>
                <a:ext uri="{FF2B5EF4-FFF2-40B4-BE49-F238E27FC236}">
                  <a16:creationId xmlns:a16="http://schemas.microsoft.com/office/drawing/2014/main" id="{88DDA40E-8AAE-AB4D-BB44-213E759D3AFD}"/>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4493359" y="635855"/>
              <a:ext cx="7955774" cy="12444290"/>
            </a:xfrm>
            <a:prstGeom prst="rect">
              <a:avLst/>
            </a:prstGeom>
          </p:spPr>
        </p:pic>
        <p:sp>
          <p:nvSpPr>
            <p:cNvPr id="15" name="TextBox 14">
              <a:extLst>
                <a:ext uri="{FF2B5EF4-FFF2-40B4-BE49-F238E27FC236}">
                  <a16:creationId xmlns:a16="http://schemas.microsoft.com/office/drawing/2014/main" id="{8F5A26DC-E2A6-9647-BF58-917B9CAB9BBB}"/>
                </a:ext>
              </a:extLst>
            </p:cNvPr>
            <p:cNvSpPr txBox="1"/>
            <p:nvPr/>
          </p:nvSpPr>
          <p:spPr>
            <a:xfrm>
              <a:off x="3152299" y="9384824"/>
              <a:ext cx="2448548" cy="737508"/>
            </a:xfrm>
            <a:prstGeom prst="rect">
              <a:avLst/>
            </a:prstGeom>
            <a:noFill/>
          </p:spPr>
          <p:txBody>
            <a:bodyPr wrap="none" rtlCol="0">
              <a:spAutoFit/>
            </a:bodyPr>
            <a:lstStyle/>
            <a:p>
              <a:r>
                <a:rPr lang="en-US" sz="1801" dirty="0">
                  <a:solidFill>
                    <a:schemeClr val="tx2"/>
                  </a:solidFill>
                  <a:latin typeface="Montserrat" pitchFamily="2" charset="77"/>
                  <a:ea typeface="Montserrat" charset="0"/>
                  <a:cs typeface="Montserrat" charset="0"/>
                </a:rPr>
                <a:t>Title One</a:t>
              </a:r>
            </a:p>
          </p:txBody>
        </p:sp>
      </p:grpSp>
      <p:sp>
        <p:nvSpPr>
          <p:cNvPr id="18" name="Picture Placeholder 17">
            <a:extLst>
              <a:ext uri="{FF2B5EF4-FFF2-40B4-BE49-F238E27FC236}">
                <a16:creationId xmlns:a16="http://schemas.microsoft.com/office/drawing/2014/main" id="{EEFF7C22-5909-6B4A-8D86-0FA3B9099AAB}"/>
              </a:ext>
            </a:extLst>
          </p:cNvPr>
          <p:cNvSpPr>
            <a:spLocks noGrp="1"/>
          </p:cNvSpPr>
          <p:nvPr>
            <p:ph type="pic" sz="quarter" idx="10"/>
          </p:nvPr>
        </p:nvSpPr>
        <p:spPr>
          <a:xfrm>
            <a:off x="8406329" y="1086330"/>
            <a:ext cx="2379207" cy="4221790"/>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410877560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Text slide - with photo / number - purple">
    <p:spTree>
      <p:nvGrpSpPr>
        <p:cNvPr id="1" name=""/>
        <p:cNvGrpSpPr/>
        <p:nvPr/>
      </p:nvGrpSpPr>
      <p:grpSpPr>
        <a:xfrm>
          <a:off x="0" y="0"/>
          <a:ext cx="0" cy="0"/>
          <a:chOff x="0" y="0"/>
          <a:chExt cx="0" cy="0"/>
        </a:xfrm>
      </p:grpSpPr>
      <p:sp>
        <p:nvSpPr>
          <p:cNvPr id="15" name="Picture Placeholder 14">
            <a:extLst>
              <a:ext uri="{FF2B5EF4-FFF2-40B4-BE49-F238E27FC236}">
                <a16:creationId xmlns:a16="http://schemas.microsoft.com/office/drawing/2014/main" id="{BF779739-D8B8-2242-8278-B9EB97A50C7A}"/>
              </a:ext>
            </a:extLst>
          </p:cNvPr>
          <p:cNvSpPr>
            <a:spLocks noGrp="1"/>
          </p:cNvSpPr>
          <p:nvPr>
            <p:ph type="pic" sz="quarter" idx="10"/>
          </p:nvPr>
        </p:nvSpPr>
        <p:spPr>
          <a:xfrm>
            <a:off x="5470661" y="915005"/>
            <a:ext cx="5949881" cy="5302632"/>
          </a:xfrm>
          <a:custGeom>
            <a:avLst/>
            <a:gdLst>
              <a:gd name="connsiteX0" fmla="*/ 0 w 5526528"/>
              <a:gd name="connsiteY0" fmla="*/ 0 h 5302632"/>
              <a:gd name="connsiteX1" fmla="*/ 4711529 w 5526528"/>
              <a:gd name="connsiteY1" fmla="*/ 0 h 5302632"/>
              <a:gd name="connsiteX2" fmla="*/ 4711529 w 5526528"/>
              <a:gd name="connsiteY2" fmla="*/ 650248 h 5302632"/>
              <a:gd name="connsiteX3" fmla="*/ 5526528 w 5526528"/>
              <a:gd name="connsiteY3" fmla="*/ 650248 h 5302632"/>
              <a:gd name="connsiteX4" fmla="*/ 5526528 w 5526528"/>
              <a:gd name="connsiteY4" fmla="*/ 5302632 h 5302632"/>
              <a:gd name="connsiteX5" fmla="*/ 0 w 5526528"/>
              <a:gd name="connsiteY5" fmla="*/ 5302632 h 530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528" h="5302632">
                <a:moveTo>
                  <a:pt x="0" y="0"/>
                </a:moveTo>
                <a:lnTo>
                  <a:pt x="4711529" y="0"/>
                </a:lnTo>
                <a:lnTo>
                  <a:pt x="4711529" y="650248"/>
                </a:lnTo>
                <a:lnTo>
                  <a:pt x="5526528" y="650248"/>
                </a:lnTo>
                <a:lnTo>
                  <a:pt x="5526528" y="5302632"/>
                </a:lnTo>
                <a:lnTo>
                  <a:pt x="0" y="5302632"/>
                </a:lnTo>
                <a:close/>
              </a:path>
            </a:pathLst>
          </a:custGeom>
          <a:noFill/>
          <a:ln>
            <a:noFill/>
          </a:ln>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8" name="Rectangle 17">
            <a:extLst>
              <a:ext uri="{FF2B5EF4-FFF2-40B4-BE49-F238E27FC236}">
                <a16:creationId xmlns:a16="http://schemas.microsoft.com/office/drawing/2014/main" id="{38DCEC88-B721-C946-9DB0-F0234CF2475A}"/>
              </a:ext>
            </a:extLst>
          </p:cNvPr>
          <p:cNvSpPr/>
          <p:nvPr userDrawn="1"/>
        </p:nvSpPr>
        <p:spPr>
          <a:xfrm>
            <a:off x="10561987" y="1"/>
            <a:ext cx="1630018" cy="1565252"/>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10821051" y="354048"/>
            <a:ext cx="1154421" cy="857158"/>
          </a:xfrm>
          <a:noFill/>
        </p:spPr>
        <p:txBody>
          <a:bodyPr anchor="t">
            <a:normAutofit/>
          </a:bodyPr>
          <a:lstStyle>
            <a:lvl1pPr marL="0" indent="0" algn="ctr">
              <a:buNone/>
              <a:defRPr sz="4800" i="0">
                <a:solidFill>
                  <a:schemeClr val="bg1"/>
                </a:solidFill>
                <a:latin typeface="+mn-lt"/>
              </a:defRPr>
            </a:lvl1pPr>
          </a:lstStyle>
          <a:p>
            <a:pPr lvl="0"/>
            <a:r>
              <a:rPr lang="en-US" dirty="0"/>
              <a:t>01</a:t>
            </a:r>
          </a:p>
        </p:txBody>
      </p:sp>
      <p:sp>
        <p:nvSpPr>
          <p:cNvPr id="19" name="Text Placeholder 17">
            <a:extLst>
              <a:ext uri="{FF2B5EF4-FFF2-40B4-BE49-F238E27FC236}">
                <a16:creationId xmlns:a16="http://schemas.microsoft.com/office/drawing/2014/main" id="{17A56AF7-CD88-E64B-A41C-B231C4107D2F}"/>
              </a:ext>
            </a:extLst>
          </p:cNvPr>
          <p:cNvSpPr>
            <a:spLocks noGrp="1"/>
          </p:cNvSpPr>
          <p:nvPr>
            <p:ph type="body" sz="quarter" idx="19" hasCustomPrompt="1"/>
          </p:nvPr>
        </p:nvSpPr>
        <p:spPr>
          <a:xfrm>
            <a:off x="875845" y="3240159"/>
            <a:ext cx="4041125" cy="2848271"/>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83B20CC8-B102-5546-96AB-3C5EB3A422C2}"/>
              </a:ext>
            </a:extLst>
          </p:cNvPr>
          <p:cNvSpPr/>
          <p:nvPr userDrawn="1"/>
        </p:nvSpPr>
        <p:spPr>
          <a:xfrm>
            <a:off x="581541" y="740359"/>
            <a:ext cx="3778873" cy="2020368"/>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EED16C3D-C568-DD48-AAC9-A3A534F90D6F}"/>
              </a:ext>
            </a:extLst>
          </p:cNvPr>
          <p:cNvSpPr>
            <a:spLocks noGrp="1"/>
          </p:cNvSpPr>
          <p:nvPr>
            <p:ph type="body" sz="quarter" idx="20" hasCustomPrompt="1"/>
          </p:nvPr>
        </p:nvSpPr>
        <p:spPr>
          <a:xfrm>
            <a:off x="875845" y="1036560"/>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0" name="TextBox 9">
            <a:extLst>
              <a:ext uri="{FF2B5EF4-FFF2-40B4-BE49-F238E27FC236}">
                <a16:creationId xmlns:a16="http://schemas.microsoft.com/office/drawing/2014/main" id="{7F6554F0-7971-7346-ACD8-06443EC355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94733585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ext slide - with photo / number - light blu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8DCEC88-B721-C946-9DB0-F0234CF2475A}"/>
              </a:ext>
            </a:extLst>
          </p:cNvPr>
          <p:cNvSpPr/>
          <p:nvPr userDrawn="1"/>
        </p:nvSpPr>
        <p:spPr>
          <a:xfrm>
            <a:off x="10561987" y="1"/>
            <a:ext cx="1630018" cy="1565252"/>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10821051" y="354048"/>
            <a:ext cx="1154421" cy="857158"/>
          </a:xfrm>
          <a:noFill/>
        </p:spPr>
        <p:txBody>
          <a:bodyPr anchor="t">
            <a:normAutofit/>
          </a:bodyPr>
          <a:lstStyle>
            <a:lvl1pPr marL="0" indent="0" algn="ctr">
              <a:buNone/>
              <a:defRPr sz="4800" i="0">
                <a:solidFill>
                  <a:schemeClr val="bg1"/>
                </a:solidFill>
                <a:latin typeface="+mn-lt"/>
              </a:defRPr>
            </a:lvl1pPr>
          </a:lstStyle>
          <a:p>
            <a:pPr lvl="0"/>
            <a:r>
              <a:rPr lang="en-US" dirty="0"/>
              <a:t>01</a:t>
            </a:r>
          </a:p>
        </p:txBody>
      </p:sp>
      <p:sp>
        <p:nvSpPr>
          <p:cNvPr id="19" name="Text Placeholder 17">
            <a:extLst>
              <a:ext uri="{FF2B5EF4-FFF2-40B4-BE49-F238E27FC236}">
                <a16:creationId xmlns:a16="http://schemas.microsoft.com/office/drawing/2014/main" id="{17A56AF7-CD88-E64B-A41C-B231C4107D2F}"/>
              </a:ext>
            </a:extLst>
          </p:cNvPr>
          <p:cNvSpPr>
            <a:spLocks noGrp="1"/>
          </p:cNvSpPr>
          <p:nvPr>
            <p:ph type="body" sz="quarter" idx="19" hasCustomPrompt="1"/>
          </p:nvPr>
        </p:nvSpPr>
        <p:spPr>
          <a:xfrm>
            <a:off x="875845" y="3240159"/>
            <a:ext cx="4041125" cy="2848271"/>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83B20CC8-B102-5546-96AB-3C5EB3A422C2}"/>
              </a:ext>
            </a:extLst>
          </p:cNvPr>
          <p:cNvSpPr/>
          <p:nvPr userDrawn="1"/>
        </p:nvSpPr>
        <p:spPr>
          <a:xfrm>
            <a:off x="581541" y="740359"/>
            <a:ext cx="3778873" cy="2020368"/>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EED16C3D-C568-DD48-AAC9-A3A534F90D6F}"/>
              </a:ext>
            </a:extLst>
          </p:cNvPr>
          <p:cNvSpPr>
            <a:spLocks noGrp="1"/>
          </p:cNvSpPr>
          <p:nvPr>
            <p:ph type="body" sz="quarter" idx="20" hasCustomPrompt="1"/>
          </p:nvPr>
        </p:nvSpPr>
        <p:spPr>
          <a:xfrm>
            <a:off x="875845" y="1036560"/>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0" name="TextBox 9">
            <a:extLst>
              <a:ext uri="{FF2B5EF4-FFF2-40B4-BE49-F238E27FC236}">
                <a16:creationId xmlns:a16="http://schemas.microsoft.com/office/drawing/2014/main" id="{7F6554F0-7971-7346-ACD8-06443EC355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9" name="Picture Placeholder 14">
            <a:extLst>
              <a:ext uri="{FF2B5EF4-FFF2-40B4-BE49-F238E27FC236}">
                <a16:creationId xmlns:a16="http://schemas.microsoft.com/office/drawing/2014/main" id="{E6FF0E7A-9662-DF4C-8567-F32F2EEE65AB}"/>
              </a:ext>
            </a:extLst>
          </p:cNvPr>
          <p:cNvSpPr>
            <a:spLocks noGrp="1"/>
          </p:cNvSpPr>
          <p:nvPr>
            <p:ph type="pic" sz="quarter" idx="10"/>
          </p:nvPr>
        </p:nvSpPr>
        <p:spPr>
          <a:xfrm>
            <a:off x="5470661" y="915005"/>
            <a:ext cx="5949881" cy="5302632"/>
          </a:xfrm>
          <a:custGeom>
            <a:avLst/>
            <a:gdLst>
              <a:gd name="connsiteX0" fmla="*/ 0 w 5526528"/>
              <a:gd name="connsiteY0" fmla="*/ 0 h 5302632"/>
              <a:gd name="connsiteX1" fmla="*/ 4711529 w 5526528"/>
              <a:gd name="connsiteY1" fmla="*/ 0 h 5302632"/>
              <a:gd name="connsiteX2" fmla="*/ 4711529 w 5526528"/>
              <a:gd name="connsiteY2" fmla="*/ 650248 h 5302632"/>
              <a:gd name="connsiteX3" fmla="*/ 5526528 w 5526528"/>
              <a:gd name="connsiteY3" fmla="*/ 650248 h 5302632"/>
              <a:gd name="connsiteX4" fmla="*/ 5526528 w 5526528"/>
              <a:gd name="connsiteY4" fmla="*/ 5302632 h 5302632"/>
              <a:gd name="connsiteX5" fmla="*/ 0 w 5526528"/>
              <a:gd name="connsiteY5" fmla="*/ 5302632 h 530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528" h="5302632">
                <a:moveTo>
                  <a:pt x="0" y="0"/>
                </a:moveTo>
                <a:lnTo>
                  <a:pt x="4711529" y="0"/>
                </a:lnTo>
                <a:lnTo>
                  <a:pt x="4711529" y="650248"/>
                </a:lnTo>
                <a:lnTo>
                  <a:pt x="5526528" y="650248"/>
                </a:lnTo>
                <a:lnTo>
                  <a:pt x="5526528" y="5302632"/>
                </a:lnTo>
                <a:lnTo>
                  <a:pt x="0" y="5302632"/>
                </a:lnTo>
                <a:close/>
              </a:path>
            </a:pathLst>
          </a:custGeom>
          <a:noFill/>
          <a:ln>
            <a:noFill/>
          </a:ln>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3550441569"/>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Text slide - with photo / number - blue">
    <p:spTree>
      <p:nvGrpSpPr>
        <p:cNvPr id="1" name=""/>
        <p:cNvGrpSpPr/>
        <p:nvPr/>
      </p:nvGrpSpPr>
      <p:grpSpPr>
        <a:xfrm>
          <a:off x="0" y="0"/>
          <a:ext cx="0" cy="0"/>
          <a:chOff x="0" y="0"/>
          <a:chExt cx="0" cy="0"/>
        </a:xfrm>
      </p:grpSpPr>
      <p:sp>
        <p:nvSpPr>
          <p:cNvPr id="18" name="Rectangle 17">
            <a:extLst>
              <a:ext uri="{FF2B5EF4-FFF2-40B4-BE49-F238E27FC236}">
                <a16:creationId xmlns:a16="http://schemas.microsoft.com/office/drawing/2014/main" id="{38DCEC88-B721-C946-9DB0-F0234CF2475A}"/>
              </a:ext>
            </a:extLst>
          </p:cNvPr>
          <p:cNvSpPr/>
          <p:nvPr userDrawn="1"/>
        </p:nvSpPr>
        <p:spPr>
          <a:xfrm>
            <a:off x="10561987" y="1"/>
            <a:ext cx="1630018" cy="1565252"/>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4" name="Text Placeholder 23">
            <a:extLst>
              <a:ext uri="{FF2B5EF4-FFF2-40B4-BE49-F238E27FC236}">
                <a16:creationId xmlns:a16="http://schemas.microsoft.com/office/drawing/2014/main" id="{D774BE65-A9FD-8447-B8DC-01E0E3F15686}"/>
              </a:ext>
            </a:extLst>
          </p:cNvPr>
          <p:cNvSpPr>
            <a:spLocks noGrp="1"/>
          </p:cNvSpPr>
          <p:nvPr>
            <p:ph type="body" sz="quarter" idx="24" hasCustomPrompt="1"/>
          </p:nvPr>
        </p:nvSpPr>
        <p:spPr>
          <a:xfrm>
            <a:off x="10821051" y="354048"/>
            <a:ext cx="1154421" cy="857158"/>
          </a:xfrm>
          <a:noFill/>
        </p:spPr>
        <p:txBody>
          <a:bodyPr anchor="t">
            <a:normAutofit/>
          </a:bodyPr>
          <a:lstStyle>
            <a:lvl1pPr marL="0" indent="0" algn="ctr">
              <a:buNone/>
              <a:defRPr sz="4800" i="0">
                <a:solidFill>
                  <a:schemeClr val="bg1"/>
                </a:solidFill>
                <a:latin typeface="+mn-lt"/>
              </a:defRPr>
            </a:lvl1pPr>
          </a:lstStyle>
          <a:p>
            <a:pPr lvl="0"/>
            <a:r>
              <a:rPr lang="en-US" dirty="0"/>
              <a:t>01</a:t>
            </a:r>
          </a:p>
        </p:txBody>
      </p:sp>
      <p:sp>
        <p:nvSpPr>
          <p:cNvPr id="19" name="Text Placeholder 17">
            <a:extLst>
              <a:ext uri="{FF2B5EF4-FFF2-40B4-BE49-F238E27FC236}">
                <a16:creationId xmlns:a16="http://schemas.microsoft.com/office/drawing/2014/main" id="{17A56AF7-CD88-E64B-A41C-B231C4107D2F}"/>
              </a:ext>
            </a:extLst>
          </p:cNvPr>
          <p:cNvSpPr>
            <a:spLocks noGrp="1"/>
          </p:cNvSpPr>
          <p:nvPr>
            <p:ph type="body" sz="quarter" idx="19" hasCustomPrompt="1"/>
          </p:nvPr>
        </p:nvSpPr>
        <p:spPr>
          <a:xfrm>
            <a:off x="875845" y="3240159"/>
            <a:ext cx="4041125" cy="2848271"/>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Rectangle 19">
            <a:extLst>
              <a:ext uri="{FF2B5EF4-FFF2-40B4-BE49-F238E27FC236}">
                <a16:creationId xmlns:a16="http://schemas.microsoft.com/office/drawing/2014/main" id="{83B20CC8-B102-5546-96AB-3C5EB3A422C2}"/>
              </a:ext>
            </a:extLst>
          </p:cNvPr>
          <p:cNvSpPr/>
          <p:nvPr userDrawn="1"/>
        </p:nvSpPr>
        <p:spPr>
          <a:xfrm>
            <a:off x="581541" y="740359"/>
            <a:ext cx="3778873" cy="2020368"/>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21" name="Text Placeholder 23">
            <a:extLst>
              <a:ext uri="{FF2B5EF4-FFF2-40B4-BE49-F238E27FC236}">
                <a16:creationId xmlns:a16="http://schemas.microsoft.com/office/drawing/2014/main" id="{EED16C3D-C568-DD48-AAC9-A3A534F90D6F}"/>
              </a:ext>
            </a:extLst>
          </p:cNvPr>
          <p:cNvSpPr>
            <a:spLocks noGrp="1"/>
          </p:cNvSpPr>
          <p:nvPr>
            <p:ph type="body" sz="quarter" idx="20" hasCustomPrompt="1"/>
          </p:nvPr>
        </p:nvSpPr>
        <p:spPr>
          <a:xfrm>
            <a:off x="875845" y="1036560"/>
            <a:ext cx="4041125" cy="1480787"/>
          </a:xfrm>
          <a:solidFill>
            <a:schemeClr val="bg1"/>
          </a:solidFill>
        </p:spPr>
        <p:txBody>
          <a:bodyPr anchor="ctr">
            <a:noAutofit/>
          </a:bodyPr>
          <a:lstStyle>
            <a:lvl1pPr marL="0" indent="0" algn="l">
              <a:buNone/>
              <a:defRPr sz="3600" b="0" i="0">
                <a:solidFill>
                  <a:srgbClr val="1A1918"/>
                </a:solidFill>
                <a:latin typeface="+mn-lt"/>
              </a:defRPr>
            </a:lvl1pPr>
          </a:lstStyle>
          <a:p>
            <a:pPr lvl="0"/>
            <a:r>
              <a:rPr lang="en-US" dirty="0"/>
              <a:t>We are the greatest &amp; creative team</a:t>
            </a:r>
          </a:p>
        </p:txBody>
      </p:sp>
      <p:sp>
        <p:nvSpPr>
          <p:cNvPr id="10" name="TextBox 9">
            <a:extLst>
              <a:ext uri="{FF2B5EF4-FFF2-40B4-BE49-F238E27FC236}">
                <a16:creationId xmlns:a16="http://schemas.microsoft.com/office/drawing/2014/main" id="{7F6554F0-7971-7346-ACD8-06443EC3553E}"/>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
        <p:nvSpPr>
          <p:cNvPr id="9" name="Picture Placeholder 14">
            <a:extLst>
              <a:ext uri="{FF2B5EF4-FFF2-40B4-BE49-F238E27FC236}">
                <a16:creationId xmlns:a16="http://schemas.microsoft.com/office/drawing/2014/main" id="{F3960CDB-511D-0342-9F36-886C819FB776}"/>
              </a:ext>
            </a:extLst>
          </p:cNvPr>
          <p:cNvSpPr>
            <a:spLocks noGrp="1"/>
          </p:cNvSpPr>
          <p:nvPr>
            <p:ph type="pic" sz="quarter" idx="10"/>
          </p:nvPr>
        </p:nvSpPr>
        <p:spPr>
          <a:xfrm>
            <a:off x="5470661" y="915005"/>
            <a:ext cx="5949881" cy="5302632"/>
          </a:xfrm>
          <a:custGeom>
            <a:avLst/>
            <a:gdLst>
              <a:gd name="connsiteX0" fmla="*/ 0 w 5526528"/>
              <a:gd name="connsiteY0" fmla="*/ 0 h 5302632"/>
              <a:gd name="connsiteX1" fmla="*/ 4711529 w 5526528"/>
              <a:gd name="connsiteY1" fmla="*/ 0 h 5302632"/>
              <a:gd name="connsiteX2" fmla="*/ 4711529 w 5526528"/>
              <a:gd name="connsiteY2" fmla="*/ 650248 h 5302632"/>
              <a:gd name="connsiteX3" fmla="*/ 5526528 w 5526528"/>
              <a:gd name="connsiteY3" fmla="*/ 650248 h 5302632"/>
              <a:gd name="connsiteX4" fmla="*/ 5526528 w 5526528"/>
              <a:gd name="connsiteY4" fmla="*/ 5302632 h 5302632"/>
              <a:gd name="connsiteX5" fmla="*/ 0 w 5526528"/>
              <a:gd name="connsiteY5" fmla="*/ 5302632 h 5302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26528" h="5302632">
                <a:moveTo>
                  <a:pt x="0" y="0"/>
                </a:moveTo>
                <a:lnTo>
                  <a:pt x="4711529" y="0"/>
                </a:lnTo>
                <a:lnTo>
                  <a:pt x="4711529" y="650248"/>
                </a:lnTo>
                <a:lnTo>
                  <a:pt x="5526528" y="650248"/>
                </a:lnTo>
                <a:lnTo>
                  <a:pt x="5526528" y="5302632"/>
                </a:lnTo>
                <a:lnTo>
                  <a:pt x="0" y="5302632"/>
                </a:lnTo>
                <a:close/>
              </a:path>
            </a:pathLst>
          </a:custGeom>
          <a:noFill/>
          <a:ln>
            <a:noFill/>
          </a:ln>
        </p:spPr>
        <p:txBody>
          <a:bodyPr wrap="square">
            <a:noAutofit/>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Tree>
    <p:extLst>
      <p:ext uri="{BB962C8B-B14F-4D97-AF65-F5344CB8AC3E}">
        <p14:creationId xmlns:p14="http://schemas.microsoft.com/office/powerpoint/2010/main" val="245138424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2 column text box">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2A7EC3A-FA50-904B-839F-2B92D5166DD5}"/>
              </a:ext>
            </a:extLst>
          </p:cNvPr>
          <p:cNvSpPr/>
          <p:nvPr userDrawn="1"/>
        </p:nvSpPr>
        <p:spPr>
          <a:xfrm>
            <a:off x="0" y="482371"/>
            <a:ext cx="6113604" cy="2855598"/>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3" name="Rectangle 2">
            <a:extLst>
              <a:ext uri="{FF2B5EF4-FFF2-40B4-BE49-F238E27FC236}">
                <a16:creationId xmlns:a16="http://schemas.microsoft.com/office/drawing/2014/main" id="{946976CB-0B76-DD49-AA4D-4F230C256467}"/>
              </a:ext>
            </a:extLst>
          </p:cNvPr>
          <p:cNvSpPr/>
          <p:nvPr userDrawn="1"/>
        </p:nvSpPr>
        <p:spPr>
          <a:xfrm>
            <a:off x="6113603" y="482371"/>
            <a:ext cx="6113604" cy="2855598"/>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16" name="Text Placeholder 17">
            <a:extLst>
              <a:ext uri="{FF2B5EF4-FFF2-40B4-BE49-F238E27FC236}">
                <a16:creationId xmlns:a16="http://schemas.microsoft.com/office/drawing/2014/main" id="{A80F2D74-8F18-9F49-A166-16ACDC1D1115}"/>
              </a:ext>
            </a:extLst>
          </p:cNvPr>
          <p:cNvSpPr>
            <a:spLocks noGrp="1"/>
          </p:cNvSpPr>
          <p:nvPr>
            <p:ph type="body" sz="quarter" idx="18" hasCustomPrompt="1"/>
          </p:nvPr>
        </p:nvSpPr>
        <p:spPr>
          <a:xfrm>
            <a:off x="633716" y="3843119"/>
            <a:ext cx="4957908" cy="1680348"/>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7" name="Text Placeholder 23">
            <a:extLst>
              <a:ext uri="{FF2B5EF4-FFF2-40B4-BE49-F238E27FC236}">
                <a16:creationId xmlns:a16="http://schemas.microsoft.com/office/drawing/2014/main" id="{8C1B99A3-E2FF-264E-947B-7183A27F95CD}"/>
              </a:ext>
            </a:extLst>
          </p:cNvPr>
          <p:cNvSpPr>
            <a:spLocks noGrp="1"/>
          </p:cNvSpPr>
          <p:nvPr>
            <p:ph type="body" sz="quarter" idx="16" hasCustomPrompt="1"/>
          </p:nvPr>
        </p:nvSpPr>
        <p:spPr>
          <a:xfrm>
            <a:off x="633716" y="2505507"/>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18" name="Text Placeholder 17">
            <a:extLst>
              <a:ext uri="{FF2B5EF4-FFF2-40B4-BE49-F238E27FC236}">
                <a16:creationId xmlns:a16="http://schemas.microsoft.com/office/drawing/2014/main" id="{02E7D4CC-063A-6D45-92B2-EC8AC4E32AAF}"/>
              </a:ext>
            </a:extLst>
          </p:cNvPr>
          <p:cNvSpPr>
            <a:spLocks noGrp="1"/>
          </p:cNvSpPr>
          <p:nvPr>
            <p:ph type="body" sz="quarter" idx="19" hasCustomPrompt="1"/>
          </p:nvPr>
        </p:nvSpPr>
        <p:spPr>
          <a:xfrm>
            <a:off x="6420772" y="3880876"/>
            <a:ext cx="4957908" cy="1680348"/>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9" name="Text Placeholder 23">
            <a:extLst>
              <a:ext uri="{FF2B5EF4-FFF2-40B4-BE49-F238E27FC236}">
                <a16:creationId xmlns:a16="http://schemas.microsoft.com/office/drawing/2014/main" id="{A04C066A-035C-0341-9527-E538DEB47886}"/>
              </a:ext>
            </a:extLst>
          </p:cNvPr>
          <p:cNvSpPr>
            <a:spLocks noGrp="1"/>
          </p:cNvSpPr>
          <p:nvPr>
            <p:ph type="body" sz="quarter" idx="20" hasCustomPrompt="1"/>
          </p:nvPr>
        </p:nvSpPr>
        <p:spPr>
          <a:xfrm>
            <a:off x="6420772" y="2543263"/>
            <a:ext cx="4957908" cy="582221"/>
          </a:xfrm>
        </p:spPr>
        <p:txBody>
          <a:bodyPr>
            <a:normAutofit/>
          </a:bodyPr>
          <a:lstStyle>
            <a:lvl1pPr marL="0" indent="0" algn="ctr">
              <a:buNone/>
              <a:defRPr sz="3600" b="0" i="0">
                <a:solidFill>
                  <a:schemeClr val="bg1"/>
                </a:solidFill>
                <a:latin typeface="+mn-lt"/>
              </a:defRPr>
            </a:lvl1pPr>
          </a:lstStyle>
          <a:p>
            <a:pPr lvl="0"/>
            <a:r>
              <a:rPr lang="en-US" dirty="0"/>
              <a:t>Heading</a:t>
            </a:r>
          </a:p>
        </p:txBody>
      </p:sp>
      <p:sp>
        <p:nvSpPr>
          <p:cNvPr id="9" name="TextBox 8">
            <a:extLst>
              <a:ext uri="{FF2B5EF4-FFF2-40B4-BE49-F238E27FC236}">
                <a16:creationId xmlns:a16="http://schemas.microsoft.com/office/drawing/2014/main" id="{00626DC2-768B-FC4D-8E65-A14AE0153D79}"/>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387720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alendar graph">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BF295640-5B5F-6E47-808F-2F2FB8B377B6}"/>
              </a:ext>
            </a:extLst>
          </p:cNvPr>
          <p:cNvGrpSpPr/>
          <p:nvPr userDrawn="1"/>
        </p:nvGrpSpPr>
        <p:grpSpPr>
          <a:xfrm>
            <a:off x="13496" y="1819664"/>
            <a:ext cx="12165015" cy="3763716"/>
            <a:chOff x="0" y="4738255"/>
            <a:chExt cx="21169744" cy="5292436"/>
          </a:xfrm>
        </p:grpSpPr>
        <p:sp>
          <p:nvSpPr>
            <p:cNvPr id="3" name="Rectangle 2">
              <a:extLst>
                <a:ext uri="{FF2B5EF4-FFF2-40B4-BE49-F238E27FC236}">
                  <a16:creationId xmlns:a16="http://schemas.microsoft.com/office/drawing/2014/main" id="{2C287D99-39F7-274E-881D-B1205E86882D}"/>
                </a:ext>
              </a:extLst>
            </p:cNvPr>
            <p:cNvSpPr/>
            <p:nvPr/>
          </p:nvSpPr>
          <p:spPr>
            <a:xfrm>
              <a:off x="0" y="4738255"/>
              <a:ext cx="5292436" cy="5292436"/>
            </a:xfrm>
            <a:prstGeom prst="rect">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4" name="Rectangle 3">
              <a:extLst>
                <a:ext uri="{FF2B5EF4-FFF2-40B4-BE49-F238E27FC236}">
                  <a16:creationId xmlns:a16="http://schemas.microsoft.com/office/drawing/2014/main" id="{A7255414-C2BD-294E-A843-C1E85CBB702D}"/>
                </a:ext>
              </a:extLst>
            </p:cNvPr>
            <p:cNvSpPr/>
            <p:nvPr/>
          </p:nvSpPr>
          <p:spPr>
            <a:xfrm>
              <a:off x="5292436" y="4738255"/>
              <a:ext cx="5292436" cy="5292436"/>
            </a:xfrm>
            <a:prstGeom prst="rect">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sp>
          <p:nvSpPr>
            <p:cNvPr id="5" name="Rectangle 4">
              <a:extLst>
                <a:ext uri="{FF2B5EF4-FFF2-40B4-BE49-F238E27FC236}">
                  <a16:creationId xmlns:a16="http://schemas.microsoft.com/office/drawing/2014/main" id="{C2AF4D0D-CD86-1943-BD02-89B10E71AB04}"/>
                </a:ext>
              </a:extLst>
            </p:cNvPr>
            <p:cNvSpPr/>
            <p:nvPr/>
          </p:nvSpPr>
          <p:spPr>
            <a:xfrm>
              <a:off x="10584872" y="4738255"/>
              <a:ext cx="5292436" cy="5292436"/>
            </a:xfrm>
            <a:prstGeom prst="rect">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 name="Rectangle 5">
              <a:extLst>
                <a:ext uri="{FF2B5EF4-FFF2-40B4-BE49-F238E27FC236}">
                  <a16:creationId xmlns:a16="http://schemas.microsoft.com/office/drawing/2014/main" id="{AB3D836D-4100-D44A-83B0-51B97203CAA2}"/>
                </a:ext>
              </a:extLst>
            </p:cNvPr>
            <p:cNvSpPr/>
            <p:nvPr/>
          </p:nvSpPr>
          <p:spPr>
            <a:xfrm>
              <a:off x="15877308" y="4738255"/>
              <a:ext cx="5292436" cy="5292436"/>
            </a:xfrm>
            <a:prstGeom prst="rect">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dirty="0"/>
            </a:p>
          </p:txBody>
        </p:sp>
      </p:grpSp>
      <p:sp>
        <p:nvSpPr>
          <p:cNvPr id="35" name="Text Placeholder 17">
            <a:extLst>
              <a:ext uri="{FF2B5EF4-FFF2-40B4-BE49-F238E27FC236}">
                <a16:creationId xmlns:a16="http://schemas.microsoft.com/office/drawing/2014/main" id="{40B2C6C4-135F-5946-B876-EA9B72EF097A}"/>
              </a:ext>
            </a:extLst>
          </p:cNvPr>
          <p:cNvSpPr>
            <a:spLocks noGrp="1"/>
          </p:cNvSpPr>
          <p:nvPr>
            <p:ph type="body" sz="quarter" idx="18" hasCustomPrompt="1"/>
          </p:nvPr>
        </p:nvSpPr>
        <p:spPr>
          <a:xfrm>
            <a:off x="3054746" y="3088432"/>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February</a:t>
            </a:r>
            <a:endParaRPr lang="en-US" dirty="0"/>
          </a:p>
        </p:txBody>
      </p:sp>
      <p:sp>
        <p:nvSpPr>
          <p:cNvPr id="36" name="Text Placeholder 23">
            <a:extLst>
              <a:ext uri="{FF2B5EF4-FFF2-40B4-BE49-F238E27FC236}">
                <a16:creationId xmlns:a16="http://schemas.microsoft.com/office/drawing/2014/main" id="{BDA90A0E-F434-DE4E-802E-4F8D96708411}"/>
              </a:ext>
            </a:extLst>
          </p:cNvPr>
          <p:cNvSpPr>
            <a:spLocks noGrp="1"/>
          </p:cNvSpPr>
          <p:nvPr>
            <p:ph type="body" sz="quarter" idx="16" hasCustomPrompt="1"/>
          </p:nvPr>
        </p:nvSpPr>
        <p:spPr>
          <a:xfrm>
            <a:off x="3059028" y="2332384"/>
            <a:ext cx="3049353" cy="582221"/>
          </a:xfrm>
        </p:spPr>
        <p:txBody>
          <a:bodyPr>
            <a:normAutofit/>
          </a:bodyPr>
          <a:lstStyle>
            <a:lvl1pPr marL="0" indent="0" algn="ctr">
              <a:buNone/>
              <a:defRPr sz="4000" b="1" i="0">
                <a:solidFill>
                  <a:schemeClr val="bg1"/>
                </a:solidFill>
                <a:latin typeface="+mn-lt"/>
              </a:defRPr>
            </a:lvl1pPr>
          </a:lstStyle>
          <a:p>
            <a:pPr lvl="0"/>
            <a:r>
              <a:rPr lang="en-US" dirty="0"/>
              <a:t>4</a:t>
            </a:r>
          </a:p>
        </p:txBody>
      </p:sp>
      <p:sp>
        <p:nvSpPr>
          <p:cNvPr id="37" name="Text Placeholder 17">
            <a:extLst>
              <a:ext uri="{FF2B5EF4-FFF2-40B4-BE49-F238E27FC236}">
                <a16:creationId xmlns:a16="http://schemas.microsoft.com/office/drawing/2014/main" id="{E4E3947D-3C0D-864E-A378-E86B96AB3AB7}"/>
              </a:ext>
            </a:extLst>
          </p:cNvPr>
          <p:cNvSpPr>
            <a:spLocks noGrp="1"/>
          </p:cNvSpPr>
          <p:nvPr>
            <p:ph type="body" sz="quarter" idx="19" hasCustomPrompt="1"/>
          </p:nvPr>
        </p:nvSpPr>
        <p:spPr>
          <a:xfrm>
            <a:off x="3069578" y="3818708"/>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8" name="Text Placeholder 17">
            <a:extLst>
              <a:ext uri="{FF2B5EF4-FFF2-40B4-BE49-F238E27FC236}">
                <a16:creationId xmlns:a16="http://schemas.microsoft.com/office/drawing/2014/main" id="{7A61D601-8E58-BD42-BBBF-581E5B432135}"/>
              </a:ext>
            </a:extLst>
          </p:cNvPr>
          <p:cNvSpPr>
            <a:spLocks noGrp="1"/>
          </p:cNvSpPr>
          <p:nvPr>
            <p:ph type="body" sz="quarter" idx="20" hasCustomPrompt="1"/>
          </p:nvPr>
        </p:nvSpPr>
        <p:spPr>
          <a:xfrm>
            <a:off x="-979" y="3091528"/>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January</a:t>
            </a:r>
            <a:endParaRPr lang="en-US" dirty="0"/>
          </a:p>
        </p:txBody>
      </p:sp>
      <p:sp>
        <p:nvSpPr>
          <p:cNvPr id="39" name="Text Placeholder 23">
            <a:extLst>
              <a:ext uri="{FF2B5EF4-FFF2-40B4-BE49-F238E27FC236}">
                <a16:creationId xmlns:a16="http://schemas.microsoft.com/office/drawing/2014/main" id="{FBF15F1B-8908-F446-91BA-B6025A5D96A4}"/>
              </a:ext>
            </a:extLst>
          </p:cNvPr>
          <p:cNvSpPr>
            <a:spLocks noGrp="1"/>
          </p:cNvSpPr>
          <p:nvPr>
            <p:ph type="body" sz="quarter" idx="21" hasCustomPrompt="1"/>
          </p:nvPr>
        </p:nvSpPr>
        <p:spPr>
          <a:xfrm>
            <a:off x="3308" y="2335480"/>
            <a:ext cx="3049353" cy="582221"/>
          </a:xfrm>
        </p:spPr>
        <p:txBody>
          <a:bodyPr>
            <a:normAutofit/>
          </a:bodyPr>
          <a:lstStyle>
            <a:lvl1pPr marL="0" indent="0" algn="ctr">
              <a:buNone/>
              <a:defRPr sz="4000" b="1" i="0">
                <a:solidFill>
                  <a:schemeClr val="bg1"/>
                </a:solidFill>
                <a:latin typeface="+mn-lt"/>
              </a:defRPr>
            </a:lvl1pPr>
          </a:lstStyle>
          <a:p>
            <a:pPr lvl="0"/>
            <a:r>
              <a:rPr lang="en-US" dirty="0"/>
              <a:t>20</a:t>
            </a:r>
          </a:p>
        </p:txBody>
      </p:sp>
      <p:sp>
        <p:nvSpPr>
          <p:cNvPr id="40" name="Text Placeholder 17">
            <a:extLst>
              <a:ext uri="{FF2B5EF4-FFF2-40B4-BE49-F238E27FC236}">
                <a16:creationId xmlns:a16="http://schemas.microsoft.com/office/drawing/2014/main" id="{8DA24536-E652-E647-BC3C-200CC5578281}"/>
              </a:ext>
            </a:extLst>
          </p:cNvPr>
          <p:cNvSpPr>
            <a:spLocks noGrp="1"/>
          </p:cNvSpPr>
          <p:nvPr>
            <p:ph type="body" sz="quarter" idx="22" hasCustomPrompt="1"/>
          </p:nvPr>
        </p:nvSpPr>
        <p:spPr>
          <a:xfrm>
            <a:off x="13853" y="3821804"/>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1" name="Text Placeholder 17">
            <a:extLst>
              <a:ext uri="{FF2B5EF4-FFF2-40B4-BE49-F238E27FC236}">
                <a16:creationId xmlns:a16="http://schemas.microsoft.com/office/drawing/2014/main" id="{87F5E8E1-032A-ED43-93E9-DB20B4563FF8}"/>
              </a:ext>
            </a:extLst>
          </p:cNvPr>
          <p:cNvSpPr>
            <a:spLocks noGrp="1"/>
          </p:cNvSpPr>
          <p:nvPr>
            <p:ph type="body" sz="quarter" idx="23" hasCustomPrompt="1"/>
          </p:nvPr>
        </p:nvSpPr>
        <p:spPr>
          <a:xfrm>
            <a:off x="9124514" y="3075117"/>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April</a:t>
            </a:r>
            <a:endParaRPr lang="en-US" dirty="0"/>
          </a:p>
        </p:txBody>
      </p:sp>
      <p:sp>
        <p:nvSpPr>
          <p:cNvPr id="42" name="Text Placeholder 23">
            <a:extLst>
              <a:ext uri="{FF2B5EF4-FFF2-40B4-BE49-F238E27FC236}">
                <a16:creationId xmlns:a16="http://schemas.microsoft.com/office/drawing/2014/main" id="{76204B1D-FD93-534C-86DB-6D09C9545691}"/>
              </a:ext>
            </a:extLst>
          </p:cNvPr>
          <p:cNvSpPr>
            <a:spLocks noGrp="1"/>
          </p:cNvSpPr>
          <p:nvPr>
            <p:ph type="body" sz="quarter" idx="24" hasCustomPrompt="1"/>
          </p:nvPr>
        </p:nvSpPr>
        <p:spPr>
          <a:xfrm>
            <a:off x="9128799" y="2319071"/>
            <a:ext cx="3049353" cy="582221"/>
          </a:xfrm>
        </p:spPr>
        <p:txBody>
          <a:bodyPr>
            <a:normAutofit/>
          </a:bodyPr>
          <a:lstStyle>
            <a:lvl1pPr marL="0" indent="0" algn="ctr">
              <a:buNone/>
              <a:defRPr sz="4000" b="1" i="0">
                <a:solidFill>
                  <a:schemeClr val="bg1"/>
                </a:solidFill>
                <a:latin typeface="+mn-lt"/>
              </a:defRPr>
            </a:lvl1pPr>
          </a:lstStyle>
          <a:p>
            <a:pPr lvl="0"/>
            <a:r>
              <a:rPr lang="en-US" dirty="0"/>
              <a:t>2</a:t>
            </a:r>
          </a:p>
        </p:txBody>
      </p:sp>
      <p:sp>
        <p:nvSpPr>
          <p:cNvPr id="43" name="Text Placeholder 17">
            <a:extLst>
              <a:ext uri="{FF2B5EF4-FFF2-40B4-BE49-F238E27FC236}">
                <a16:creationId xmlns:a16="http://schemas.microsoft.com/office/drawing/2014/main" id="{F4D63AE9-5CEC-9F4B-96A5-3F0DB00BF3E5}"/>
              </a:ext>
            </a:extLst>
          </p:cNvPr>
          <p:cNvSpPr>
            <a:spLocks noGrp="1"/>
          </p:cNvSpPr>
          <p:nvPr>
            <p:ph type="body" sz="quarter" idx="25" hasCustomPrompt="1"/>
          </p:nvPr>
        </p:nvSpPr>
        <p:spPr>
          <a:xfrm>
            <a:off x="9139346" y="3805393"/>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44" name="Text Placeholder 17">
            <a:extLst>
              <a:ext uri="{FF2B5EF4-FFF2-40B4-BE49-F238E27FC236}">
                <a16:creationId xmlns:a16="http://schemas.microsoft.com/office/drawing/2014/main" id="{18449C84-980B-324B-B217-BB2EDFA5B227}"/>
              </a:ext>
            </a:extLst>
          </p:cNvPr>
          <p:cNvSpPr>
            <a:spLocks noGrp="1"/>
          </p:cNvSpPr>
          <p:nvPr>
            <p:ph type="body" sz="quarter" idx="26" hasCustomPrompt="1"/>
          </p:nvPr>
        </p:nvSpPr>
        <p:spPr>
          <a:xfrm>
            <a:off x="6068794" y="3078213"/>
            <a:ext cx="3024340" cy="442916"/>
          </a:xfrm>
        </p:spPr>
        <p:txBody>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March</a:t>
            </a:r>
            <a:endParaRPr lang="en-US" dirty="0"/>
          </a:p>
        </p:txBody>
      </p:sp>
      <p:sp>
        <p:nvSpPr>
          <p:cNvPr id="45" name="Text Placeholder 23">
            <a:extLst>
              <a:ext uri="{FF2B5EF4-FFF2-40B4-BE49-F238E27FC236}">
                <a16:creationId xmlns:a16="http://schemas.microsoft.com/office/drawing/2014/main" id="{DB432D93-6FEA-AC42-83B9-779DFF3A77AA}"/>
              </a:ext>
            </a:extLst>
          </p:cNvPr>
          <p:cNvSpPr>
            <a:spLocks noGrp="1"/>
          </p:cNvSpPr>
          <p:nvPr>
            <p:ph type="body" sz="quarter" idx="27" hasCustomPrompt="1"/>
          </p:nvPr>
        </p:nvSpPr>
        <p:spPr>
          <a:xfrm>
            <a:off x="6073076" y="2322167"/>
            <a:ext cx="3049353" cy="582221"/>
          </a:xfrm>
        </p:spPr>
        <p:txBody>
          <a:bodyPr>
            <a:normAutofit/>
          </a:bodyPr>
          <a:lstStyle>
            <a:lvl1pPr marL="0" indent="0" algn="ctr">
              <a:buNone/>
              <a:defRPr sz="4000" b="1" i="0">
                <a:solidFill>
                  <a:schemeClr val="bg1"/>
                </a:solidFill>
                <a:latin typeface="+mn-lt"/>
              </a:defRPr>
            </a:lvl1pPr>
          </a:lstStyle>
          <a:p>
            <a:pPr lvl="0"/>
            <a:r>
              <a:rPr lang="en-US" dirty="0"/>
              <a:t>17</a:t>
            </a:r>
          </a:p>
        </p:txBody>
      </p:sp>
      <p:sp>
        <p:nvSpPr>
          <p:cNvPr id="46" name="Text Placeholder 17">
            <a:extLst>
              <a:ext uri="{FF2B5EF4-FFF2-40B4-BE49-F238E27FC236}">
                <a16:creationId xmlns:a16="http://schemas.microsoft.com/office/drawing/2014/main" id="{23980425-5596-AE4F-A5E0-1E8D36188DD0}"/>
              </a:ext>
            </a:extLst>
          </p:cNvPr>
          <p:cNvSpPr>
            <a:spLocks noGrp="1"/>
          </p:cNvSpPr>
          <p:nvPr>
            <p:ph type="body" sz="quarter" idx="28" hasCustomPrompt="1"/>
          </p:nvPr>
        </p:nvSpPr>
        <p:spPr>
          <a:xfrm>
            <a:off x="6083624" y="3808489"/>
            <a:ext cx="3024340" cy="442916"/>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0" name="Text Placeholder 23">
            <a:extLst>
              <a:ext uri="{FF2B5EF4-FFF2-40B4-BE49-F238E27FC236}">
                <a16:creationId xmlns:a16="http://schemas.microsoft.com/office/drawing/2014/main" id="{04089817-0AA1-464A-9694-5732517C56B0}"/>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21" name="TextBox 20">
            <a:extLst>
              <a:ext uri="{FF2B5EF4-FFF2-40B4-BE49-F238E27FC236}">
                <a16:creationId xmlns:a16="http://schemas.microsoft.com/office/drawing/2014/main" id="{FC310D8D-14DA-1A47-9881-7FC75A347AE0}"/>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5040658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2C0686A6-3E12-9540-BB36-869F9D6BB418}"/>
              </a:ext>
            </a:extLst>
          </p:cNvPr>
          <p:cNvSpPr/>
          <p:nvPr userDrawn="1"/>
        </p:nvSpPr>
        <p:spPr>
          <a:xfrm>
            <a:off x="604796" y="570602"/>
            <a:ext cx="6117740" cy="5416479"/>
          </a:xfrm>
          <a:prstGeom prst="rect">
            <a:avLst/>
          </a:prstGeom>
          <a:solidFill>
            <a:schemeClr val="bg1"/>
          </a:solidFill>
          <a:ln w="76200">
            <a:solidFill>
              <a:srgbClr val="1A19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0" name="Rectangle 59">
            <a:extLst>
              <a:ext uri="{FF2B5EF4-FFF2-40B4-BE49-F238E27FC236}">
                <a16:creationId xmlns:a16="http://schemas.microsoft.com/office/drawing/2014/main" id="{FF87F584-FC2C-8140-A8CD-4A520EC49C64}"/>
              </a:ext>
            </a:extLst>
          </p:cNvPr>
          <p:cNvSpPr/>
          <p:nvPr userDrawn="1"/>
        </p:nvSpPr>
        <p:spPr>
          <a:xfrm flipH="1" flipV="1">
            <a:off x="5156407" y="918273"/>
            <a:ext cx="1818372" cy="4685461"/>
          </a:xfrm>
          <a:prstGeom prst="rect">
            <a:avLst/>
          </a:prstGeom>
          <a:solidFill>
            <a:schemeClr val="bg1"/>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6310953" y="1188803"/>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7011340" y="1188803"/>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54" name="Rectangle 53">
            <a:extLst>
              <a:ext uri="{FF2B5EF4-FFF2-40B4-BE49-F238E27FC236}">
                <a16:creationId xmlns:a16="http://schemas.microsoft.com/office/drawing/2014/main" id="{1B266C19-AEE9-434E-9B9E-6B9273179104}"/>
              </a:ext>
            </a:extLst>
          </p:cNvPr>
          <p:cNvSpPr/>
          <p:nvPr userDrawn="1"/>
        </p:nvSpPr>
        <p:spPr>
          <a:xfrm flipH="1" flipV="1">
            <a:off x="1" y="870922"/>
            <a:ext cx="988372" cy="4259019"/>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55" name="Text Placeholder 23">
            <a:extLst>
              <a:ext uri="{FF2B5EF4-FFF2-40B4-BE49-F238E27FC236}">
                <a16:creationId xmlns:a16="http://schemas.microsoft.com/office/drawing/2014/main" id="{05E1A54B-4CA8-7745-AF83-D8DC2661F64D}"/>
              </a:ext>
            </a:extLst>
          </p:cNvPr>
          <p:cNvSpPr>
            <a:spLocks noGrp="1"/>
          </p:cNvSpPr>
          <p:nvPr>
            <p:ph type="body" sz="quarter" idx="27" hasCustomPrompt="1"/>
          </p:nvPr>
        </p:nvSpPr>
        <p:spPr>
          <a:xfrm rot="16200000">
            <a:off x="-1640260" y="2408608"/>
            <a:ext cx="4235290" cy="1159916"/>
          </a:xfrm>
          <a:noFill/>
        </p:spPr>
        <p:txBody>
          <a:bodyPr anchor="ctr">
            <a:noAutofit/>
          </a:bodyPr>
          <a:lstStyle>
            <a:lvl1pPr marL="0" indent="0" algn="ctr">
              <a:buNone/>
              <a:defRPr sz="3001" b="0" i="0">
                <a:solidFill>
                  <a:schemeClr val="bg1"/>
                </a:solidFill>
                <a:latin typeface="+mn-lt"/>
              </a:defRPr>
            </a:lvl1pPr>
          </a:lstStyle>
          <a:p>
            <a:pPr lvl="0"/>
            <a:r>
              <a:rPr lang="en-US" dirty="0"/>
              <a:t>Project Overview</a:t>
            </a:r>
          </a:p>
        </p:txBody>
      </p:sp>
      <p:sp>
        <p:nvSpPr>
          <p:cNvPr id="57" name="Text Placeholder 17">
            <a:extLst>
              <a:ext uri="{FF2B5EF4-FFF2-40B4-BE49-F238E27FC236}">
                <a16:creationId xmlns:a16="http://schemas.microsoft.com/office/drawing/2014/main" id="{5B8B8C6B-787B-1A48-8968-72E4EBFEE15C}"/>
              </a:ext>
            </a:extLst>
          </p:cNvPr>
          <p:cNvSpPr>
            <a:spLocks noGrp="1"/>
          </p:cNvSpPr>
          <p:nvPr>
            <p:ph type="body" sz="quarter" idx="28" hasCustomPrompt="1"/>
          </p:nvPr>
        </p:nvSpPr>
        <p:spPr>
          <a:xfrm>
            <a:off x="1472045" y="2897834"/>
            <a:ext cx="4198619" cy="2658546"/>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58" name="Text Placeholder 23">
            <a:extLst>
              <a:ext uri="{FF2B5EF4-FFF2-40B4-BE49-F238E27FC236}">
                <a16:creationId xmlns:a16="http://schemas.microsoft.com/office/drawing/2014/main" id="{1BEA65B5-171A-8C4F-89B8-9D403FA9F51E}"/>
              </a:ext>
            </a:extLst>
          </p:cNvPr>
          <p:cNvSpPr>
            <a:spLocks noGrp="1"/>
          </p:cNvSpPr>
          <p:nvPr>
            <p:ph type="body" sz="quarter" idx="21" hasCustomPrompt="1"/>
          </p:nvPr>
        </p:nvSpPr>
        <p:spPr>
          <a:xfrm>
            <a:off x="1472045" y="1241391"/>
            <a:ext cx="4198619"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6332656" y="2103791"/>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7033043" y="2103792"/>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6339235" y="3018778"/>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7039623" y="3018778"/>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6360938" y="3933766"/>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7061326" y="3933766"/>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6339235" y="4848753"/>
            <a:ext cx="700388" cy="689518"/>
          </a:xfrm>
          <a:noFill/>
        </p:spPr>
        <p:txBody>
          <a:bodyPr anchor="ctr">
            <a:noAutofit/>
          </a:bodyPr>
          <a:lstStyle>
            <a:lvl1pPr marL="0" indent="0" algn="ctr">
              <a:buNone/>
              <a:defRPr sz="3200" b="0" baseline="0">
                <a:solidFill>
                  <a:srgbClr val="A82279"/>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7039623" y="4848755"/>
            <a:ext cx="4465067" cy="689519"/>
          </a:xfrm>
        </p:spPr>
        <p:txBody>
          <a:bodyPr anchor="ctr">
            <a:noAutofit/>
          </a:bodyPr>
          <a:lstStyle>
            <a:lvl1pPr marL="0" indent="0" algn="l">
              <a:buNone/>
              <a:defRPr sz="2201" baseline="0">
                <a:solidFill>
                  <a:srgbClr val="1A1918"/>
                </a:solidFill>
              </a:defRPr>
            </a:lvl1pPr>
            <a:lvl2pPr marL="457212" indent="0" algn="ctr">
              <a:buNone/>
              <a:defRPr sz="2400">
                <a:solidFill>
                  <a:srgbClr val="4D4D4C"/>
                </a:solidFill>
              </a:defRPr>
            </a:lvl2pPr>
            <a:lvl3pPr marL="914423" indent="0" algn="ctr">
              <a:buNone/>
              <a:defRPr sz="2400">
                <a:solidFill>
                  <a:srgbClr val="4D4D4C"/>
                </a:solidFill>
              </a:defRPr>
            </a:lvl3pPr>
            <a:lvl4pPr marL="1371634" indent="0" algn="ctr">
              <a:buNone/>
              <a:defRPr sz="2400">
                <a:solidFill>
                  <a:srgbClr val="4D4D4C"/>
                </a:solidFill>
              </a:defRPr>
            </a:lvl4pPr>
            <a:lvl5pPr marL="1828846" indent="0" algn="ctr">
              <a:buNone/>
              <a:defRPr sz="2400">
                <a:solidFill>
                  <a:srgbClr val="4D4D4C"/>
                </a:solidFill>
              </a:defRPr>
            </a:lvl5pPr>
          </a:lstStyle>
          <a:p>
            <a:pPr lvl="0"/>
            <a:r>
              <a:rPr lang="en-US" dirty="0"/>
              <a:t>Main Body Text</a:t>
            </a:r>
          </a:p>
        </p:txBody>
      </p:sp>
      <p:sp>
        <p:nvSpPr>
          <p:cNvPr id="20" name="Text Box 5">
            <a:extLst>
              <a:ext uri="{FF2B5EF4-FFF2-40B4-BE49-F238E27FC236}">
                <a16:creationId xmlns:a16="http://schemas.microsoft.com/office/drawing/2014/main" id="{0F9D8865-0EFB-A84C-9B82-E0A374C88167}"/>
              </a:ext>
            </a:extLst>
          </p:cNvPr>
          <p:cNvSpPr txBox="1"/>
          <p:nvPr userDrawn="1"/>
        </p:nvSpPr>
        <p:spPr>
          <a:xfrm>
            <a:off x="604796" y="6162329"/>
            <a:ext cx="6117740" cy="263458"/>
          </a:xfrm>
          <a:prstGeom prst="rect">
            <a:avLst/>
          </a:prstGeom>
          <a:noFill/>
          <a:ln>
            <a:noFill/>
          </a:ln>
          <a:effectLst/>
        </p:spPr>
        <p:style>
          <a:lnRef idx="0">
            <a:schemeClr val="accent1"/>
          </a:lnRef>
          <a:fillRef idx="0">
            <a:schemeClr val="accent1"/>
          </a:fillRef>
          <a:effectRef idx="0">
            <a:schemeClr val="accent1"/>
          </a:effectRef>
          <a:fontRef idx="minor">
            <a:schemeClr val="dk1"/>
          </a:fontRef>
        </p:style>
        <p:txBody>
          <a:bodyPr rot="0" spcFirstLastPara="0" vert="horz" wrap="square" lIns="91440" tIns="45721" rIns="91440" bIns="45721" numCol="1" spcCol="0" rtlCol="0" fromWordArt="0" anchor="t" anchorCtr="0" forceAA="0" compatLnSpc="1">
            <a:prstTxWarp prst="textNoShape">
              <a:avLst/>
            </a:prstTxWarp>
            <a:noAutofit/>
          </a:bodyPr>
          <a:lstStyle/>
          <a:p>
            <a:pPr algn="ctr"/>
            <a:r>
              <a:rPr lang="en-US" sz="800" dirty="0">
                <a:solidFill>
                  <a:srgbClr val="1A1918"/>
                </a:solidFill>
                <a:effectLst/>
                <a:ea typeface="Times New Roman" panose="02020603050405020304" pitchFamily="18" charset="0"/>
                <a:cs typeface="Times New Roman" panose="02020603050405020304" pitchFamily="18" charset="0"/>
              </a:rPr>
              <a:t>This project has been funded with support from the European Commission. This publication [communication] reflects the views only of the author, and the Commission cannot be held responsible for any use, which may be made of the information contained therein.</a:t>
            </a:r>
            <a:endParaRPr lang="en-IE" sz="1100" dirty="0">
              <a:solidFill>
                <a:srgbClr val="1A1918"/>
              </a:solidFill>
              <a:effectLst/>
              <a:ea typeface="Calibri" panose="020F0502020204030204" pitchFamily="34" charset="0"/>
              <a:cs typeface="Times New Roman" panose="02020603050405020304" pitchFamily="18" charset="0"/>
            </a:endParaRPr>
          </a:p>
          <a:p>
            <a:pPr algn="ctr"/>
            <a:r>
              <a:rPr lang="en-US" sz="800" dirty="0">
                <a:solidFill>
                  <a:srgbClr val="1A1918"/>
                </a:solidFill>
                <a:effectLst/>
                <a:ea typeface="Calibri" panose="020F0502020204030204" pitchFamily="34" charset="0"/>
                <a:cs typeface="Times New Roman" panose="02020603050405020304" pitchFamily="18" charset="0"/>
              </a:rPr>
              <a:t> </a:t>
            </a:r>
            <a:endParaRPr lang="en-IE" sz="1100" dirty="0">
              <a:solidFill>
                <a:srgbClr val="1A1918"/>
              </a:solidFill>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47650274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3 point icon graph">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2215877" y="1456536"/>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5338907" y="1502836"/>
            <a:ext cx="1519758"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8735897" y="1509086"/>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1959472" y="4557082"/>
            <a:ext cx="2061045" cy="1237497"/>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1946775" y="4062406"/>
            <a:ext cx="2061045" cy="335052"/>
          </a:xfrm>
        </p:spPr>
        <p:txBody>
          <a:bodyPr>
            <a:no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5081934" y="4561062"/>
            <a:ext cx="2061045" cy="1237497"/>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069239" y="4066386"/>
            <a:ext cx="2061045" cy="335052"/>
          </a:xfrm>
        </p:spPr>
        <p:txBody>
          <a:bodyPr>
            <a:no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8482292" y="4577995"/>
            <a:ext cx="2061045" cy="1237497"/>
          </a:xfrm>
        </p:spPr>
        <p:txBody>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8469595" y="4083319"/>
            <a:ext cx="2061045" cy="335052"/>
          </a:xfrm>
        </p:spPr>
        <p:txBody>
          <a:bodyPr>
            <a:no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4" name="Freeform: Shape 4237">
            <a:extLst>
              <a:ext uri="{FF2B5EF4-FFF2-40B4-BE49-F238E27FC236}">
                <a16:creationId xmlns:a16="http://schemas.microsoft.com/office/drawing/2014/main" id="{F953A7C8-5008-F64A-9139-EB563C29910D}"/>
              </a:ext>
            </a:extLst>
          </p:cNvPr>
          <p:cNvSpPr/>
          <p:nvPr userDrawn="1"/>
        </p:nvSpPr>
        <p:spPr>
          <a:xfrm>
            <a:off x="2258976" y="1497971"/>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5" name="Freeform: Shape 4238">
            <a:extLst>
              <a:ext uri="{FF2B5EF4-FFF2-40B4-BE49-F238E27FC236}">
                <a16:creationId xmlns:a16="http://schemas.microsoft.com/office/drawing/2014/main" id="{FCA842E9-0FBB-FE45-8557-A6459B54C456}"/>
              </a:ext>
            </a:extLst>
          </p:cNvPr>
          <p:cNvSpPr/>
          <p:nvPr userDrawn="1"/>
        </p:nvSpPr>
        <p:spPr>
          <a:xfrm>
            <a:off x="5379212" y="1550522"/>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6" name="Freeform: Shape 4239">
            <a:extLst>
              <a:ext uri="{FF2B5EF4-FFF2-40B4-BE49-F238E27FC236}">
                <a16:creationId xmlns:a16="http://schemas.microsoft.com/office/drawing/2014/main" id="{6F9F24D0-CD40-F643-9482-1CA51E74E8CF}"/>
              </a:ext>
            </a:extLst>
          </p:cNvPr>
          <p:cNvSpPr/>
          <p:nvPr userDrawn="1"/>
        </p:nvSpPr>
        <p:spPr>
          <a:xfrm>
            <a:off x="8783016" y="1550522"/>
            <a:ext cx="1430523"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7" name="Text Placeholder 23">
            <a:extLst>
              <a:ext uri="{FF2B5EF4-FFF2-40B4-BE49-F238E27FC236}">
                <a16:creationId xmlns:a16="http://schemas.microsoft.com/office/drawing/2014/main" id="{DB63667F-EA0B-DA42-BC3D-97E0BFA87C64}"/>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6" name="TextBox 15">
            <a:extLst>
              <a:ext uri="{FF2B5EF4-FFF2-40B4-BE49-F238E27FC236}">
                <a16:creationId xmlns:a16="http://schemas.microsoft.com/office/drawing/2014/main" id="{5D037D01-2E82-304A-B99C-749354D5C7E0}"/>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4068254863"/>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4 point icon graph A">
    <p:spTree>
      <p:nvGrpSpPr>
        <p:cNvPr id="1" name=""/>
        <p:cNvGrpSpPr/>
        <p:nvPr/>
      </p:nvGrpSpPr>
      <p:grpSpPr>
        <a:xfrm>
          <a:off x="0" y="0"/>
          <a:ext cx="0" cy="0"/>
          <a:chOff x="0" y="0"/>
          <a:chExt cx="0" cy="0"/>
        </a:xfrm>
      </p:grpSpPr>
      <p:sp>
        <p:nvSpPr>
          <p:cNvPr id="4" name="Freeform: Shape 4232">
            <a:extLst>
              <a:ext uri="{FF2B5EF4-FFF2-40B4-BE49-F238E27FC236}">
                <a16:creationId xmlns:a16="http://schemas.microsoft.com/office/drawing/2014/main" id="{622070F6-FB1F-9148-9EB4-D8EF592B6C8A}"/>
              </a:ext>
            </a:extLst>
          </p:cNvPr>
          <p:cNvSpPr/>
          <p:nvPr userDrawn="1"/>
        </p:nvSpPr>
        <p:spPr>
          <a:xfrm>
            <a:off x="3930197" y="1476407"/>
            <a:ext cx="1521426" cy="2214649"/>
          </a:xfrm>
          <a:custGeom>
            <a:avLst/>
            <a:gdLst/>
            <a:ahLst/>
            <a:cxnLst>
              <a:cxn ang="3cd4">
                <a:pos x="hc" y="t"/>
              </a:cxn>
              <a:cxn ang="cd2">
                <a:pos x="l" y="vc"/>
              </a:cxn>
              <a:cxn ang="cd4">
                <a:pos x="hc" y="b"/>
              </a:cxn>
              <a:cxn ang="0">
                <a:pos x="r" y="vc"/>
              </a:cxn>
            </a:cxnLst>
            <a:rect l="l" t="t" r="r" b="b"/>
            <a:pathLst>
              <a:path w="914" h="1330">
                <a:moveTo>
                  <a:pt x="456" y="219"/>
                </a:moveTo>
                <a:cubicBezTo>
                  <a:pt x="327" y="219"/>
                  <a:pt x="220" y="325"/>
                  <a:pt x="220" y="455"/>
                </a:cubicBezTo>
                <a:cubicBezTo>
                  <a:pt x="220" y="587"/>
                  <a:pt x="327" y="692"/>
                  <a:pt x="456" y="692"/>
                </a:cubicBezTo>
                <a:cubicBezTo>
                  <a:pt x="587" y="692"/>
                  <a:pt x="693" y="587"/>
                  <a:pt x="693" y="455"/>
                </a:cubicBezTo>
                <a:cubicBezTo>
                  <a:pt x="693" y="325"/>
                  <a:pt x="587" y="219"/>
                  <a:pt x="456" y="219"/>
                </a:cubicBezTo>
                <a:close/>
                <a:moveTo>
                  <a:pt x="456" y="0"/>
                </a:moveTo>
                <a:cubicBezTo>
                  <a:pt x="709" y="0"/>
                  <a:pt x="914" y="203"/>
                  <a:pt x="914" y="455"/>
                </a:cubicBezTo>
                <a:cubicBezTo>
                  <a:pt x="914" y="705"/>
                  <a:pt x="714" y="907"/>
                  <a:pt x="466" y="913"/>
                </a:cubicBezTo>
                <a:lnTo>
                  <a:pt x="466" y="1276"/>
                </a:lnTo>
                <a:cubicBezTo>
                  <a:pt x="477" y="1280"/>
                  <a:pt x="485" y="1289"/>
                  <a:pt x="485" y="1303"/>
                </a:cubicBezTo>
                <a:cubicBezTo>
                  <a:pt x="485" y="1316"/>
                  <a:pt x="473" y="1330"/>
                  <a:pt x="456" y="1330"/>
                </a:cubicBezTo>
                <a:cubicBezTo>
                  <a:pt x="442" y="1330"/>
                  <a:pt x="429" y="1316"/>
                  <a:pt x="429" y="1303"/>
                </a:cubicBezTo>
                <a:cubicBezTo>
                  <a:pt x="429" y="1289"/>
                  <a:pt x="438" y="1280"/>
                  <a:pt x="449" y="1276"/>
                </a:cubicBezTo>
                <a:lnTo>
                  <a:pt x="449" y="913"/>
                </a:lnTo>
                <a:cubicBezTo>
                  <a:pt x="200" y="907"/>
                  <a:pt x="0" y="705"/>
                  <a:pt x="0" y="455"/>
                </a:cubicBezTo>
                <a:cubicBezTo>
                  <a:pt x="0" y="203"/>
                  <a:pt x="204" y="0"/>
                  <a:pt x="456"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6" name="Freeform: Shape 4233">
            <a:extLst>
              <a:ext uri="{FF2B5EF4-FFF2-40B4-BE49-F238E27FC236}">
                <a16:creationId xmlns:a16="http://schemas.microsoft.com/office/drawing/2014/main" id="{A2B5C452-54BF-9B4F-A43E-38B402D1B95F}"/>
              </a:ext>
            </a:extLst>
          </p:cNvPr>
          <p:cNvSpPr/>
          <p:nvPr userDrawn="1"/>
        </p:nvSpPr>
        <p:spPr>
          <a:xfrm>
            <a:off x="6717965" y="1490262"/>
            <a:ext cx="1519758" cy="2214649"/>
          </a:xfrm>
          <a:custGeom>
            <a:avLst/>
            <a:gdLst/>
            <a:ahLst/>
            <a:cxnLst>
              <a:cxn ang="3cd4">
                <a:pos x="hc" y="t"/>
              </a:cxn>
              <a:cxn ang="cd2">
                <a:pos x="l" y="vc"/>
              </a:cxn>
              <a:cxn ang="cd4">
                <a:pos x="hc" y="b"/>
              </a:cxn>
              <a:cxn ang="0">
                <a:pos x="r" y="vc"/>
              </a:cxn>
            </a:cxnLst>
            <a:rect l="l" t="t" r="r" b="b"/>
            <a:pathLst>
              <a:path w="913" h="1330">
                <a:moveTo>
                  <a:pt x="455" y="219"/>
                </a:moveTo>
                <a:cubicBezTo>
                  <a:pt x="325" y="219"/>
                  <a:pt x="219" y="325"/>
                  <a:pt x="219" y="455"/>
                </a:cubicBezTo>
                <a:cubicBezTo>
                  <a:pt x="219" y="587"/>
                  <a:pt x="325" y="692"/>
                  <a:pt x="455" y="692"/>
                </a:cubicBezTo>
                <a:cubicBezTo>
                  <a:pt x="587" y="692"/>
                  <a:pt x="692" y="587"/>
                  <a:pt x="692" y="455"/>
                </a:cubicBezTo>
                <a:cubicBezTo>
                  <a:pt x="692" y="325"/>
                  <a:pt x="587" y="219"/>
                  <a:pt x="455" y="219"/>
                </a:cubicBezTo>
                <a:close/>
                <a:moveTo>
                  <a:pt x="455" y="0"/>
                </a:moveTo>
                <a:cubicBezTo>
                  <a:pt x="708" y="0"/>
                  <a:pt x="913" y="203"/>
                  <a:pt x="913" y="455"/>
                </a:cubicBezTo>
                <a:cubicBezTo>
                  <a:pt x="913" y="705"/>
                  <a:pt x="713" y="907"/>
                  <a:pt x="465" y="913"/>
                </a:cubicBezTo>
                <a:lnTo>
                  <a:pt x="465" y="1276"/>
                </a:lnTo>
                <a:cubicBezTo>
                  <a:pt x="476" y="1280"/>
                  <a:pt x="484" y="1289"/>
                  <a:pt x="484" y="1303"/>
                </a:cubicBezTo>
                <a:cubicBezTo>
                  <a:pt x="484" y="1316"/>
                  <a:pt x="471" y="1330"/>
                  <a:pt x="455" y="1330"/>
                </a:cubicBezTo>
                <a:cubicBezTo>
                  <a:pt x="441" y="1330"/>
                  <a:pt x="429" y="1316"/>
                  <a:pt x="429" y="1303"/>
                </a:cubicBezTo>
                <a:cubicBezTo>
                  <a:pt x="429" y="1289"/>
                  <a:pt x="435" y="1280"/>
                  <a:pt x="446" y="1276"/>
                </a:cubicBezTo>
                <a:lnTo>
                  <a:pt x="446" y="913"/>
                </a:lnTo>
                <a:cubicBezTo>
                  <a:pt x="199" y="907"/>
                  <a:pt x="0" y="705"/>
                  <a:pt x="0" y="455"/>
                </a:cubicBezTo>
                <a:cubicBezTo>
                  <a:pt x="0" y="203"/>
                  <a:pt x="203" y="0"/>
                  <a:pt x="455"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8" name="Freeform: Shape 4231">
            <a:extLst>
              <a:ext uri="{FF2B5EF4-FFF2-40B4-BE49-F238E27FC236}">
                <a16:creationId xmlns:a16="http://schemas.microsoft.com/office/drawing/2014/main" id="{9605CC6B-4A3F-524F-A45E-78BB72858F56}"/>
              </a:ext>
            </a:extLst>
          </p:cNvPr>
          <p:cNvSpPr/>
          <p:nvPr userDrawn="1"/>
        </p:nvSpPr>
        <p:spPr>
          <a:xfrm>
            <a:off x="1267120" y="1476407"/>
            <a:ext cx="1521426" cy="2214649"/>
          </a:xfrm>
          <a:custGeom>
            <a:avLst/>
            <a:gdLst/>
            <a:ahLst/>
            <a:cxnLst>
              <a:cxn ang="3cd4">
                <a:pos x="hc" y="t"/>
              </a:cxn>
              <a:cxn ang="cd2">
                <a:pos x="l" y="vc"/>
              </a:cxn>
              <a:cxn ang="cd4">
                <a:pos x="hc" y="b"/>
              </a:cxn>
              <a:cxn ang="0">
                <a:pos x="r" y="vc"/>
              </a:cxn>
            </a:cxnLst>
            <a:rect l="l" t="t" r="r" b="b"/>
            <a:pathLst>
              <a:path w="914" h="1330">
                <a:moveTo>
                  <a:pt x="458" y="219"/>
                </a:moveTo>
                <a:cubicBezTo>
                  <a:pt x="327" y="219"/>
                  <a:pt x="222" y="325"/>
                  <a:pt x="222" y="455"/>
                </a:cubicBezTo>
                <a:cubicBezTo>
                  <a:pt x="222" y="587"/>
                  <a:pt x="327" y="692"/>
                  <a:pt x="458" y="692"/>
                </a:cubicBezTo>
                <a:cubicBezTo>
                  <a:pt x="587" y="692"/>
                  <a:pt x="694" y="587"/>
                  <a:pt x="694" y="455"/>
                </a:cubicBezTo>
                <a:cubicBezTo>
                  <a:pt x="694" y="325"/>
                  <a:pt x="587" y="219"/>
                  <a:pt x="458" y="219"/>
                </a:cubicBezTo>
                <a:close/>
                <a:moveTo>
                  <a:pt x="458" y="0"/>
                </a:moveTo>
                <a:cubicBezTo>
                  <a:pt x="710" y="0"/>
                  <a:pt x="914" y="203"/>
                  <a:pt x="914" y="455"/>
                </a:cubicBezTo>
                <a:cubicBezTo>
                  <a:pt x="914" y="705"/>
                  <a:pt x="714" y="907"/>
                  <a:pt x="466" y="913"/>
                </a:cubicBezTo>
                <a:lnTo>
                  <a:pt x="466" y="1276"/>
                </a:lnTo>
                <a:cubicBezTo>
                  <a:pt x="476" y="1280"/>
                  <a:pt x="485" y="1289"/>
                  <a:pt x="485" y="1303"/>
                </a:cubicBezTo>
                <a:cubicBezTo>
                  <a:pt x="485" y="1316"/>
                  <a:pt x="473" y="1330"/>
                  <a:pt x="458" y="1330"/>
                </a:cubicBezTo>
                <a:cubicBezTo>
                  <a:pt x="441" y="1330"/>
                  <a:pt x="429" y="1316"/>
                  <a:pt x="429" y="1303"/>
                </a:cubicBezTo>
                <a:cubicBezTo>
                  <a:pt x="429" y="1289"/>
                  <a:pt x="438" y="1280"/>
                  <a:pt x="448" y="1276"/>
                </a:cubicBezTo>
                <a:lnTo>
                  <a:pt x="448" y="913"/>
                </a:lnTo>
                <a:cubicBezTo>
                  <a:pt x="200" y="907"/>
                  <a:pt x="0" y="705"/>
                  <a:pt x="0" y="455"/>
                </a:cubicBezTo>
                <a:cubicBezTo>
                  <a:pt x="0" y="203"/>
                  <a:pt x="206" y="0"/>
                  <a:pt x="458"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12" name="Freeform: Shape 4234">
            <a:extLst>
              <a:ext uri="{FF2B5EF4-FFF2-40B4-BE49-F238E27FC236}">
                <a16:creationId xmlns:a16="http://schemas.microsoft.com/office/drawing/2014/main" id="{473A5FB1-762F-F846-BB1E-727584AF3C5F}"/>
              </a:ext>
            </a:extLst>
          </p:cNvPr>
          <p:cNvSpPr/>
          <p:nvPr userDrawn="1"/>
        </p:nvSpPr>
        <p:spPr>
          <a:xfrm>
            <a:off x="9448645" y="1490262"/>
            <a:ext cx="1521426" cy="2214649"/>
          </a:xfrm>
          <a:custGeom>
            <a:avLst/>
            <a:gdLst/>
            <a:ahLst/>
            <a:cxnLst>
              <a:cxn ang="3cd4">
                <a:pos x="hc" y="t"/>
              </a:cxn>
              <a:cxn ang="cd2">
                <a:pos x="l" y="vc"/>
              </a:cxn>
              <a:cxn ang="cd4">
                <a:pos x="hc" y="b"/>
              </a:cxn>
              <a:cxn ang="0">
                <a:pos x="r" y="vc"/>
              </a:cxn>
            </a:cxnLst>
            <a:rect l="l" t="t" r="r" b="b"/>
            <a:pathLst>
              <a:path w="914" h="1330">
                <a:moveTo>
                  <a:pt x="457" y="219"/>
                </a:moveTo>
                <a:cubicBezTo>
                  <a:pt x="327" y="219"/>
                  <a:pt x="222" y="325"/>
                  <a:pt x="222" y="455"/>
                </a:cubicBezTo>
                <a:cubicBezTo>
                  <a:pt x="222" y="587"/>
                  <a:pt x="327" y="692"/>
                  <a:pt x="457" y="692"/>
                </a:cubicBezTo>
                <a:cubicBezTo>
                  <a:pt x="587" y="692"/>
                  <a:pt x="694" y="587"/>
                  <a:pt x="694" y="455"/>
                </a:cubicBezTo>
                <a:cubicBezTo>
                  <a:pt x="694" y="325"/>
                  <a:pt x="587" y="219"/>
                  <a:pt x="457" y="219"/>
                </a:cubicBezTo>
                <a:close/>
                <a:moveTo>
                  <a:pt x="457" y="0"/>
                </a:moveTo>
                <a:cubicBezTo>
                  <a:pt x="710" y="0"/>
                  <a:pt x="914" y="203"/>
                  <a:pt x="914" y="455"/>
                </a:cubicBezTo>
                <a:cubicBezTo>
                  <a:pt x="914" y="705"/>
                  <a:pt x="714" y="907"/>
                  <a:pt x="466" y="913"/>
                </a:cubicBezTo>
                <a:lnTo>
                  <a:pt x="466" y="1276"/>
                </a:lnTo>
                <a:cubicBezTo>
                  <a:pt x="477" y="1280"/>
                  <a:pt x="484" y="1289"/>
                  <a:pt x="484" y="1303"/>
                </a:cubicBezTo>
                <a:cubicBezTo>
                  <a:pt x="484" y="1316"/>
                  <a:pt x="472" y="1330"/>
                  <a:pt x="457" y="1330"/>
                </a:cubicBezTo>
                <a:cubicBezTo>
                  <a:pt x="441" y="1330"/>
                  <a:pt x="429" y="1316"/>
                  <a:pt x="429" y="1303"/>
                </a:cubicBezTo>
                <a:cubicBezTo>
                  <a:pt x="429" y="1289"/>
                  <a:pt x="437" y="1280"/>
                  <a:pt x="448" y="1276"/>
                </a:cubicBezTo>
                <a:lnTo>
                  <a:pt x="448" y="913"/>
                </a:lnTo>
                <a:cubicBezTo>
                  <a:pt x="200" y="907"/>
                  <a:pt x="0" y="705"/>
                  <a:pt x="0" y="455"/>
                </a:cubicBezTo>
                <a:cubicBezTo>
                  <a:pt x="0" y="203"/>
                  <a:pt x="205" y="0"/>
                  <a:pt x="457" y="0"/>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49" name="Text Placeholder 17">
            <a:extLst>
              <a:ext uri="{FF2B5EF4-FFF2-40B4-BE49-F238E27FC236}">
                <a16:creationId xmlns:a16="http://schemas.microsoft.com/office/drawing/2014/main" id="{128E9ECD-6E05-7C40-AE3A-58DA7B5240BE}"/>
              </a:ext>
            </a:extLst>
          </p:cNvPr>
          <p:cNvSpPr>
            <a:spLocks noGrp="1"/>
          </p:cNvSpPr>
          <p:nvPr>
            <p:ph type="body" sz="quarter" idx="21" hasCustomPrompt="1"/>
          </p:nvPr>
        </p:nvSpPr>
        <p:spPr>
          <a:xfrm>
            <a:off x="1009015" y="4583201"/>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996318" y="4088525"/>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1" name="Text Placeholder 17">
            <a:extLst>
              <a:ext uri="{FF2B5EF4-FFF2-40B4-BE49-F238E27FC236}">
                <a16:creationId xmlns:a16="http://schemas.microsoft.com/office/drawing/2014/main" id="{B9635948-5A8E-DA49-8402-87460CCA36C0}"/>
              </a:ext>
            </a:extLst>
          </p:cNvPr>
          <p:cNvSpPr>
            <a:spLocks noGrp="1"/>
          </p:cNvSpPr>
          <p:nvPr>
            <p:ph type="body" sz="quarter" idx="30" hasCustomPrompt="1"/>
          </p:nvPr>
        </p:nvSpPr>
        <p:spPr>
          <a:xfrm>
            <a:off x="3673792" y="4576951"/>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3661095" y="4082275"/>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3" name="Text Placeholder 17">
            <a:extLst>
              <a:ext uri="{FF2B5EF4-FFF2-40B4-BE49-F238E27FC236}">
                <a16:creationId xmlns:a16="http://schemas.microsoft.com/office/drawing/2014/main" id="{125FFF2B-E58E-DA48-B8D2-900F36A687BE}"/>
              </a:ext>
            </a:extLst>
          </p:cNvPr>
          <p:cNvSpPr>
            <a:spLocks noGrp="1"/>
          </p:cNvSpPr>
          <p:nvPr>
            <p:ph type="body" sz="quarter" idx="32" hasCustomPrompt="1"/>
          </p:nvPr>
        </p:nvSpPr>
        <p:spPr>
          <a:xfrm>
            <a:off x="6460992" y="4582352"/>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6448295" y="4087676"/>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55" name="Text Placeholder 17">
            <a:extLst>
              <a:ext uri="{FF2B5EF4-FFF2-40B4-BE49-F238E27FC236}">
                <a16:creationId xmlns:a16="http://schemas.microsoft.com/office/drawing/2014/main" id="{B3393FE8-8E7A-8648-9B7F-DD063536F365}"/>
              </a:ext>
            </a:extLst>
          </p:cNvPr>
          <p:cNvSpPr>
            <a:spLocks noGrp="1"/>
          </p:cNvSpPr>
          <p:nvPr>
            <p:ph type="body" sz="quarter" idx="34" hasCustomPrompt="1"/>
          </p:nvPr>
        </p:nvSpPr>
        <p:spPr>
          <a:xfrm>
            <a:off x="9195042" y="4576102"/>
            <a:ext cx="2061045"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9182345" y="4081426"/>
            <a:ext cx="2061045" cy="335052"/>
          </a:xfrm>
        </p:spPr>
        <p:txBody>
          <a:bodyPr/>
          <a:lstStyle>
            <a:lvl1pPr algn="ctr">
              <a:buNone/>
              <a:defRPr sz="24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 One</a:t>
            </a:r>
            <a:endParaRPr lang="en-US" dirty="0"/>
          </a:p>
        </p:txBody>
      </p:sp>
      <p:sp>
        <p:nvSpPr>
          <p:cNvPr id="31" name="Freeform: Shape 4237">
            <a:extLst>
              <a:ext uri="{FF2B5EF4-FFF2-40B4-BE49-F238E27FC236}">
                <a16:creationId xmlns:a16="http://schemas.microsoft.com/office/drawing/2014/main" id="{6F315366-68F0-C749-82A4-0154F346357A}"/>
              </a:ext>
            </a:extLst>
          </p:cNvPr>
          <p:cNvSpPr/>
          <p:nvPr userDrawn="1"/>
        </p:nvSpPr>
        <p:spPr>
          <a:xfrm>
            <a:off x="3973296" y="1517842"/>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7" y="0"/>
                  <a:pt x="0" y="106"/>
                  <a:pt x="0" y="236"/>
                </a:cubicBezTo>
                <a:cubicBezTo>
                  <a:pt x="0" y="368"/>
                  <a:pt x="107" y="473"/>
                  <a:pt x="236" y="473"/>
                </a:cubicBezTo>
                <a:cubicBezTo>
                  <a:pt x="367" y="473"/>
                  <a:pt x="473" y="368"/>
                  <a:pt x="473" y="236"/>
                </a:cubicBezTo>
                <a:cubicBezTo>
                  <a:pt x="473" y="106"/>
                  <a:pt x="367" y="0"/>
                  <a:pt x="236" y="0"/>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2" name="Freeform: Shape 4238">
            <a:extLst>
              <a:ext uri="{FF2B5EF4-FFF2-40B4-BE49-F238E27FC236}">
                <a16:creationId xmlns:a16="http://schemas.microsoft.com/office/drawing/2014/main" id="{615AA8C1-D4F3-F84B-8ADF-88ECAA7A5998}"/>
              </a:ext>
            </a:extLst>
          </p:cNvPr>
          <p:cNvSpPr/>
          <p:nvPr userDrawn="1"/>
        </p:nvSpPr>
        <p:spPr>
          <a:xfrm>
            <a:off x="6759397" y="1531695"/>
            <a:ext cx="1433561" cy="1433557"/>
          </a:xfrm>
          <a:custGeom>
            <a:avLst/>
            <a:gdLst/>
            <a:ahLst/>
            <a:cxnLst>
              <a:cxn ang="3cd4">
                <a:pos x="hc" y="t"/>
              </a:cxn>
              <a:cxn ang="cd2">
                <a:pos x="l" y="vc"/>
              </a:cxn>
              <a:cxn ang="cd4">
                <a:pos x="hc" y="b"/>
              </a:cxn>
              <a:cxn ang="0">
                <a:pos x="r" y="vc"/>
              </a:cxn>
            </a:cxnLst>
            <a:rect l="l" t="t" r="r" b="b"/>
            <a:pathLst>
              <a:path w="473" h="473">
                <a:moveTo>
                  <a:pt x="236" y="0"/>
                </a:moveTo>
                <a:cubicBezTo>
                  <a:pt x="106" y="0"/>
                  <a:pt x="0" y="106"/>
                  <a:pt x="0" y="236"/>
                </a:cubicBezTo>
                <a:cubicBezTo>
                  <a:pt x="0" y="368"/>
                  <a:pt x="106" y="473"/>
                  <a:pt x="236" y="473"/>
                </a:cubicBezTo>
                <a:cubicBezTo>
                  <a:pt x="368" y="473"/>
                  <a:pt x="473" y="368"/>
                  <a:pt x="473" y="236"/>
                </a:cubicBezTo>
                <a:cubicBezTo>
                  <a:pt x="473" y="106"/>
                  <a:pt x="368" y="0"/>
                  <a:pt x="236" y="0"/>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3" name="Freeform: Shape 4236">
            <a:extLst>
              <a:ext uri="{FF2B5EF4-FFF2-40B4-BE49-F238E27FC236}">
                <a16:creationId xmlns:a16="http://schemas.microsoft.com/office/drawing/2014/main" id="{E3E33172-FC16-7348-B6CB-0DA756B4A34E}"/>
              </a:ext>
            </a:extLst>
          </p:cNvPr>
          <p:cNvSpPr/>
          <p:nvPr userDrawn="1"/>
        </p:nvSpPr>
        <p:spPr>
          <a:xfrm>
            <a:off x="1314241" y="1517842"/>
            <a:ext cx="1430523" cy="1433557"/>
          </a:xfrm>
          <a:custGeom>
            <a:avLst/>
            <a:gdLst/>
            <a:ahLst/>
            <a:cxnLst>
              <a:cxn ang="3cd4">
                <a:pos x="hc" y="t"/>
              </a:cxn>
              <a:cxn ang="cd2">
                <a:pos x="l" y="vc"/>
              </a:cxn>
              <a:cxn ang="cd4">
                <a:pos x="hc" y="b"/>
              </a:cxn>
              <a:cxn ang="0">
                <a:pos x="r" y="vc"/>
              </a:cxn>
            </a:cxnLst>
            <a:rect l="l" t="t" r="r" b="b"/>
            <a:pathLst>
              <a:path w="472" h="473">
                <a:moveTo>
                  <a:pt x="236" y="0"/>
                </a:moveTo>
                <a:cubicBezTo>
                  <a:pt x="105" y="0"/>
                  <a:pt x="0" y="106"/>
                  <a:pt x="0" y="236"/>
                </a:cubicBezTo>
                <a:cubicBezTo>
                  <a:pt x="0" y="368"/>
                  <a:pt x="105" y="473"/>
                  <a:pt x="236" y="473"/>
                </a:cubicBezTo>
                <a:cubicBezTo>
                  <a:pt x="365" y="473"/>
                  <a:pt x="472" y="368"/>
                  <a:pt x="472" y="236"/>
                </a:cubicBezTo>
                <a:cubicBezTo>
                  <a:pt x="472" y="106"/>
                  <a:pt x="365" y="0"/>
                  <a:pt x="236" y="0"/>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4" name="Freeform: Shape 4239">
            <a:extLst>
              <a:ext uri="{FF2B5EF4-FFF2-40B4-BE49-F238E27FC236}">
                <a16:creationId xmlns:a16="http://schemas.microsoft.com/office/drawing/2014/main" id="{3A9A804D-6DEF-EA44-9E39-13D8646F11D8}"/>
              </a:ext>
            </a:extLst>
          </p:cNvPr>
          <p:cNvSpPr/>
          <p:nvPr userDrawn="1"/>
        </p:nvSpPr>
        <p:spPr>
          <a:xfrm>
            <a:off x="9495766" y="1531695"/>
            <a:ext cx="1430523" cy="1433557"/>
          </a:xfrm>
          <a:custGeom>
            <a:avLst/>
            <a:gdLst/>
            <a:ahLst/>
            <a:cxnLst>
              <a:cxn ang="3cd4">
                <a:pos x="hc" y="t"/>
              </a:cxn>
              <a:cxn ang="cd2">
                <a:pos x="l" y="vc"/>
              </a:cxn>
              <a:cxn ang="cd4">
                <a:pos x="hc" y="b"/>
              </a:cxn>
              <a:cxn ang="0">
                <a:pos x="r" y="vc"/>
              </a:cxn>
            </a:cxnLst>
            <a:rect l="l" t="t" r="r" b="b"/>
            <a:pathLst>
              <a:path w="472" h="473">
                <a:moveTo>
                  <a:pt x="235" y="0"/>
                </a:moveTo>
                <a:cubicBezTo>
                  <a:pt x="105" y="0"/>
                  <a:pt x="0" y="106"/>
                  <a:pt x="0" y="236"/>
                </a:cubicBezTo>
                <a:cubicBezTo>
                  <a:pt x="0" y="368"/>
                  <a:pt x="105" y="473"/>
                  <a:pt x="235" y="473"/>
                </a:cubicBezTo>
                <a:cubicBezTo>
                  <a:pt x="365" y="473"/>
                  <a:pt x="472" y="368"/>
                  <a:pt x="472" y="236"/>
                </a:cubicBezTo>
                <a:cubicBezTo>
                  <a:pt x="472" y="106"/>
                  <a:pt x="365" y="0"/>
                  <a:pt x="235" y="0"/>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u="none" strike="noStrike" kern="1200" dirty="0">
              <a:ln>
                <a:noFill/>
              </a:ln>
              <a:latin typeface="Lato Regular" charset="0"/>
              <a:ea typeface="Arial Unicode MS" pitchFamily="2"/>
              <a:cs typeface="Arial Unicode MS" pitchFamily="2"/>
            </a:endParaRPr>
          </a:p>
        </p:txBody>
      </p:sp>
      <p:sp>
        <p:nvSpPr>
          <p:cNvPr id="36" name="Text Placeholder 23">
            <a:extLst>
              <a:ext uri="{FF2B5EF4-FFF2-40B4-BE49-F238E27FC236}">
                <a16:creationId xmlns:a16="http://schemas.microsoft.com/office/drawing/2014/main" id="{2C5867B6-D3F8-084D-A0DB-C38ACE410BF9}"/>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24" name="TextBox 23">
            <a:extLst>
              <a:ext uri="{FF2B5EF4-FFF2-40B4-BE49-F238E27FC236}">
                <a16:creationId xmlns:a16="http://schemas.microsoft.com/office/drawing/2014/main" id="{F21E0245-442E-774D-A69F-C19751482C2F}"/>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79168047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5 point icon Graph B">
    <p:spTree>
      <p:nvGrpSpPr>
        <p:cNvPr id="1" name=""/>
        <p:cNvGrpSpPr/>
        <p:nvPr/>
      </p:nvGrpSpPr>
      <p:grpSpPr>
        <a:xfrm>
          <a:off x="0" y="0"/>
          <a:ext cx="0" cy="0"/>
          <a:chOff x="0" y="0"/>
          <a:chExt cx="0" cy="0"/>
        </a:xfrm>
      </p:grpSpPr>
      <p:sp>
        <p:nvSpPr>
          <p:cNvPr id="26" name="Freeform 175">
            <a:extLst>
              <a:ext uri="{FF2B5EF4-FFF2-40B4-BE49-F238E27FC236}">
                <a16:creationId xmlns:a16="http://schemas.microsoft.com/office/drawing/2014/main" id="{8C0B3D42-2317-6946-847C-DF2D8C708228}"/>
              </a:ext>
            </a:extLst>
          </p:cNvPr>
          <p:cNvSpPr>
            <a:spLocks noChangeArrowheads="1"/>
          </p:cNvSpPr>
          <p:nvPr userDrawn="1"/>
        </p:nvSpPr>
        <p:spPr bwMode="auto">
          <a:xfrm>
            <a:off x="832077" y="3024269"/>
            <a:ext cx="1921262" cy="2081780"/>
          </a:xfrm>
          <a:custGeom>
            <a:avLst/>
            <a:gdLst>
              <a:gd name="T0" fmla="*/ 3123 w 3430"/>
              <a:gd name="T1" fmla="*/ 642 h 3719"/>
              <a:gd name="T2" fmla="*/ 3123 w 3430"/>
              <a:gd name="T3" fmla="*/ 642 h 3719"/>
              <a:gd name="T4" fmla="*/ 2090 w 3430"/>
              <a:gd name="T5" fmla="*/ 642 h 3719"/>
              <a:gd name="T6" fmla="*/ 1715 w 3430"/>
              <a:gd name="T7" fmla="*/ 0 h 3719"/>
              <a:gd name="T8" fmla="*/ 1347 w 3430"/>
              <a:gd name="T9" fmla="*/ 642 h 3719"/>
              <a:gd name="T10" fmla="*/ 307 w 3430"/>
              <a:gd name="T11" fmla="*/ 642 h 3719"/>
              <a:gd name="T12" fmla="*/ 0 w 3430"/>
              <a:gd name="T13" fmla="*/ 948 h 3719"/>
              <a:gd name="T14" fmla="*/ 0 w 3430"/>
              <a:gd name="T15" fmla="*/ 3420 h 3719"/>
              <a:gd name="T16" fmla="*/ 307 w 3430"/>
              <a:gd name="T17" fmla="*/ 3718 h 3719"/>
              <a:gd name="T18" fmla="*/ 3123 w 3430"/>
              <a:gd name="T19" fmla="*/ 3718 h 3719"/>
              <a:gd name="T20" fmla="*/ 3429 w 3430"/>
              <a:gd name="T21" fmla="*/ 3420 h 3719"/>
              <a:gd name="T22" fmla="*/ 3429 w 3430"/>
              <a:gd name="T23" fmla="*/ 948 h 3719"/>
              <a:gd name="T24" fmla="*/ 3123 w 3430"/>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30" h="3719">
                <a:moveTo>
                  <a:pt x="3123" y="642"/>
                </a:moveTo>
                <a:lnTo>
                  <a:pt x="3123" y="642"/>
                </a:lnTo>
                <a:cubicBezTo>
                  <a:pt x="2090" y="642"/>
                  <a:pt x="2090" y="642"/>
                  <a:pt x="2090" y="642"/>
                </a:cubicBezTo>
                <a:cubicBezTo>
                  <a:pt x="1715" y="0"/>
                  <a:pt x="1715" y="0"/>
                  <a:pt x="1715" y="0"/>
                </a:cubicBezTo>
                <a:cubicBezTo>
                  <a:pt x="1347" y="642"/>
                  <a:pt x="1347" y="642"/>
                  <a:pt x="1347" y="642"/>
                </a:cubicBezTo>
                <a:cubicBezTo>
                  <a:pt x="307" y="642"/>
                  <a:pt x="307" y="642"/>
                  <a:pt x="307" y="642"/>
                </a:cubicBezTo>
                <a:cubicBezTo>
                  <a:pt x="138" y="642"/>
                  <a:pt x="0" y="780"/>
                  <a:pt x="0" y="948"/>
                </a:cubicBezTo>
                <a:cubicBezTo>
                  <a:pt x="0" y="3420"/>
                  <a:pt x="0" y="3420"/>
                  <a:pt x="0" y="3420"/>
                </a:cubicBezTo>
                <a:cubicBezTo>
                  <a:pt x="0" y="3588"/>
                  <a:pt x="138" y="3718"/>
                  <a:pt x="307" y="3718"/>
                </a:cubicBezTo>
                <a:cubicBezTo>
                  <a:pt x="3123" y="3718"/>
                  <a:pt x="3123" y="3718"/>
                  <a:pt x="3123" y="3718"/>
                </a:cubicBezTo>
                <a:cubicBezTo>
                  <a:pt x="3291" y="3718"/>
                  <a:pt x="3429" y="3588"/>
                  <a:pt x="3429" y="3420"/>
                </a:cubicBezTo>
                <a:cubicBezTo>
                  <a:pt x="3429" y="948"/>
                  <a:pt x="3429" y="948"/>
                  <a:pt x="3429" y="948"/>
                </a:cubicBezTo>
                <a:cubicBezTo>
                  <a:pt x="3429" y="780"/>
                  <a:pt x="3291" y="642"/>
                  <a:pt x="3123" y="642"/>
                </a:cubicBezTo>
              </a:path>
            </a:pathLst>
          </a:custGeom>
          <a:solidFill>
            <a:srgbClr val="A82279"/>
          </a:solidFill>
          <a:ln w="9525" cap="flat">
            <a:noFill/>
            <a:bevel/>
            <a:headEnd/>
            <a:tailEnd/>
          </a:ln>
          <a:effectLst/>
        </p:spPr>
        <p:txBody>
          <a:bodyPr wrap="none" anchor="ctr"/>
          <a:lstStyle/>
          <a:p>
            <a:endParaRPr lang="en-US" sz="1801"/>
          </a:p>
        </p:txBody>
      </p:sp>
      <p:sp>
        <p:nvSpPr>
          <p:cNvPr id="27" name="Freeform 176">
            <a:extLst>
              <a:ext uri="{FF2B5EF4-FFF2-40B4-BE49-F238E27FC236}">
                <a16:creationId xmlns:a16="http://schemas.microsoft.com/office/drawing/2014/main" id="{40053DCA-CDEC-8B4D-B8F3-C1EF890EF020}"/>
              </a:ext>
            </a:extLst>
          </p:cNvPr>
          <p:cNvSpPr>
            <a:spLocks noChangeArrowheads="1"/>
          </p:cNvSpPr>
          <p:nvPr userDrawn="1"/>
        </p:nvSpPr>
        <p:spPr bwMode="auto">
          <a:xfrm>
            <a:off x="2970654" y="3024269"/>
            <a:ext cx="1916324" cy="2081780"/>
          </a:xfrm>
          <a:custGeom>
            <a:avLst/>
            <a:gdLst>
              <a:gd name="T0" fmla="*/ 3122 w 3421"/>
              <a:gd name="T1" fmla="*/ 642 h 3719"/>
              <a:gd name="T2" fmla="*/ 3122 w 3421"/>
              <a:gd name="T3" fmla="*/ 642 h 3719"/>
              <a:gd name="T4" fmla="*/ 2089 w 3421"/>
              <a:gd name="T5" fmla="*/ 642 h 3719"/>
              <a:gd name="T6" fmla="*/ 1722 w 3421"/>
              <a:gd name="T7" fmla="*/ 0 h 3719"/>
              <a:gd name="T8" fmla="*/ 1347 w 3421"/>
              <a:gd name="T9" fmla="*/ 642 h 3719"/>
              <a:gd name="T10" fmla="*/ 306 w 3421"/>
              <a:gd name="T11" fmla="*/ 642 h 3719"/>
              <a:gd name="T12" fmla="*/ 0 w 3421"/>
              <a:gd name="T13" fmla="*/ 948 h 3719"/>
              <a:gd name="T14" fmla="*/ 0 w 3421"/>
              <a:gd name="T15" fmla="*/ 3420 h 3719"/>
              <a:gd name="T16" fmla="*/ 306 w 3421"/>
              <a:gd name="T17" fmla="*/ 3718 h 3719"/>
              <a:gd name="T18" fmla="*/ 3122 w 3421"/>
              <a:gd name="T19" fmla="*/ 3718 h 3719"/>
              <a:gd name="T20" fmla="*/ 3420 w 3421"/>
              <a:gd name="T21" fmla="*/ 3420 h 3719"/>
              <a:gd name="T22" fmla="*/ 3420 w 3421"/>
              <a:gd name="T23" fmla="*/ 948 h 3719"/>
              <a:gd name="T24" fmla="*/ 3122 w 3421"/>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1" h="3719">
                <a:moveTo>
                  <a:pt x="3122" y="642"/>
                </a:moveTo>
                <a:lnTo>
                  <a:pt x="3122" y="642"/>
                </a:lnTo>
                <a:cubicBezTo>
                  <a:pt x="2089" y="642"/>
                  <a:pt x="2089" y="642"/>
                  <a:pt x="2089" y="642"/>
                </a:cubicBezTo>
                <a:cubicBezTo>
                  <a:pt x="1722" y="0"/>
                  <a:pt x="1722" y="0"/>
                  <a:pt x="1722" y="0"/>
                </a:cubicBezTo>
                <a:cubicBezTo>
                  <a:pt x="1347" y="642"/>
                  <a:pt x="1347" y="642"/>
                  <a:pt x="134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0" y="3718"/>
                  <a:pt x="3420" y="3588"/>
                  <a:pt x="3420" y="3420"/>
                </a:cubicBezTo>
                <a:cubicBezTo>
                  <a:pt x="3420" y="948"/>
                  <a:pt x="3420" y="948"/>
                  <a:pt x="3420" y="948"/>
                </a:cubicBezTo>
                <a:cubicBezTo>
                  <a:pt x="3420" y="780"/>
                  <a:pt x="3290" y="642"/>
                  <a:pt x="3122" y="642"/>
                </a:cubicBezTo>
              </a:path>
            </a:pathLst>
          </a:custGeom>
          <a:solidFill>
            <a:srgbClr val="5B74AF"/>
          </a:solidFill>
          <a:ln w="9525" cap="flat">
            <a:noFill/>
            <a:bevel/>
            <a:headEnd/>
            <a:tailEnd/>
          </a:ln>
          <a:effectLst/>
        </p:spPr>
        <p:txBody>
          <a:bodyPr wrap="none" anchor="ctr"/>
          <a:lstStyle/>
          <a:p>
            <a:endParaRPr lang="en-US" sz="1801" dirty="0"/>
          </a:p>
        </p:txBody>
      </p:sp>
      <p:sp>
        <p:nvSpPr>
          <p:cNvPr id="28" name="Freeform 177">
            <a:extLst>
              <a:ext uri="{FF2B5EF4-FFF2-40B4-BE49-F238E27FC236}">
                <a16:creationId xmlns:a16="http://schemas.microsoft.com/office/drawing/2014/main" id="{10B1012D-1247-0E4A-BFFD-D8F52FAEDE4C}"/>
              </a:ext>
            </a:extLst>
          </p:cNvPr>
          <p:cNvSpPr>
            <a:spLocks noChangeArrowheads="1"/>
          </p:cNvSpPr>
          <p:nvPr userDrawn="1"/>
        </p:nvSpPr>
        <p:spPr bwMode="auto">
          <a:xfrm>
            <a:off x="5104296" y="3024269"/>
            <a:ext cx="1918793" cy="2081780"/>
          </a:xfrm>
          <a:custGeom>
            <a:avLst/>
            <a:gdLst>
              <a:gd name="T0" fmla="*/ 3121 w 3428"/>
              <a:gd name="T1" fmla="*/ 642 h 3719"/>
              <a:gd name="T2" fmla="*/ 3121 w 3428"/>
              <a:gd name="T3" fmla="*/ 642 h 3719"/>
              <a:gd name="T4" fmla="*/ 2103 w 3428"/>
              <a:gd name="T5" fmla="*/ 642 h 3719"/>
              <a:gd name="T6" fmla="*/ 1729 w 3428"/>
              <a:gd name="T7" fmla="*/ 0 h 3719"/>
              <a:gd name="T8" fmla="*/ 1362 w 3428"/>
              <a:gd name="T9" fmla="*/ 642 h 3719"/>
              <a:gd name="T10" fmla="*/ 306 w 3428"/>
              <a:gd name="T11" fmla="*/ 642 h 3719"/>
              <a:gd name="T12" fmla="*/ 0 w 3428"/>
              <a:gd name="T13" fmla="*/ 948 h 3719"/>
              <a:gd name="T14" fmla="*/ 0 w 3428"/>
              <a:gd name="T15" fmla="*/ 3420 h 3719"/>
              <a:gd name="T16" fmla="*/ 306 w 3428"/>
              <a:gd name="T17" fmla="*/ 3718 h 3719"/>
              <a:gd name="T18" fmla="*/ 3121 w 3428"/>
              <a:gd name="T19" fmla="*/ 3718 h 3719"/>
              <a:gd name="T20" fmla="*/ 3427 w 3428"/>
              <a:gd name="T21" fmla="*/ 3420 h 3719"/>
              <a:gd name="T22" fmla="*/ 3427 w 3428"/>
              <a:gd name="T23" fmla="*/ 948 h 3719"/>
              <a:gd name="T24" fmla="*/ 3121 w 3428"/>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8" h="3719">
                <a:moveTo>
                  <a:pt x="3121" y="642"/>
                </a:moveTo>
                <a:lnTo>
                  <a:pt x="3121" y="642"/>
                </a:lnTo>
                <a:cubicBezTo>
                  <a:pt x="2103" y="642"/>
                  <a:pt x="2103" y="642"/>
                  <a:pt x="2103" y="642"/>
                </a:cubicBezTo>
                <a:cubicBezTo>
                  <a:pt x="1729" y="0"/>
                  <a:pt x="1729" y="0"/>
                  <a:pt x="1729" y="0"/>
                </a:cubicBezTo>
                <a:cubicBezTo>
                  <a:pt x="1362" y="642"/>
                  <a:pt x="1362" y="642"/>
                  <a:pt x="1362"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1" y="3718"/>
                  <a:pt x="3121" y="3718"/>
                  <a:pt x="3121" y="3718"/>
                </a:cubicBezTo>
                <a:cubicBezTo>
                  <a:pt x="3289" y="3718"/>
                  <a:pt x="3427" y="3588"/>
                  <a:pt x="3427" y="3420"/>
                </a:cubicBezTo>
                <a:cubicBezTo>
                  <a:pt x="3427" y="948"/>
                  <a:pt x="3427" y="948"/>
                  <a:pt x="3427" y="948"/>
                </a:cubicBezTo>
                <a:cubicBezTo>
                  <a:pt x="3427" y="780"/>
                  <a:pt x="3289" y="642"/>
                  <a:pt x="3121" y="642"/>
                </a:cubicBezTo>
              </a:path>
            </a:pathLst>
          </a:custGeom>
          <a:solidFill>
            <a:srgbClr val="71CDDC"/>
          </a:solidFill>
          <a:ln w="9525" cap="flat">
            <a:noFill/>
            <a:bevel/>
            <a:headEnd/>
            <a:tailEnd/>
          </a:ln>
          <a:effectLst/>
        </p:spPr>
        <p:txBody>
          <a:bodyPr wrap="none" anchor="ctr"/>
          <a:lstStyle/>
          <a:p>
            <a:endParaRPr lang="en-US" sz="1801"/>
          </a:p>
        </p:txBody>
      </p:sp>
      <p:sp>
        <p:nvSpPr>
          <p:cNvPr id="29" name="Freeform 178">
            <a:extLst>
              <a:ext uri="{FF2B5EF4-FFF2-40B4-BE49-F238E27FC236}">
                <a16:creationId xmlns:a16="http://schemas.microsoft.com/office/drawing/2014/main" id="{65CDE706-10CF-2F43-88C1-BCEBF0BED009}"/>
              </a:ext>
            </a:extLst>
          </p:cNvPr>
          <p:cNvSpPr>
            <a:spLocks noChangeArrowheads="1"/>
          </p:cNvSpPr>
          <p:nvPr userDrawn="1"/>
        </p:nvSpPr>
        <p:spPr bwMode="auto">
          <a:xfrm>
            <a:off x="7242871" y="3024269"/>
            <a:ext cx="1916324" cy="2081780"/>
          </a:xfrm>
          <a:custGeom>
            <a:avLst/>
            <a:gdLst>
              <a:gd name="T0" fmla="*/ 3115 w 3422"/>
              <a:gd name="T1" fmla="*/ 642 h 3719"/>
              <a:gd name="T2" fmla="*/ 3115 w 3422"/>
              <a:gd name="T3" fmla="*/ 642 h 3719"/>
              <a:gd name="T4" fmla="*/ 2105 w 3422"/>
              <a:gd name="T5" fmla="*/ 642 h 3719"/>
              <a:gd name="T6" fmla="*/ 1737 w 3422"/>
              <a:gd name="T7" fmla="*/ 0 h 3719"/>
              <a:gd name="T8" fmla="*/ 1362 w 3422"/>
              <a:gd name="T9" fmla="*/ 642 h 3719"/>
              <a:gd name="T10" fmla="*/ 299 w 3422"/>
              <a:gd name="T11" fmla="*/ 642 h 3719"/>
              <a:gd name="T12" fmla="*/ 0 w 3422"/>
              <a:gd name="T13" fmla="*/ 948 h 3719"/>
              <a:gd name="T14" fmla="*/ 0 w 3422"/>
              <a:gd name="T15" fmla="*/ 3420 h 3719"/>
              <a:gd name="T16" fmla="*/ 299 w 3422"/>
              <a:gd name="T17" fmla="*/ 3718 h 3719"/>
              <a:gd name="T18" fmla="*/ 3115 w 3422"/>
              <a:gd name="T19" fmla="*/ 3718 h 3719"/>
              <a:gd name="T20" fmla="*/ 3421 w 3422"/>
              <a:gd name="T21" fmla="*/ 3420 h 3719"/>
              <a:gd name="T22" fmla="*/ 3421 w 3422"/>
              <a:gd name="T23" fmla="*/ 948 h 3719"/>
              <a:gd name="T24" fmla="*/ 3115 w 3422"/>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2" h="3719">
                <a:moveTo>
                  <a:pt x="3115" y="642"/>
                </a:moveTo>
                <a:lnTo>
                  <a:pt x="3115" y="642"/>
                </a:lnTo>
                <a:cubicBezTo>
                  <a:pt x="2105" y="642"/>
                  <a:pt x="2105" y="642"/>
                  <a:pt x="2105" y="642"/>
                </a:cubicBezTo>
                <a:cubicBezTo>
                  <a:pt x="1737" y="0"/>
                  <a:pt x="1737" y="0"/>
                  <a:pt x="1737" y="0"/>
                </a:cubicBezTo>
                <a:cubicBezTo>
                  <a:pt x="1362" y="642"/>
                  <a:pt x="1362" y="642"/>
                  <a:pt x="1362" y="642"/>
                </a:cubicBezTo>
                <a:cubicBezTo>
                  <a:pt x="299" y="642"/>
                  <a:pt x="299" y="642"/>
                  <a:pt x="299" y="642"/>
                </a:cubicBezTo>
                <a:cubicBezTo>
                  <a:pt x="130" y="642"/>
                  <a:pt x="0" y="780"/>
                  <a:pt x="0" y="948"/>
                </a:cubicBezTo>
                <a:cubicBezTo>
                  <a:pt x="0" y="3420"/>
                  <a:pt x="0" y="3420"/>
                  <a:pt x="0" y="3420"/>
                </a:cubicBezTo>
                <a:cubicBezTo>
                  <a:pt x="0" y="3588"/>
                  <a:pt x="130" y="3718"/>
                  <a:pt x="299" y="3718"/>
                </a:cubicBezTo>
                <a:cubicBezTo>
                  <a:pt x="3115" y="3718"/>
                  <a:pt x="3115" y="3718"/>
                  <a:pt x="3115" y="3718"/>
                </a:cubicBezTo>
                <a:cubicBezTo>
                  <a:pt x="3283" y="3718"/>
                  <a:pt x="3421" y="3588"/>
                  <a:pt x="3421" y="3420"/>
                </a:cubicBezTo>
                <a:cubicBezTo>
                  <a:pt x="3421" y="948"/>
                  <a:pt x="3421" y="948"/>
                  <a:pt x="3421" y="948"/>
                </a:cubicBezTo>
                <a:cubicBezTo>
                  <a:pt x="3421" y="780"/>
                  <a:pt x="3283" y="642"/>
                  <a:pt x="3115" y="642"/>
                </a:cubicBezTo>
              </a:path>
            </a:pathLst>
          </a:custGeom>
          <a:solidFill>
            <a:srgbClr val="A82279"/>
          </a:solidFill>
          <a:ln w="9525" cap="flat">
            <a:noFill/>
            <a:bevel/>
            <a:headEnd/>
            <a:tailEnd/>
          </a:ln>
          <a:effectLst/>
        </p:spPr>
        <p:txBody>
          <a:bodyPr wrap="none" anchor="ctr"/>
          <a:lstStyle/>
          <a:p>
            <a:endParaRPr lang="en-US" sz="1801"/>
          </a:p>
        </p:txBody>
      </p:sp>
      <p:sp>
        <p:nvSpPr>
          <p:cNvPr id="30" name="Freeform 179">
            <a:extLst>
              <a:ext uri="{FF2B5EF4-FFF2-40B4-BE49-F238E27FC236}">
                <a16:creationId xmlns:a16="http://schemas.microsoft.com/office/drawing/2014/main" id="{832BCD4D-201E-8748-B1F7-9CE73C83B47C}"/>
              </a:ext>
            </a:extLst>
          </p:cNvPr>
          <p:cNvSpPr>
            <a:spLocks noChangeArrowheads="1"/>
          </p:cNvSpPr>
          <p:nvPr userDrawn="1"/>
        </p:nvSpPr>
        <p:spPr bwMode="auto">
          <a:xfrm>
            <a:off x="9376509" y="3024269"/>
            <a:ext cx="1921262" cy="2081780"/>
          </a:xfrm>
          <a:custGeom>
            <a:avLst/>
            <a:gdLst>
              <a:gd name="T0" fmla="*/ 3122 w 3429"/>
              <a:gd name="T1" fmla="*/ 642 h 3719"/>
              <a:gd name="T2" fmla="*/ 3122 w 3429"/>
              <a:gd name="T3" fmla="*/ 642 h 3719"/>
              <a:gd name="T4" fmla="*/ 2120 w 3429"/>
              <a:gd name="T5" fmla="*/ 642 h 3719"/>
              <a:gd name="T6" fmla="*/ 1745 w 3429"/>
              <a:gd name="T7" fmla="*/ 0 h 3719"/>
              <a:gd name="T8" fmla="*/ 1377 w 3429"/>
              <a:gd name="T9" fmla="*/ 642 h 3719"/>
              <a:gd name="T10" fmla="*/ 306 w 3429"/>
              <a:gd name="T11" fmla="*/ 642 h 3719"/>
              <a:gd name="T12" fmla="*/ 0 w 3429"/>
              <a:gd name="T13" fmla="*/ 948 h 3719"/>
              <a:gd name="T14" fmla="*/ 0 w 3429"/>
              <a:gd name="T15" fmla="*/ 3420 h 3719"/>
              <a:gd name="T16" fmla="*/ 306 w 3429"/>
              <a:gd name="T17" fmla="*/ 3718 h 3719"/>
              <a:gd name="T18" fmla="*/ 3122 w 3429"/>
              <a:gd name="T19" fmla="*/ 3718 h 3719"/>
              <a:gd name="T20" fmla="*/ 3428 w 3429"/>
              <a:gd name="T21" fmla="*/ 3420 h 3719"/>
              <a:gd name="T22" fmla="*/ 3428 w 3429"/>
              <a:gd name="T23" fmla="*/ 948 h 3719"/>
              <a:gd name="T24" fmla="*/ 3122 w 3429"/>
              <a:gd name="T25" fmla="*/ 642 h 37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429" h="3719">
                <a:moveTo>
                  <a:pt x="3122" y="642"/>
                </a:moveTo>
                <a:lnTo>
                  <a:pt x="3122" y="642"/>
                </a:lnTo>
                <a:cubicBezTo>
                  <a:pt x="2120" y="642"/>
                  <a:pt x="2120" y="642"/>
                  <a:pt x="2120" y="642"/>
                </a:cubicBezTo>
                <a:cubicBezTo>
                  <a:pt x="1745" y="0"/>
                  <a:pt x="1745" y="0"/>
                  <a:pt x="1745" y="0"/>
                </a:cubicBezTo>
                <a:cubicBezTo>
                  <a:pt x="1377" y="642"/>
                  <a:pt x="1377" y="642"/>
                  <a:pt x="1377" y="642"/>
                </a:cubicBezTo>
                <a:cubicBezTo>
                  <a:pt x="306" y="642"/>
                  <a:pt x="306" y="642"/>
                  <a:pt x="306" y="642"/>
                </a:cubicBezTo>
                <a:cubicBezTo>
                  <a:pt x="138" y="642"/>
                  <a:pt x="0" y="780"/>
                  <a:pt x="0" y="948"/>
                </a:cubicBezTo>
                <a:cubicBezTo>
                  <a:pt x="0" y="3420"/>
                  <a:pt x="0" y="3420"/>
                  <a:pt x="0" y="3420"/>
                </a:cubicBezTo>
                <a:cubicBezTo>
                  <a:pt x="0" y="3588"/>
                  <a:pt x="138" y="3718"/>
                  <a:pt x="306" y="3718"/>
                </a:cubicBezTo>
                <a:cubicBezTo>
                  <a:pt x="3122" y="3718"/>
                  <a:pt x="3122" y="3718"/>
                  <a:pt x="3122" y="3718"/>
                </a:cubicBezTo>
                <a:cubicBezTo>
                  <a:pt x="3291" y="3718"/>
                  <a:pt x="3428" y="3588"/>
                  <a:pt x="3428" y="3420"/>
                </a:cubicBezTo>
                <a:cubicBezTo>
                  <a:pt x="3428" y="948"/>
                  <a:pt x="3428" y="948"/>
                  <a:pt x="3428" y="948"/>
                </a:cubicBezTo>
                <a:cubicBezTo>
                  <a:pt x="3428" y="780"/>
                  <a:pt x="3291" y="642"/>
                  <a:pt x="3122" y="642"/>
                </a:cubicBezTo>
              </a:path>
            </a:pathLst>
          </a:custGeom>
          <a:solidFill>
            <a:srgbClr val="5B74AF"/>
          </a:solidFill>
          <a:ln w="9525" cap="flat">
            <a:noFill/>
            <a:bevel/>
            <a:headEnd/>
            <a:tailEnd/>
          </a:ln>
          <a:effectLst/>
        </p:spPr>
        <p:txBody>
          <a:bodyPr wrap="none" anchor="ctr"/>
          <a:lstStyle/>
          <a:p>
            <a:endParaRPr lang="en-US" sz="1801"/>
          </a:p>
        </p:txBody>
      </p:sp>
      <p:sp>
        <p:nvSpPr>
          <p:cNvPr id="50" name="Text Placeholder 17">
            <a:extLst>
              <a:ext uri="{FF2B5EF4-FFF2-40B4-BE49-F238E27FC236}">
                <a16:creationId xmlns:a16="http://schemas.microsoft.com/office/drawing/2014/main" id="{18990701-AC9F-534B-8665-6B063C6FD299}"/>
              </a:ext>
            </a:extLst>
          </p:cNvPr>
          <p:cNvSpPr>
            <a:spLocks noGrp="1"/>
          </p:cNvSpPr>
          <p:nvPr>
            <p:ph type="body" sz="quarter" idx="25" hasCustomPrompt="1"/>
          </p:nvPr>
        </p:nvSpPr>
        <p:spPr>
          <a:xfrm>
            <a:off x="846019" y="3772431"/>
            <a:ext cx="1903851"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2" name="Text Placeholder 17">
            <a:extLst>
              <a:ext uri="{FF2B5EF4-FFF2-40B4-BE49-F238E27FC236}">
                <a16:creationId xmlns:a16="http://schemas.microsoft.com/office/drawing/2014/main" id="{F8D16C6E-0FEF-E949-9F8E-AD42CE6382AE}"/>
              </a:ext>
            </a:extLst>
          </p:cNvPr>
          <p:cNvSpPr>
            <a:spLocks noGrp="1"/>
          </p:cNvSpPr>
          <p:nvPr>
            <p:ph type="body" sz="quarter" idx="31" hasCustomPrompt="1"/>
          </p:nvPr>
        </p:nvSpPr>
        <p:spPr>
          <a:xfrm>
            <a:off x="2973022" y="3766181"/>
            <a:ext cx="1921262"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4" name="Text Placeholder 17">
            <a:extLst>
              <a:ext uri="{FF2B5EF4-FFF2-40B4-BE49-F238E27FC236}">
                <a16:creationId xmlns:a16="http://schemas.microsoft.com/office/drawing/2014/main" id="{03C080F9-4843-5C45-9B7C-3FF59B8138FD}"/>
              </a:ext>
            </a:extLst>
          </p:cNvPr>
          <p:cNvSpPr>
            <a:spLocks noGrp="1"/>
          </p:cNvSpPr>
          <p:nvPr>
            <p:ph type="body" sz="quarter" idx="33" hasCustomPrompt="1"/>
          </p:nvPr>
        </p:nvSpPr>
        <p:spPr>
          <a:xfrm>
            <a:off x="5116950" y="3757727"/>
            <a:ext cx="1908507"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6" name="Text Placeholder 17">
            <a:extLst>
              <a:ext uri="{FF2B5EF4-FFF2-40B4-BE49-F238E27FC236}">
                <a16:creationId xmlns:a16="http://schemas.microsoft.com/office/drawing/2014/main" id="{FA8BB5AD-0DE3-1B4E-A424-802043EDCCCF}"/>
              </a:ext>
            </a:extLst>
          </p:cNvPr>
          <p:cNvSpPr>
            <a:spLocks noGrp="1"/>
          </p:cNvSpPr>
          <p:nvPr>
            <p:ph type="body" sz="quarter" idx="35" hasCustomPrompt="1"/>
          </p:nvPr>
        </p:nvSpPr>
        <p:spPr>
          <a:xfrm>
            <a:off x="7271389" y="3751477"/>
            <a:ext cx="1890174"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8" name="Text Placeholder 17">
            <a:extLst>
              <a:ext uri="{FF2B5EF4-FFF2-40B4-BE49-F238E27FC236}">
                <a16:creationId xmlns:a16="http://schemas.microsoft.com/office/drawing/2014/main" id="{400557A9-F756-6A47-95B0-B225A7B2B4DB}"/>
              </a:ext>
            </a:extLst>
          </p:cNvPr>
          <p:cNvSpPr>
            <a:spLocks noGrp="1"/>
          </p:cNvSpPr>
          <p:nvPr>
            <p:ph type="body" sz="quarter" idx="37" hasCustomPrompt="1"/>
          </p:nvPr>
        </p:nvSpPr>
        <p:spPr>
          <a:xfrm>
            <a:off x="9391239" y="3739902"/>
            <a:ext cx="1921262" cy="1035946"/>
          </a:xfrm>
        </p:spPr>
        <p:txBody>
          <a:bodyPr anchor="ctr">
            <a:noAutofit/>
          </a:bodyPr>
          <a:lstStyle>
            <a:lvl1pPr algn="ctr">
              <a:buNone/>
              <a:defRPr sz="24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4" name="Text Placeholder 23">
            <a:extLst>
              <a:ext uri="{FF2B5EF4-FFF2-40B4-BE49-F238E27FC236}">
                <a16:creationId xmlns:a16="http://schemas.microsoft.com/office/drawing/2014/main" id="{015BC25A-35C1-8746-B61A-3B1C393405B4}"/>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9" name="TextBox 18">
            <a:extLst>
              <a:ext uri="{FF2B5EF4-FFF2-40B4-BE49-F238E27FC236}">
                <a16:creationId xmlns:a16="http://schemas.microsoft.com/office/drawing/2014/main" id="{1BCB36A1-50DB-5C47-A385-E89BA6146AFF}"/>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405059520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5 point icon Graph C">
    <p:spTree>
      <p:nvGrpSpPr>
        <p:cNvPr id="1" name=""/>
        <p:cNvGrpSpPr/>
        <p:nvPr/>
      </p:nvGrpSpPr>
      <p:grpSpPr>
        <a:xfrm>
          <a:off x="0" y="0"/>
          <a:ext cx="0" cy="0"/>
          <a:chOff x="0" y="0"/>
          <a:chExt cx="0" cy="0"/>
        </a:xfrm>
      </p:grpSpPr>
      <p:grpSp>
        <p:nvGrpSpPr>
          <p:cNvPr id="100" name="Group 99">
            <a:extLst>
              <a:ext uri="{FF2B5EF4-FFF2-40B4-BE49-F238E27FC236}">
                <a16:creationId xmlns:a16="http://schemas.microsoft.com/office/drawing/2014/main" id="{9D47C539-7E1F-9A4D-A0E2-0874E257D47F}"/>
              </a:ext>
            </a:extLst>
          </p:cNvPr>
          <p:cNvGrpSpPr/>
          <p:nvPr userDrawn="1"/>
        </p:nvGrpSpPr>
        <p:grpSpPr>
          <a:xfrm>
            <a:off x="1154562" y="1887158"/>
            <a:ext cx="9882876" cy="2857960"/>
            <a:chOff x="1875859" y="4907106"/>
            <a:chExt cx="20625932" cy="5964670"/>
          </a:xfrm>
        </p:grpSpPr>
        <p:sp>
          <p:nvSpPr>
            <p:cNvPr id="101" name="Block Arc 100">
              <a:extLst>
                <a:ext uri="{FF2B5EF4-FFF2-40B4-BE49-F238E27FC236}">
                  <a16:creationId xmlns:a16="http://schemas.microsoft.com/office/drawing/2014/main" id="{DFBD3BC9-7E5A-4643-90E7-A5CDC7C6EAC3}"/>
                </a:ext>
              </a:extLst>
            </p:cNvPr>
            <p:cNvSpPr>
              <a:spLocks noChangeAspect="1"/>
            </p:cNvSpPr>
            <p:nvPr/>
          </p:nvSpPr>
          <p:spPr>
            <a:xfrm rot="10800000">
              <a:off x="1875859"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2" name="Block Arc 101">
              <a:extLst>
                <a:ext uri="{FF2B5EF4-FFF2-40B4-BE49-F238E27FC236}">
                  <a16:creationId xmlns:a16="http://schemas.microsoft.com/office/drawing/2014/main" id="{2A55FCAE-3E0F-C648-A867-D49B2D13DB17}"/>
                </a:ext>
              </a:extLst>
            </p:cNvPr>
            <p:cNvSpPr>
              <a:spLocks noChangeAspect="1"/>
            </p:cNvSpPr>
            <p:nvPr/>
          </p:nvSpPr>
          <p:spPr>
            <a:xfrm>
              <a:off x="5916227" y="4907106"/>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3" name="Block Arc 102">
              <a:extLst>
                <a:ext uri="{FF2B5EF4-FFF2-40B4-BE49-F238E27FC236}">
                  <a16:creationId xmlns:a16="http://schemas.microsoft.com/office/drawing/2014/main" id="{67B40F74-0334-F94D-A4A6-FC1A645B2016}"/>
                </a:ext>
              </a:extLst>
            </p:cNvPr>
            <p:cNvSpPr>
              <a:spLocks noChangeAspect="1"/>
            </p:cNvSpPr>
            <p:nvPr/>
          </p:nvSpPr>
          <p:spPr>
            <a:xfrm rot="10800000">
              <a:off x="9956596" y="4907108"/>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4" name="Block Arc 103">
              <a:extLst>
                <a:ext uri="{FF2B5EF4-FFF2-40B4-BE49-F238E27FC236}">
                  <a16:creationId xmlns:a16="http://schemas.microsoft.com/office/drawing/2014/main" id="{EA89031A-4F1E-3B4B-B3FD-73BD6969A58A}"/>
                </a:ext>
              </a:extLst>
            </p:cNvPr>
            <p:cNvSpPr>
              <a:spLocks noChangeAspect="1"/>
            </p:cNvSpPr>
            <p:nvPr/>
          </p:nvSpPr>
          <p:spPr>
            <a:xfrm>
              <a:off x="13996964"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5" name="Block Arc 104">
              <a:extLst>
                <a:ext uri="{FF2B5EF4-FFF2-40B4-BE49-F238E27FC236}">
                  <a16:creationId xmlns:a16="http://schemas.microsoft.com/office/drawing/2014/main" id="{BC102F9A-7693-8547-8518-EFB5ADD85CB1}"/>
                </a:ext>
              </a:extLst>
            </p:cNvPr>
            <p:cNvSpPr>
              <a:spLocks noChangeAspect="1"/>
            </p:cNvSpPr>
            <p:nvPr/>
          </p:nvSpPr>
          <p:spPr>
            <a:xfrm>
              <a:off x="1875859" y="4907106"/>
              <a:ext cx="4464459" cy="4631501"/>
            </a:xfrm>
            <a:prstGeom prst="blockArc">
              <a:avLst>
                <a:gd name="adj1" fmla="val 10800000"/>
                <a:gd name="adj2" fmla="val 0"/>
                <a:gd name="adj3" fmla="val 9694"/>
              </a:avLst>
            </a:prstGeom>
            <a:solidFill>
              <a:srgbClr val="A8227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6" name="Block Arc 105">
              <a:extLst>
                <a:ext uri="{FF2B5EF4-FFF2-40B4-BE49-F238E27FC236}">
                  <a16:creationId xmlns:a16="http://schemas.microsoft.com/office/drawing/2014/main" id="{2CC5A5AC-8BF0-BA45-9D0A-A9E2B4F5D89D}"/>
                </a:ext>
              </a:extLst>
            </p:cNvPr>
            <p:cNvSpPr>
              <a:spLocks noChangeAspect="1"/>
            </p:cNvSpPr>
            <p:nvPr/>
          </p:nvSpPr>
          <p:spPr>
            <a:xfrm rot="10800000">
              <a:off x="18037332" y="4907111"/>
              <a:ext cx="4464459" cy="4631501"/>
            </a:xfrm>
            <a:prstGeom prst="blockArc">
              <a:avLst>
                <a:gd name="adj1" fmla="val 10800000"/>
                <a:gd name="adj2" fmla="val 0"/>
                <a:gd name="adj3" fmla="val 9694"/>
              </a:avLst>
            </a:prstGeom>
            <a:solidFill>
              <a:srgbClr val="EFF1F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7" name="Block Arc 106">
              <a:extLst>
                <a:ext uri="{FF2B5EF4-FFF2-40B4-BE49-F238E27FC236}">
                  <a16:creationId xmlns:a16="http://schemas.microsoft.com/office/drawing/2014/main" id="{9C353EB8-D92A-1B42-9A1B-48051A61B7B2}"/>
                </a:ext>
              </a:extLst>
            </p:cNvPr>
            <p:cNvSpPr>
              <a:spLocks noChangeAspect="1"/>
            </p:cNvSpPr>
            <p:nvPr/>
          </p:nvSpPr>
          <p:spPr>
            <a:xfrm rot="10800000">
              <a:off x="5916227" y="4907106"/>
              <a:ext cx="4464459" cy="4631501"/>
            </a:xfrm>
            <a:prstGeom prst="blockArc">
              <a:avLst>
                <a:gd name="adj1" fmla="val 10800000"/>
                <a:gd name="adj2" fmla="val 0"/>
                <a:gd name="adj3" fmla="val 9694"/>
              </a:avLst>
            </a:prstGeom>
            <a:solidFill>
              <a:srgbClr val="71CDDC">
                <a:alpha val="82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dirty="0">
                <a:solidFill>
                  <a:schemeClr val="tx1"/>
                </a:solidFill>
              </a:endParaRPr>
            </a:p>
          </p:txBody>
        </p:sp>
        <p:sp>
          <p:nvSpPr>
            <p:cNvPr id="108" name="Block Arc 107">
              <a:extLst>
                <a:ext uri="{FF2B5EF4-FFF2-40B4-BE49-F238E27FC236}">
                  <a16:creationId xmlns:a16="http://schemas.microsoft.com/office/drawing/2014/main" id="{1C402117-6053-504C-8052-7EAC0B33EB8B}"/>
                </a:ext>
              </a:extLst>
            </p:cNvPr>
            <p:cNvSpPr>
              <a:spLocks noChangeAspect="1"/>
            </p:cNvSpPr>
            <p:nvPr/>
          </p:nvSpPr>
          <p:spPr>
            <a:xfrm rot="10800000">
              <a:off x="13996964" y="4907111"/>
              <a:ext cx="4464459" cy="4631501"/>
            </a:xfrm>
            <a:prstGeom prst="blockArc">
              <a:avLst>
                <a:gd name="adj1" fmla="val 10800000"/>
                <a:gd name="adj2" fmla="val 0"/>
                <a:gd name="adj3" fmla="val 9694"/>
              </a:avLst>
            </a:prstGeom>
            <a:solidFill>
              <a:srgbClr val="71CDD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09" name="Block Arc 108">
              <a:extLst>
                <a:ext uri="{FF2B5EF4-FFF2-40B4-BE49-F238E27FC236}">
                  <a16:creationId xmlns:a16="http://schemas.microsoft.com/office/drawing/2014/main" id="{46571C6C-6A6A-DC4C-938E-3A996BFCD104}"/>
                </a:ext>
              </a:extLst>
            </p:cNvPr>
            <p:cNvSpPr>
              <a:spLocks noChangeAspect="1"/>
            </p:cNvSpPr>
            <p:nvPr/>
          </p:nvSpPr>
          <p:spPr>
            <a:xfrm>
              <a:off x="9956596" y="4907108"/>
              <a:ext cx="4464459" cy="4631501"/>
            </a:xfrm>
            <a:prstGeom prst="blockArc">
              <a:avLst>
                <a:gd name="adj1" fmla="val 10800000"/>
                <a:gd name="adj2" fmla="val 0"/>
                <a:gd name="adj3" fmla="val 9694"/>
              </a:avLst>
            </a:prstGeom>
            <a:solidFill>
              <a:srgbClr val="5B74AF">
                <a:alpha val="61000"/>
              </a:srgb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0" name="Block Arc 109">
              <a:extLst>
                <a:ext uri="{FF2B5EF4-FFF2-40B4-BE49-F238E27FC236}">
                  <a16:creationId xmlns:a16="http://schemas.microsoft.com/office/drawing/2014/main" id="{1937D021-BEEA-E74F-9D71-6852BF32CF1F}"/>
                </a:ext>
              </a:extLst>
            </p:cNvPr>
            <p:cNvSpPr>
              <a:spLocks noChangeAspect="1"/>
            </p:cNvSpPr>
            <p:nvPr/>
          </p:nvSpPr>
          <p:spPr>
            <a:xfrm>
              <a:off x="18037332" y="4907110"/>
              <a:ext cx="4464459" cy="4631501"/>
            </a:xfrm>
            <a:prstGeom prst="blockArc">
              <a:avLst>
                <a:gd name="adj1" fmla="val 10800000"/>
                <a:gd name="adj2" fmla="val 0"/>
                <a:gd name="adj3" fmla="val 9694"/>
              </a:avLst>
            </a:prstGeom>
            <a:solidFill>
              <a:srgbClr val="A82279"/>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9598">
                <a:solidFill>
                  <a:schemeClr val="tx1"/>
                </a:solidFill>
              </a:endParaRPr>
            </a:p>
          </p:txBody>
        </p:sp>
        <p:sp>
          <p:nvSpPr>
            <p:cNvPr id="111" name="TextBox 110">
              <a:extLst>
                <a:ext uri="{FF2B5EF4-FFF2-40B4-BE49-F238E27FC236}">
                  <a16:creationId xmlns:a16="http://schemas.microsoft.com/office/drawing/2014/main" id="{78C7850B-F149-0E41-9A41-F0D02FB2B9C3}"/>
                </a:ext>
              </a:extLst>
            </p:cNvPr>
            <p:cNvSpPr txBox="1"/>
            <p:nvPr/>
          </p:nvSpPr>
          <p:spPr>
            <a:xfrm>
              <a:off x="3109365" y="10100699"/>
              <a:ext cx="2205372"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Mission</a:t>
              </a:r>
            </a:p>
          </p:txBody>
        </p:sp>
        <p:sp>
          <p:nvSpPr>
            <p:cNvPr id="113" name="TextBox 112">
              <a:extLst>
                <a:ext uri="{FF2B5EF4-FFF2-40B4-BE49-F238E27FC236}">
                  <a16:creationId xmlns:a16="http://schemas.microsoft.com/office/drawing/2014/main" id="{29C4BC7A-7D43-1647-99AE-68CD5E078683}"/>
                </a:ext>
              </a:extLst>
            </p:cNvPr>
            <p:cNvSpPr txBox="1"/>
            <p:nvPr/>
          </p:nvSpPr>
          <p:spPr>
            <a:xfrm>
              <a:off x="7224763" y="10100697"/>
              <a:ext cx="1847400"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Vision</a:t>
              </a:r>
            </a:p>
          </p:txBody>
        </p:sp>
        <p:sp>
          <p:nvSpPr>
            <p:cNvPr id="115" name="TextBox 114">
              <a:extLst>
                <a:ext uri="{FF2B5EF4-FFF2-40B4-BE49-F238E27FC236}">
                  <a16:creationId xmlns:a16="http://schemas.microsoft.com/office/drawing/2014/main" id="{D21B2BCF-57D6-7E49-8B6A-8CE063146E7B}"/>
                </a:ext>
              </a:extLst>
            </p:cNvPr>
            <p:cNvSpPr txBox="1"/>
            <p:nvPr/>
          </p:nvSpPr>
          <p:spPr>
            <a:xfrm>
              <a:off x="11335389" y="10100697"/>
              <a:ext cx="1706890"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Goals</a:t>
              </a:r>
            </a:p>
          </p:txBody>
        </p:sp>
        <p:sp>
          <p:nvSpPr>
            <p:cNvPr id="117" name="TextBox 116">
              <a:extLst>
                <a:ext uri="{FF2B5EF4-FFF2-40B4-BE49-F238E27FC236}">
                  <a16:creationId xmlns:a16="http://schemas.microsoft.com/office/drawing/2014/main" id="{5239597B-95B4-224B-8092-02E83F685D0A}"/>
                </a:ext>
              </a:extLst>
            </p:cNvPr>
            <p:cNvSpPr txBox="1"/>
            <p:nvPr/>
          </p:nvSpPr>
          <p:spPr>
            <a:xfrm>
              <a:off x="15235232" y="10100697"/>
              <a:ext cx="1987914"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Values</a:t>
              </a:r>
            </a:p>
          </p:txBody>
        </p:sp>
        <p:sp>
          <p:nvSpPr>
            <p:cNvPr id="119" name="TextBox 118">
              <a:extLst>
                <a:ext uri="{FF2B5EF4-FFF2-40B4-BE49-F238E27FC236}">
                  <a16:creationId xmlns:a16="http://schemas.microsoft.com/office/drawing/2014/main" id="{632B747A-D6C1-1A44-B024-63125FA7FE49}"/>
                </a:ext>
              </a:extLst>
            </p:cNvPr>
            <p:cNvSpPr txBox="1"/>
            <p:nvPr/>
          </p:nvSpPr>
          <p:spPr>
            <a:xfrm>
              <a:off x="19053131" y="10100697"/>
              <a:ext cx="2432868" cy="771077"/>
            </a:xfrm>
            <a:prstGeom prst="rect">
              <a:avLst/>
            </a:prstGeom>
            <a:noFill/>
          </p:spPr>
          <p:txBody>
            <a:bodyPr wrap="none" rtlCol="0">
              <a:spAutoFit/>
            </a:bodyPr>
            <a:lstStyle/>
            <a:p>
              <a:pPr algn="ctr"/>
              <a:r>
                <a:rPr lang="en-US" sz="1801" dirty="0">
                  <a:solidFill>
                    <a:schemeClr val="tx2"/>
                  </a:solidFill>
                  <a:latin typeface="Montserrat" pitchFamily="2" charset="77"/>
                  <a:ea typeface="Lato Light" panose="020F0502020204030203" pitchFamily="34" charset="0"/>
                  <a:cs typeface="Lato Light" panose="020F0502020204030203" pitchFamily="34" charset="0"/>
                </a:rPr>
                <a:t>Strategy</a:t>
              </a:r>
            </a:p>
          </p:txBody>
        </p:sp>
      </p:grpSp>
      <p:sp>
        <p:nvSpPr>
          <p:cNvPr id="131" name="Text Placeholder 17">
            <a:extLst>
              <a:ext uri="{FF2B5EF4-FFF2-40B4-BE49-F238E27FC236}">
                <a16:creationId xmlns:a16="http://schemas.microsoft.com/office/drawing/2014/main" id="{CD6CCE6C-B4E3-C149-902E-39BDA11B0FC0}"/>
              </a:ext>
            </a:extLst>
          </p:cNvPr>
          <p:cNvSpPr>
            <a:spLocks noGrp="1"/>
          </p:cNvSpPr>
          <p:nvPr>
            <p:ph type="body" sz="quarter" idx="30" hasCustomPrompt="1"/>
          </p:nvPr>
        </p:nvSpPr>
        <p:spPr>
          <a:xfrm>
            <a:off x="3269114"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2" name="Text Placeholder 17">
            <a:extLst>
              <a:ext uri="{FF2B5EF4-FFF2-40B4-BE49-F238E27FC236}">
                <a16:creationId xmlns:a16="http://schemas.microsoft.com/office/drawing/2014/main" id="{11104F8E-2BBD-8841-8033-FB61C44CE686}"/>
              </a:ext>
            </a:extLst>
          </p:cNvPr>
          <p:cNvSpPr>
            <a:spLocks noGrp="1"/>
          </p:cNvSpPr>
          <p:nvPr>
            <p:ph type="body" sz="quarter" idx="31" hasCustomPrompt="1"/>
          </p:nvPr>
        </p:nvSpPr>
        <p:spPr>
          <a:xfrm>
            <a:off x="1333178"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3" name="Text Placeholder 17">
            <a:extLst>
              <a:ext uri="{FF2B5EF4-FFF2-40B4-BE49-F238E27FC236}">
                <a16:creationId xmlns:a16="http://schemas.microsoft.com/office/drawing/2014/main" id="{ADA8F331-B773-9A48-9C92-B8D80C9D5D28}"/>
              </a:ext>
            </a:extLst>
          </p:cNvPr>
          <p:cNvSpPr>
            <a:spLocks noGrp="1"/>
          </p:cNvSpPr>
          <p:nvPr>
            <p:ph type="body" sz="quarter" idx="32" hasCustomPrompt="1"/>
          </p:nvPr>
        </p:nvSpPr>
        <p:spPr>
          <a:xfrm>
            <a:off x="7165572"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4" name="Text Placeholder 17">
            <a:extLst>
              <a:ext uri="{FF2B5EF4-FFF2-40B4-BE49-F238E27FC236}">
                <a16:creationId xmlns:a16="http://schemas.microsoft.com/office/drawing/2014/main" id="{8C6EB927-6876-364B-9D8E-642E2160F1F5}"/>
              </a:ext>
            </a:extLst>
          </p:cNvPr>
          <p:cNvSpPr>
            <a:spLocks noGrp="1"/>
          </p:cNvSpPr>
          <p:nvPr>
            <p:ph type="body" sz="quarter" idx="33" hasCustomPrompt="1"/>
          </p:nvPr>
        </p:nvSpPr>
        <p:spPr>
          <a:xfrm>
            <a:off x="5229638"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135" name="Text Placeholder 17">
            <a:extLst>
              <a:ext uri="{FF2B5EF4-FFF2-40B4-BE49-F238E27FC236}">
                <a16:creationId xmlns:a16="http://schemas.microsoft.com/office/drawing/2014/main" id="{01736E27-5CA5-014F-B907-7522BA18CBDD}"/>
              </a:ext>
            </a:extLst>
          </p:cNvPr>
          <p:cNvSpPr>
            <a:spLocks noGrp="1"/>
          </p:cNvSpPr>
          <p:nvPr>
            <p:ph type="body" sz="quarter" idx="34" hasCustomPrompt="1"/>
          </p:nvPr>
        </p:nvSpPr>
        <p:spPr>
          <a:xfrm>
            <a:off x="9101507" y="4533162"/>
            <a:ext cx="1732731"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28" name="Text Placeholder 23">
            <a:extLst>
              <a:ext uri="{FF2B5EF4-FFF2-40B4-BE49-F238E27FC236}">
                <a16:creationId xmlns:a16="http://schemas.microsoft.com/office/drawing/2014/main" id="{74CE074A-C461-B741-A948-84D85A8206D9}"/>
              </a:ext>
            </a:extLst>
          </p:cNvPr>
          <p:cNvSpPr>
            <a:spLocks noGrp="1"/>
          </p:cNvSpPr>
          <p:nvPr>
            <p:ph type="body" sz="quarter" idx="29" hasCustomPrompt="1"/>
          </p:nvPr>
        </p:nvSpPr>
        <p:spPr>
          <a:xfrm>
            <a:off x="10765" y="446203"/>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25" name="TextBox 24">
            <a:extLst>
              <a:ext uri="{FF2B5EF4-FFF2-40B4-BE49-F238E27FC236}">
                <a16:creationId xmlns:a16="http://schemas.microsoft.com/office/drawing/2014/main" id="{665D833F-063E-744A-B15C-10AECE0F272A}"/>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592762448"/>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percentage graph x 4">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958612" y="1840131"/>
            <a:ext cx="10383758" cy="2444009"/>
            <a:chOff x="2122935" y="4949396"/>
            <a:chExt cx="20123405" cy="5130922"/>
          </a:xfrm>
        </p:grpSpPr>
        <p:sp>
          <p:nvSpPr>
            <p:cNvPr id="30" name="Shape 493">
              <a:extLst>
                <a:ext uri="{FF2B5EF4-FFF2-40B4-BE49-F238E27FC236}">
                  <a16:creationId xmlns:a16="http://schemas.microsoft.com/office/drawing/2014/main" id="{FA93A623-AC46-CA41-AB39-3D0015516C37}"/>
                </a:ext>
              </a:extLst>
            </p:cNvPr>
            <p:cNvSpPr/>
            <p:nvPr/>
          </p:nvSpPr>
          <p:spPr>
            <a:xfrm>
              <a:off x="2122935" y="4949396"/>
              <a:ext cx="3790687"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52" name="TextBox 51">
              <a:extLst>
                <a:ext uri="{FF2B5EF4-FFF2-40B4-BE49-F238E27FC236}">
                  <a16:creationId xmlns:a16="http://schemas.microsoft.com/office/drawing/2014/main" id="{28835238-EF0F-C945-85D9-9B4D8000EB04}"/>
                </a:ext>
              </a:extLst>
            </p:cNvPr>
            <p:cNvSpPr txBox="1"/>
            <p:nvPr/>
          </p:nvSpPr>
          <p:spPr>
            <a:xfrm>
              <a:off x="12638768" y="9304678"/>
              <a:ext cx="4216021" cy="775640"/>
            </a:xfrm>
            <a:prstGeom prst="rect">
              <a:avLst/>
            </a:prstGeom>
            <a:noFill/>
          </p:spPr>
          <p:txBody>
            <a:bodyPr wrap="square" rtlCol="0">
              <a:spAutoFit/>
            </a:bodyPr>
            <a:lstStyle/>
            <a:p>
              <a:pPr algn="ctr"/>
              <a:r>
                <a:rPr lang="en-US" sz="1801" dirty="0">
                  <a:solidFill>
                    <a:schemeClr val="tx2"/>
                  </a:solidFill>
                  <a:latin typeface="Montserrat" pitchFamily="2" charset="77"/>
                  <a:ea typeface="Montserrat" charset="0"/>
                  <a:cs typeface="Montserrat" charset="0"/>
                </a:rPr>
                <a:t>Title Three</a:t>
              </a:r>
            </a:p>
          </p:txBody>
        </p:sp>
        <p:sp>
          <p:nvSpPr>
            <p:cNvPr id="50" name="TextBox 49">
              <a:extLst>
                <a:ext uri="{FF2B5EF4-FFF2-40B4-BE49-F238E27FC236}">
                  <a16:creationId xmlns:a16="http://schemas.microsoft.com/office/drawing/2014/main" id="{739C8343-8EBC-0249-A505-2B9597148B52}"/>
                </a:ext>
              </a:extLst>
            </p:cNvPr>
            <p:cNvSpPr txBox="1"/>
            <p:nvPr/>
          </p:nvSpPr>
          <p:spPr>
            <a:xfrm>
              <a:off x="18030319" y="9304676"/>
              <a:ext cx="4216021" cy="775640"/>
            </a:xfrm>
            <a:prstGeom prst="rect">
              <a:avLst/>
            </a:prstGeom>
            <a:noFill/>
          </p:spPr>
          <p:txBody>
            <a:bodyPr wrap="square" rtlCol="0">
              <a:spAutoFit/>
            </a:bodyPr>
            <a:lstStyle/>
            <a:p>
              <a:pPr algn="ctr"/>
              <a:r>
                <a:rPr lang="en-US" sz="1801" dirty="0">
                  <a:solidFill>
                    <a:schemeClr val="tx2"/>
                  </a:solidFill>
                  <a:latin typeface="Montserrat" pitchFamily="2" charset="77"/>
                  <a:ea typeface="Montserrat" charset="0"/>
                  <a:cs typeface="Montserrat" charset="0"/>
                </a:rPr>
                <a:t>Title Four</a:t>
              </a:r>
            </a:p>
          </p:txBody>
        </p:sp>
      </p:grpSp>
      <p:sp>
        <p:nvSpPr>
          <p:cNvPr id="58" name="Text Placeholder 17">
            <a:extLst>
              <a:ext uri="{FF2B5EF4-FFF2-40B4-BE49-F238E27FC236}">
                <a16:creationId xmlns:a16="http://schemas.microsoft.com/office/drawing/2014/main" id="{45DC1254-EFA2-0246-97A8-B695C82306D2}"/>
              </a:ext>
            </a:extLst>
          </p:cNvPr>
          <p:cNvSpPr>
            <a:spLocks noGrp="1"/>
          </p:cNvSpPr>
          <p:nvPr>
            <p:ph type="body" sz="quarter" idx="31" hasCustomPrompt="1"/>
          </p:nvPr>
        </p:nvSpPr>
        <p:spPr>
          <a:xfrm>
            <a:off x="893815" y="4265992"/>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3660246" y="4251143"/>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6427563" y="4217369"/>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9193993" y="4202520"/>
            <a:ext cx="2106524" cy="1237497"/>
          </a:xfrm>
        </p:spPr>
        <p:txBody>
          <a:bodyPr>
            <a:normAutofit/>
          </a:bodyPr>
          <a:lstStyle>
            <a:lvl1pPr marL="228607" marR="0" indent="-228607" algn="ctr" defTabSz="914423" rtl="0" eaLnBrk="1" fontAlgn="auto" latinLnBrk="0" hangingPunct="1">
              <a:lnSpc>
                <a:spcPct val="90000"/>
              </a:lnSpc>
              <a:spcBef>
                <a:spcPts val="1001"/>
              </a:spcBef>
              <a:spcAft>
                <a:spcPts val="0"/>
              </a:spcAft>
              <a:buClrTx/>
              <a:buSzTx/>
              <a:buFont typeface="Arial" panose="020B0604020202020204" pitchFamily="34" charset="0"/>
              <a:buNone/>
              <a:tabLst/>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6" name="Text Placeholder 17">
            <a:extLst>
              <a:ext uri="{FF2B5EF4-FFF2-40B4-BE49-F238E27FC236}">
                <a16:creationId xmlns:a16="http://schemas.microsoft.com/office/drawing/2014/main" id="{BF0A50F1-0099-544E-BA47-5E868B197C6C}"/>
              </a:ext>
            </a:extLst>
          </p:cNvPr>
          <p:cNvSpPr>
            <a:spLocks noGrp="1"/>
          </p:cNvSpPr>
          <p:nvPr>
            <p:ph type="body" sz="quarter" idx="38" hasCustomPrompt="1"/>
          </p:nvPr>
        </p:nvSpPr>
        <p:spPr>
          <a:xfrm>
            <a:off x="904743" y="2534901"/>
            <a:ext cx="2106524" cy="1237497"/>
          </a:xfrm>
        </p:spPr>
        <p:txBody>
          <a:bodyPr/>
          <a:lstStyle>
            <a:lvl1pPr algn="ctr">
              <a:buNone/>
              <a:defRPr sz="3600" b="1" i="0" spc="0">
                <a:solidFill>
                  <a:srgbClr val="A82279"/>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15%</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3697638" y="2534901"/>
            <a:ext cx="2106524" cy="1237497"/>
          </a:xfrm>
        </p:spPr>
        <p:txBody>
          <a:bodyPr/>
          <a:lstStyle>
            <a:lvl1pPr algn="ctr">
              <a:buNone/>
              <a:defRPr sz="3600" b="1" i="0" spc="0">
                <a:solidFill>
                  <a:srgbClr val="71CDDC"/>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6477677" y="2534901"/>
            <a:ext cx="2106524" cy="1237497"/>
          </a:xfrm>
        </p:spPr>
        <p:txBody>
          <a:bodyPr/>
          <a:lstStyle>
            <a:lvl1pPr algn="ctr">
              <a:buNone/>
              <a:defRPr sz="3600" b="1" i="0" spc="0">
                <a:solidFill>
                  <a:srgbClr val="5B74AF"/>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9270571" y="2534901"/>
            <a:ext cx="2106524" cy="1237497"/>
          </a:xfrm>
        </p:spPr>
        <p:txBody>
          <a:bodyPr/>
          <a:lstStyle>
            <a:lvl1pPr algn="ctr">
              <a:buNone/>
              <a:defRPr sz="3600" b="1" i="0" spc="0">
                <a:solidFill>
                  <a:srgbClr val="A9D8E4"/>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2" name="Text Placeholder 23">
            <a:extLst>
              <a:ext uri="{FF2B5EF4-FFF2-40B4-BE49-F238E27FC236}">
                <a16:creationId xmlns:a16="http://schemas.microsoft.com/office/drawing/2014/main" id="{1BC55702-7786-944E-BD19-9AD3785AFC44}"/>
              </a:ext>
            </a:extLst>
          </p:cNvPr>
          <p:cNvSpPr>
            <a:spLocks noGrp="1"/>
          </p:cNvSpPr>
          <p:nvPr>
            <p:ph type="body" sz="quarter" idx="29" hasCustomPrompt="1"/>
          </p:nvPr>
        </p:nvSpPr>
        <p:spPr>
          <a:xfrm>
            <a:off x="104893" y="443909"/>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9" name="TextBox 18">
            <a:extLst>
              <a:ext uri="{FF2B5EF4-FFF2-40B4-BE49-F238E27FC236}">
                <a16:creationId xmlns:a16="http://schemas.microsoft.com/office/drawing/2014/main" id="{5E88A6D8-DA4B-2E46-B7D7-892A5F16CABC}"/>
              </a:ext>
            </a:extLst>
          </p:cNvPr>
          <p:cNvSpPr txBox="1"/>
          <p:nvPr userDrawn="1"/>
        </p:nvSpPr>
        <p:spPr>
          <a:xfrm>
            <a:off x="10765" y="6284420"/>
            <a:ext cx="1218123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90370441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percentage graph x 3">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93BA184A-023C-D741-95F2-5828F3502BB6}"/>
              </a:ext>
            </a:extLst>
          </p:cNvPr>
          <p:cNvGrpSpPr/>
          <p:nvPr userDrawn="1"/>
        </p:nvGrpSpPr>
        <p:grpSpPr>
          <a:xfrm>
            <a:off x="2282521" y="1805254"/>
            <a:ext cx="7491957" cy="1805615"/>
            <a:chOff x="7490990" y="4949396"/>
            <a:chExt cx="14519185" cy="3790686"/>
          </a:xfrm>
        </p:grpSpPr>
        <p:sp>
          <p:nvSpPr>
            <p:cNvPr id="36" name="Shape 493">
              <a:extLst>
                <a:ext uri="{FF2B5EF4-FFF2-40B4-BE49-F238E27FC236}">
                  <a16:creationId xmlns:a16="http://schemas.microsoft.com/office/drawing/2014/main" id="{38C420ED-6E9F-674D-A99A-935C1707DBD8}"/>
                </a:ext>
              </a:extLst>
            </p:cNvPr>
            <p:cNvSpPr/>
            <p:nvPr/>
          </p:nvSpPr>
          <p:spPr>
            <a:xfrm>
              <a:off x="7490990"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38" name="Shape 493">
              <a:extLst>
                <a:ext uri="{FF2B5EF4-FFF2-40B4-BE49-F238E27FC236}">
                  <a16:creationId xmlns:a16="http://schemas.microsoft.com/office/drawing/2014/main" id="{AC29EF66-7866-244A-901E-6F9DA32957D7}"/>
                </a:ext>
              </a:extLst>
            </p:cNvPr>
            <p:cNvSpPr/>
            <p:nvPr/>
          </p:nvSpPr>
          <p:spPr>
            <a:xfrm>
              <a:off x="12851432"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sp>
          <p:nvSpPr>
            <p:cNvPr id="40" name="Shape 493">
              <a:extLst>
                <a:ext uri="{FF2B5EF4-FFF2-40B4-BE49-F238E27FC236}">
                  <a16:creationId xmlns:a16="http://schemas.microsoft.com/office/drawing/2014/main" id="{092AE388-879D-3241-A548-3530A2E53D68}"/>
                </a:ext>
              </a:extLst>
            </p:cNvPr>
            <p:cNvSpPr/>
            <p:nvPr/>
          </p:nvSpPr>
          <p:spPr>
            <a:xfrm>
              <a:off x="18219487" y="4949396"/>
              <a:ext cx="3790688" cy="3790686"/>
            </a:xfrm>
            <a:prstGeom prst="ellipse">
              <a:avLst/>
            </a:prstGeom>
            <a:solidFill>
              <a:schemeClr val="bg2"/>
            </a:solidFill>
            <a:ln w="190500" cap="flat" cmpd="sng">
              <a:solidFill>
                <a:srgbClr val="EFF1F8"/>
              </a:solidFill>
              <a:prstDash val="solid"/>
              <a:round/>
              <a:headEnd type="none" w="med" len="med"/>
              <a:tailEnd type="none" w="med" len="med"/>
            </a:ln>
          </p:spPr>
          <p:txBody>
            <a:bodyPr lIns="91389" tIns="45682" rIns="91389" bIns="45682" anchor="ctr" anchorCtr="0">
              <a:noAutofit/>
            </a:bodyPr>
            <a:lstStyle/>
            <a:p>
              <a:pPr algn="ctr"/>
              <a:endParaRPr sz="1349" dirty="0">
                <a:solidFill>
                  <a:schemeClr val="lt1"/>
                </a:solidFill>
                <a:latin typeface="Montserrat Light" charset="0"/>
                <a:ea typeface="Montserrat Light" charset="0"/>
                <a:cs typeface="Montserrat Light" charset="0"/>
                <a:sym typeface="Calibri"/>
              </a:endParaRPr>
            </a:p>
          </p:txBody>
        </p:sp>
      </p:grpSp>
      <p:sp>
        <p:nvSpPr>
          <p:cNvPr id="59" name="Text Placeholder 17">
            <a:extLst>
              <a:ext uri="{FF2B5EF4-FFF2-40B4-BE49-F238E27FC236}">
                <a16:creationId xmlns:a16="http://schemas.microsoft.com/office/drawing/2014/main" id="{1CCAFBB9-7E7E-5240-A8B6-015D5A5457C9}"/>
              </a:ext>
            </a:extLst>
          </p:cNvPr>
          <p:cNvSpPr>
            <a:spLocks noGrp="1"/>
          </p:cNvSpPr>
          <p:nvPr>
            <p:ph type="body" sz="quarter" idx="35" hasCustomPrompt="1"/>
          </p:nvPr>
        </p:nvSpPr>
        <p:spPr>
          <a:xfrm>
            <a:off x="2214217" y="4216264"/>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0" name="Text Placeholder 17">
            <a:extLst>
              <a:ext uri="{FF2B5EF4-FFF2-40B4-BE49-F238E27FC236}">
                <a16:creationId xmlns:a16="http://schemas.microsoft.com/office/drawing/2014/main" id="{B76C1A38-EC9E-5E4C-8AA6-04B4158CC289}"/>
              </a:ext>
            </a:extLst>
          </p:cNvPr>
          <p:cNvSpPr>
            <a:spLocks noGrp="1"/>
          </p:cNvSpPr>
          <p:nvPr>
            <p:ph type="body" sz="quarter" idx="36" hasCustomPrompt="1"/>
          </p:nvPr>
        </p:nvSpPr>
        <p:spPr>
          <a:xfrm>
            <a:off x="4981534" y="4182490"/>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1" name="Text Placeholder 17">
            <a:extLst>
              <a:ext uri="{FF2B5EF4-FFF2-40B4-BE49-F238E27FC236}">
                <a16:creationId xmlns:a16="http://schemas.microsoft.com/office/drawing/2014/main" id="{2A7D1C48-2B49-5F45-B3A3-A718156361A9}"/>
              </a:ext>
            </a:extLst>
          </p:cNvPr>
          <p:cNvSpPr>
            <a:spLocks noGrp="1"/>
          </p:cNvSpPr>
          <p:nvPr>
            <p:ph type="body" sz="quarter" idx="37" hasCustomPrompt="1"/>
          </p:nvPr>
        </p:nvSpPr>
        <p:spPr>
          <a:xfrm>
            <a:off x="7747965" y="4167641"/>
            <a:ext cx="2106524" cy="1237497"/>
          </a:xfrm>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Title</a:t>
            </a:r>
            <a:endParaRPr lang="en-US" dirty="0"/>
          </a:p>
        </p:txBody>
      </p:sp>
      <p:sp>
        <p:nvSpPr>
          <p:cNvPr id="67" name="Text Placeholder 17">
            <a:extLst>
              <a:ext uri="{FF2B5EF4-FFF2-40B4-BE49-F238E27FC236}">
                <a16:creationId xmlns:a16="http://schemas.microsoft.com/office/drawing/2014/main" id="{1D253296-4B46-D842-847C-C71F08289F3D}"/>
              </a:ext>
            </a:extLst>
          </p:cNvPr>
          <p:cNvSpPr>
            <a:spLocks noGrp="1"/>
          </p:cNvSpPr>
          <p:nvPr>
            <p:ph type="body" sz="quarter" idx="39" hasCustomPrompt="1"/>
          </p:nvPr>
        </p:nvSpPr>
        <p:spPr>
          <a:xfrm>
            <a:off x="2251611" y="2500022"/>
            <a:ext cx="2106524" cy="1237497"/>
          </a:xfrm>
        </p:spPr>
        <p:txBody>
          <a:bodyPr/>
          <a:lstStyle>
            <a:lvl1pPr algn="ctr">
              <a:buNone/>
              <a:defRPr sz="3600" b="1" i="0" spc="0">
                <a:solidFill>
                  <a:srgbClr val="A82279"/>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75%</a:t>
            </a:r>
            <a:endParaRPr lang="en-US" dirty="0"/>
          </a:p>
        </p:txBody>
      </p:sp>
      <p:sp>
        <p:nvSpPr>
          <p:cNvPr id="68" name="Text Placeholder 17">
            <a:extLst>
              <a:ext uri="{FF2B5EF4-FFF2-40B4-BE49-F238E27FC236}">
                <a16:creationId xmlns:a16="http://schemas.microsoft.com/office/drawing/2014/main" id="{1163A095-438E-3846-9D31-7BCF50AB9F4A}"/>
              </a:ext>
            </a:extLst>
          </p:cNvPr>
          <p:cNvSpPr>
            <a:spLocks noGrp="1"/>
          </p:cNvSpPr>
          <p:nvPr>
            <p:ph type="body" sz="quarter" idx="40" hasCustomPrompt="1"/>
          </p:nvPr>
        </p:nvSpPr>
        <p:spPr>
          <a:xfrm>
            <a:off x="5031648" y="2500022"/>
            <a:ext cx="2106524" cy="1237497"/>
          </a:xfrm>
        </p:spPr>
        <p:txBody>
          <a:bodyPr/>
          <a:lstStyle>
            <a:lvl1pPr algn="ctr">
              <a:buNone/>
              <a:defRPr sz="3600" b="1" i="0" spc="0">
                <a:solidFill>
                  <a:srgbClr val="A9D8E4"/>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40%</a:t>
            </a:r>
            <a:endParaRPr lang="en-US" dirty="0"/>
          </a:p>
        </p:txBody>
      </p:sp>
      <p:sp>
        <p:nvSpPr>
          <p:cNvPr id="69" name="Text Placeholder 17">
            <a:extLst>
              <a:ext uri="{FF2B5EF4-FFF2-40B4-BE49-F238E27FC236}">
                <a16:creationId xmlns:a16="http://schemas.microsoft.com/office/drawing/2014/main" id="{0D07E6F6-7E43-1545-B543-F570FB3E17CA}"/>
              </a:ext>
            </a:extLst>
          </p:cNvPr>
          <p:cNvSpPr>
            <a:spLocks noGrp="1"/>
          </p:cNvSpPr>
          <p:nvPr>
            <p:ph type="body" sz="quarter" idx="41" hasCustomPrompt="1"/>
          </p:nvPr>
        </p:nvSpPr>
        <p:spPr>
          <a:xfrm>
            <a:off x="7824542" y="2500022"/>
            <a:ext cx="2106524" cy="1237497"/>
          </a:xfrm>
        </p:spPr>
        <p:txBody>
          <a:bodyPr/>
          <a:lstStyle>
            <a:lvl1pPr algn="ctr">
              <a:buNone/>
              <a:defRPr sz="3600" b="1" i="0" spc="0">
                <a:solidFill>
                  <a:srgbClr val="5B74AF"/>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60%</a:t>
            </a:r>
            <a:endParaRPr lang="en-US" dirty="0"/>
          </a:p>
        </p:txBody>
      </p:sp>
      <p:sp>
        <p:nvSpPr>
          <p:cNvPr id="22" name="Text Placeholder 23">
            <a:extLst>
              <a:ext uri="{FF2B5EF4-FFF2-40B4-BE49-F238E27FC236}">
                <a16:creationId xmlns:a16="http://schemas.microsoft.com/office/drawing/2014/main" id="{D2DAF5CD-B3CE-234A-9CAF-84513EFD18DB}"/>
              </a:ext>
            </a:extLst>
          </p:cNvPr>
          <p:cNvSpPr>
            <a:spLocks noGrp="1"/>
          </p:cNvSpPr>
          <p:nvPr>
            <p:ph type="body" sz="quarter" idx="29" hasCustomPrompt="1"/>
          </p:nvPr>
        </p:nvSpPr>
        <p:spPr>
          <a:xfrm>
            <a:off x="10765" y="430462"/>
            <a:ext cx="12181236" cy="582221"/>
          </a:xfrm>
        </p:spPr>
        <p:txBody>
          <a:bodyPr>
            <a:normAutofit/>
          </a:bodyPr>
          <a:lstStyle>
            <a:lvl1pPr marL="0" indent="0" algn="ctr">
              <a:buNone/>
              <a:defRPr sz="3600" b="0" i="0">
                <a:solidFill>
                  <a:srgbClr val="1A1918"/>
                </a:solidFill>
                <a:latin typeface="+mn-lt"/>
              </a:defRPr>
            </a:lvl1pPr>
          </a:lstStyle>
          <a:p>
            <a:pPr lvl="0"/>
            <a:r>
              <a:rPr lang="en-US" dirty="0"/>
              <a:t>Heading</a:t>
            </a:r>
          </a:p>
        </p:txBody>
      </p:sp>
      <p:sp>
        <p:nvSpPr>
          <p:cNvPr id="14" name="TextBox 13">
            <a:extLst>
              <a:ext uri="{FF2B5EF4-FFF2-40B4-BE49-F238E27FC236}">
                <a16:creationId xmlns:a16="http://schemas.microsoft.com/office/drawing/2014/main" id="{0FC34B70-C7AA-D940-88D0-D470CAA77AE8}"/>
              </a:ext>
            </a:extLst>
          </p:cNvPr>
          <p:cNvSpPr txBox="1"/>
          <p:nvPr userDrawn="1"/>
        </p:nvSpPr>
        <p:spPr>
          <a:xfrm>
            <a:off x="480182" y="6284420"/>
            <a:ext cx="11425605"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90210768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ircle icon graph">
    <p:spTree>
      <p:nvGrpSpPr>
        <p:cNvPr id="1" name=""/>
        <p:cNvGrpSpPr/>
        <p:nvPr/>
      </p:nvGrpSpPr>
      <p:grpSpPr>
        <a:xfrm>
          <a:off x="0" y="0"/>
          <a:ext cx="0" cy="0"/>
          <a:chOff x="0" y="0"/>
          <a:chExt cx="0" cy="0"/>
        </a:xfrm>
      </p:grpSpPr>
      <p:sp>
        <p:nvSpPr>
          <p:cNvPr id="3" name="Freeform 360">
            <a:extLst>
              <a:ext uri="{FF2B5EF4-FFF2-40B4-BE49-F238E27FC236}">
                <a16:creationId xmlns:a16="http://schemas.microsoft.com/office/drawing/2014/main" id="{444920D1-2F08-AC4B-8699-90F0CFC61A19}"/>
              </a:ext>
            </a:extLst>
          </p:cNvPr>
          <p:cNvSpPr>
            <a:spLocks noChangeArrowheads="1"/>
          </p:cNvSpPr>
          <p:nvPr/>
        </p:nvSpPr>
        <p:spPr bwMode="auto">
          <a:xfrm flipH="1">
            <a:off x="9854382" y="2432903"/>
            <a:ext cx="489419" cy="1476841"/>
          </a:xfrm>
          <a:custGeom>
            <a:avLst/>
            <a:gdLst>
              <a:gd name="T0" fmla="*/ 0 w 1005"/>
              <a:gd name="T1" fmla="*/ 2794 h 3034"/>
              <a:gd name="T2" fmla="*/ 0 w 1005"/>
              <a:gd name="T3" fmla="*/ 2794 h 3034"/>
              <a:gd name="T4" fmla="*/ 16 w 1005"/>
              <a:gd name="T5" fmla="*/ 2738 h 3034"/>
              <a:gd name="T6" fmla="*/ 207 w 1005"/>
              <a:gd name="T7" fmla="*/ 1520 h 3034"/>
              <a:gd name="T8" fmla="*/ 16 w 1005"/>
              <a:gd name="T9" fmla="*/ 294 h 3034"/>
              <a:gd name="T10" fmla="*/ 0 w 1005"/>
              <a:gd name="T11" fmla="*/ 247 h 3034"/>
              <a:gd name="T12" fmla="*/ 757 w 1005"/>
              <a:gd name="T13" fmla="*/ 0 h 3034"/>
              <a:gd name="T14" fmla="*/ 773 w 1005"/>
              <a:gd name="T15" fmla="*/ 48 h 3034"/>
              <a:gd name="T16" fmla="*/ 1004 w 1005"/>
              <a:gd name="T17" fmla="*/ 1520 h 3034"/>
              <a:gd name="T18" fmla="*/ 773 w 1005"/>
              <a:gd name="T19" fmla="*/ 2985 h 3034"/>
              <a:gd name="T20" fmla="*/ 757 w 1005"/>
              <a:gd name="T21" fmla="*/ 3033 h 3034"/>
              <a:gd name="T22" fmla="*/ 0 w 1005"/>
              <a:gd name="T23" fmla="*/ 2794 h 3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5" h="3034">
                <a:moveTo>
                  <a:pt x="0" y="2794"/>
                </a:moveTo>
                <a:lnTo>
                  <a:pt x="0" y="2794"/>
                </a:lnTo>
                <a:cubicBezTo>
                  <a:pt x="16" y="2738"/>
                  <a:pt x="16" y="2738"/>
                  <a:pt x="16" y="2738"/>
                </a:cubicBezTo>
                <a:cubicBezTo>
                  <a:pt x="144" y="2348"/>
                  <a:pt x="207" y="1934"/>
                  <a:pt x="207" y="1520"/>
                </a:cubicBezTo>
                <a:cubicBezTo>
                  <a:pt x="207" y="1099"/>
                  <a:pt x="144" y="693"/>
                  <a:pt x="16" y="294"/>
                </a:cubicBezTo>
                <a:cubicBezTo>
                  <a:pt x="0" y="247"/>
                  <a:pt x="0" y="247"/>
                  <a:pt x="0" y="247"/>
                </a:cubicBezTo>
                <a:cubicBezTo>
                  <a:pt x="757" y="0"/>
                  <a:pt x="757" y="0"/>
                  <a:pt x="757" y="0"/>
                </a:cubicBezTo>
                <a:cubicBezTo>
                  <a:pt x="773" y="48"/>
                  <a:pt x="773" y="48"/>
                  <a:pt x="773" y="48"/>
                </a:cubicBezTo>
                <a:cubicBezTo>
                  <a:pt x="932" y="526"/>
                  <a:pt x="1004" y="1019"/>
                  <a:pt x="1004" y="1520"/>
                </a:cubicBezTo>
                <a:cubicBezTo>
                  <a:pt x="1004" y="2022"/>
                  <a:pt x="932" y="2515"/>
                  <a:pt x="773" y="2985"/>
                </a:cubicBezTo>
                <a:cubicBezTo>
                  <a:pt x="757" y="3033"/>
                  <a:pt x="757" y="3033"/>
                  <a:pt x="757" y="3033"/>
                </a:cubicBezTo>
                <a:lnTo>
                  <a:pt x="0" y="2794"/>
                </a:lnTo>
              </a:path>
            </a:pathLst>
          </a:custGeom>
          <a:solidFill>
            <a:srgbClr val="5B74AF">
              <a:alpha val="76000"/>
            </a:srgbClr>
          </a:solidFill>
          <a:ln>
            <a:noFill/>
          </a:ln>
          <a:effectLst/>
        </p:spPr>
        <p:txBody>
          <a:bodyPr wrap="none" anchor="ctr"/>
          <a:lstStyle/>
          <a:p>
            <a:endParaRPr lang="en-US" sz="1801"/>
          </a:p>
        </p:txBody>
      </p:sp>
      <p:sp>
        <p:nvSpPr>
          <p:cNvPr id="4" name="Freeform 362">
            <a:extLst>
              <a:ext uri="{FF2B5EF4-FFF2-40B4-BE49-F238E27FC236}">
                <a16:creationId xmlns:a16="http://schemas.microsoft.com/office/drawing/2014/main" id="{7CCCF227-4B75-8E43-B1E3-6224CB19C115}"/>
              </a:ext>
            </a:extLst>
          </p:cNvPr>
          <p:cNvSpPr>
            <a:spLocks noChangeArrowheads="1"/>
          </p:cNvSpPr>
          <p:nvPr/>
        </p:nvSpPr>
        <p:spPr bwMode="auto">
          <a:xfrm flipH="1">
            <a:off x="10783847" y="863760"/>
            <a:ext cx="1408153" cy="768473"/>
          </a:xfrm>
          <a:custGeom>
            <a:avLst/>
            <a:gdLst>
              <a:gd name="T0" fmla="*/ 2381 w 2891"/>
              <a:gd name="T1" fmla="*/ 1545 h 1577"/>
              <a:gd name="T2" fmla="*/ 2381 w 2891"/>
              <a:gd name="T3" fmla="*/ 1545 h 1577"/>
              <a:gd name="T4" fmla="*/ 55 w 2891"/>
              <a:gd name="T5" fmla="*/ 796 h 1577"/>
              <a:gd name="T6" fmla="*/ 0 w 2891"/>
              <a:gd name="T7" fmla="*/ 796 h 1577"/>
              <a:gd name="T8" fmla="*/ 0 w 2891"/>
              <a:gd name="T9" fmla="*/ 0 h 1577"/>
              <a:gd name="T10" fmla="*/ 55 w 2891"/>
              <a:gd name="T11" fmla="*/ 0 h 1577"/>
              <a:gd name="T12" fmla="*/ 2851 w 2891"/>
              <a:gd name="T13" fmla="*/ 900 h 1577"/>
              <a:gd name="T14" fmla="*/ 2890 w 2891"/>
              <a:gd name="T15" fmla="*/ 931 h 1577"/>
              <a:gd name="T16" fmla="*/ 2420 w 2891"/>
              <a:gd name="T17" fmla="*/ 1576 h 1577"/>
              <a:gd name="T18" fmla="*/ 2381 w 2891"/>
              <a:gd name="T19" fmla="*/ 1545 h 15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77">
                <a:moveTo>
                  <a:pt x="2381" y="1545"/>
                </a:moveTo>
                <a:lnTo>
                  <a:pt x="2381" y="1545"/>
                </a:lnTo>
                <a:cubicBezTo>
                  <a:pt x="1704" y="1051"/>
                  <a:pt x="900" y="796"/>
                  <a:pt x="55" y="796"/>
                </a:cubicBezTo>
                <a:cubicBezTo>
                  <a:pt x="0" y="796"/>
                  <a:pt x="0" y="796"/>
                  <a:pt x="0" y="796"/>
                </a:cubicBezTo>
                <a:cubicBezTo>
                  <a:pt x="0" y="0"/>
                  <a:pt x="0" y="0"/>
                  <a:pt x="0" y="0"/>
                </a:cubicBezTo>
                <a:cubicBezTo>
                  <a:pt x="55" y="0"/>
                  <a:pt x="55" y="0"/>
                  <a:pt x="55" y="0"/>
                </a:cubicBezTo>
                <a:cubicBezTo>
                  <a:pt x="1067" y="0"/>
                  <a:pt x="2030" y="311"/>
                  <a:pt x="2851" y="900"/>
                </a:cubicBezTo>
                <a:cubicBezTo>
                  <a:pt x="2890" y="931"/>
                  <a:pt x="2890" y="931"/>
                  <a:pt x="2890" y="931"/>
                </a:cubicBezTo>
                <a:cubicBezTo>
                  <a:pt x="2420" y="1576"/>
                  <a:pt x="2420" y="1576"/>
                  <a:pt x="2420" y="1576"/>
                </a:cubicBezTo>
                <a:lnTo>
                  <a:pt x="2381" y="1545"/>
                </a:lnTo>
              </a:path>
            </a:pathLst>
          </a:custGeom>
          <a:solidFill>
            <a:srgbClr val="A82279"/>
          </a:solidFill>
          <a:ln>
            <a:noFill/>
          </a:ln>
          <a:effectLst/>
        </p:spPr>
        <p:txBody>
          <a:bodyPr wrap="none" anchor="ctr"/>
          <a:lstStyle/>
          <a:p>
            <a:endParaRPr lang="en-US" sz="1801"/>
          </a:p>
        </p:txBody>
      </p:sp>
      <p:sp>
        <p:nvSpPr>
          <p:cNvPr id="5" name="Freeform 364">
            <a:extLst>
              <a:ext uri="{FF2B5EF4-FFF2-40B4-BE49-F238E27FC236}">
                <a16:creationId xmlns:a16="http://schemas.microsoft.com/office/drawing/2014/main" id="{202302F4-CC55-1B49-AF69-5DF0D0B8B1FF}"/>
              </a:ext>
            </a:extLst>
          </p:cNvPr>
          <p:cNvSpPr>
            <a:spLocks noChangeArrowheads="1"/>
          </p:cNvSpPr>
          <p:nvPr/>
        </p:nvSpPr>
        <p:spPr bwMode="auto">
          <a:xfrm flipH="1">
            <a:off x="9959565" y="1286634"/>
            <a:ext cx="1096898" cy="1317995"/>
          </a:xfrm>
          <a:custGeom>
            <a:avLst/>
            <a:gdLst>
              <a:gd name="T0" fmla="*/ 1481 w 2255"/>
              <a:gd name="T1" fmla="*/ 2651 h 2708"/>
              <a:gd name="T2" fmla="*/ 1481 w 2255"/>
              <a:gd name="T3" fmla="*/ 2651 h 2708"/>
              <a:gd name="T4" fmla="*/ 916 w 2255"/>
              <a:gd name="T5" fmla="*/ 1553 h 2708"/>
              <a:gd name="T6" fmla="*/ 48 w 2255"/>
              <a:gd name="T7" fmla="*/ 677 h 2708"/>
              <a:gd name="T8" fmla="*/ 0 w 2255"/>
              <a:gd name="T9" fmla="*/ 645 h 2708"/>
              <a:gd name="T10" fmla="*/ 470 w 2255"/>
              <a:gd name="T11" fmla="*/ 0 h 2708"/>
              <a:gd name="T12" fmla="*/ 518 w 2255"/>
              <a:gd name="T13" fmla="*/ 32 h 2708"/>
              <a:gd name="T14" fmla="*/ 1561 w 2255"/>
              <a:gd name="T15" fmla="*/ 1083 h 2708"/>
              <a:gd name="T16" fmla="*/ 2238 w 2255"/>
              <a:gd name="T17" fmla="*/ 2405 h 2708"/>
              <a:gd name="T18" fmla="*/ 2254 w 2255"/>
              <a:gd name="T19" fmla="*/ 2460 h 2708"/>
              <a:gd name="T20" fmla="*/ 1497 w 2255"/>
              <a:gd name="T21" fmla="*/ 2707 h 2708"/>
              <a:gd name="T22" fmla="*/ 1481 w 2255"/>
              <a:gd name="T23" fmla="*/ 2651 h 2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8">
                <a:moveTo>
                  <a:pt x="1481" y="2651"/>
                </a:moveTo>
                <a:lnTo>
                  <a:pt x="1481" y="2651"/>
                </a:lnTo>
                <a:cubicBezTo>
                  <a:pt x="1354" y="2261"/>
                  <a:pt x="1163" y="1887"/>
                  <a:pt x="916" y="1553"/>
                </a:cubicBezTo>
                <a:cubicBezTo>
                  <a:pt x="669" y="1218"/>
                  <a:pt x="382" y="923"/>
                  <a:pt x="48" y="677"/>
                </a:cubicBezTo>
                <a:cubicBezTo>
                  <a:pt x="0" y="645"/>
                  <a:pt x="0" y="645"/>
                  <a:pt x="0" y="645"/>
                </a:cubicBezTo>
                <a:cubicBezTo>
                  <a:pt x="470" y="0"/>
                  <a:pt x="470" y="0"/>
                  <a:pt x="470" y="0"/>
                </a:cubicBezTo>
                <a:cubicBezTo>
                  <a:pt x="518" y="32"/>
                  <a:pt x="518" y="32"/>
                  <a:pt x="518" y="32"/>
                </a:cubicBezTo>
                <a:cubicBezTo>
                  <a:pt x="916" y="326"/>
                  <a:pt x="1266" y="677"/>
                  <a:pt x="1561" y="1083"/>
                </a:cubicBezTo>
                <a:cubicBezTo>
                  <a:pt x="1855" y="1489"/>
                  <a:pt x="2086" y="1935"/>
                  <a:pt x="2238" y="2405"/>
                </a:cubicBezTo>
                <a:cubicBezTo>
                  <a:pt x="2254" y="2460"/>
                  <a:pt x="2254" y="2460"/>
                  <a:pt x="2254" y="2460"/>
                </a:cubicBezTo>
                <a:cubicBezTo>
                  <a:pt x="1497" y="2707"/>
                  <a:pt x="1497" y="2707"/>
                  <a:pt x="1497" y="2707"/>
                </a:cubicBezTo>
                <a:lnTo>
                  <a:pt x="1481" y="2651"/>
                </a:lnTo>
              </a:path>
            </a:pathLst>
          </a:custGeom>
          <a:solidFill>
            <a:srgbClr val="71CDDC">
              <a:alpha val="91000"/>
            </a:srgbClr>
          </a:solidFill>
          <a:ln>
            <a:noFill/>
          </a:ln>
          <a:effectLst/>
        </p:spPr>
        <p:txBody>
          <a:bodyPr wrap="none" anchor="ctr"/>
          <a:lstStyle/>
          <a:p>
            <a:endParaRPr lang="en-US" sz="1801">
              <a:solidFill>
                <a:schemeClr val="tx1"/>
              </a:solidFill>
            </a:endParaRPr>
          </a:p>
        </p:txBody>
      </p:sp>
      <p:sp>
        <p:nvSpPr>
          <p:cNvPr id="6" name="Freeform 366">
            <a:extLst>
              <a:ext uri="{FF2B5EF4-FFF2-40B4-BE49-F238E27FC236}">
                <a16:creationId xmlns:a16="http://schemas.microsoft.com/office/drawing/2014/main" id="{CB9C6474-133B-844D-9BD8-3E0B449C8704}"/>
              </a:ext>
            </a:extLst>
          </p:cNvPr>
          <p:cNvSpPr>
            <a:spLocks noChangeArrowheads="1"/>
          </p:cNvSpPr>
          <p:nvPr/>
        </p:nvSpPr>
        <p:spPr bwMode="auto">
          <a:xfrm flipH="1">
            <a:off x="10783847" y="4712560"/>
            <a:ext cx="1408153" cy="772766"/>
          </a:xfrm>
          <a:custGeom>
            <a:avLst/>
            <a:gdLst>
              <a:gd name="T0" fmla="*/ 0 w 2891"/>
              <a:gd name="T1" fmla="*/ 1585 h 1586"/>
              <a:gd name="T2" fmla="*/ 0 w 2891"/>
              <a:gd name="T3" fmla="*/ 1585 h 1586"/>
              <a:gd name="T4" fmla="*/ 0 w 2891"/>
              <a:gd name="T5" fmla="*/ 788 h 1586"/>
              <a:gd name="T6" fmla="*/ 55 w 2891"/>
              <a:gd name="T7" fmla="*/ 788 h 1586"/>
              <a:gd name="T8" fmla="*/ 2381 w 2891"/>
              <a:gd name="T9" fmla="*/ 32 h 1586"/>
              <a:gd name="T10" fmla="*/ 2420 w 2891"/>
              <a:gd name="T11" fmla="*/ 0 h 1586"/>
              <a:gd name="T12" fmla="*/ 2890 w 2891"/>
              <a:gd name="T13" fmla="*/ 645 h 1586"/>
              <a:gd name="T14" fmla="*/ 2851 w 2891"/>
              <a:gd name="T15" fmla="*/ 677 h 1586"/>
              <a:gd name="T16" fmla="*/ 55 w 2891"/>
              <a:gd name="T17" fmla="*/ 1585 h 1586"/>
              <a:gd name="T18" fmla="*/ 0 w 2891"/>
              <a:gd name="T19" fmla="*/ 1585 h 15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91" h="1586">
                <a:moveTo>
                  <a:pt x="0" y="1585"/>
                </a:moveTo>
                <a:lnTo>
                  <a:pt x="0" y="1585"/>
                </a:lnTo>
                <a:cubicBezTo>
                  <a:pt x="0" y="788"/>
                  <a:pt x="0" y="788"/>
                  <a:pt x="0" y="788"/>
                </a:cubicBezTo>
                <a:cubicBezTo>
                  <a:pt x="55" y="788"/>
                  <a:pt x="55" y="788"/>
                  <a:pt x="55" y="788"/>
                </a:cubicBezTo>
                <a:cubicBezTo>
                  <a:pt x="900" y="788"/>
                  <a:pt x="1704" y="526"/>
                  <a:pt x="2381" y="32"/>
                </a:cubicBezTo>
                <a:cubicBezTo>
                  <a:pt x="2420" y="0"/>
                  <a:pt x="2420" y="0"/>
                  <a:pt x="2420" y="0"/>
                </a:cubicBezTo>
                <a:cubicBezTo>
                  <a:pt x="2890" y="645"/>
                  <a:pt x="2890" y="645"/>
                  <a:pt x="2890" y="645"/>
                </a:cubicBezTo>
                <a:cubicBezTo>
                  <a:pt x="2851" y="677"/>
                  <a:pt x="2851" y="677"/>
                  <a:pt x="2851" y="677"/>
                </a:cubicBezTo>
                <a:cubicBezTo>
                  <a:pt x="2030" y="1274"/>
                  <a:pt x="1067" y="1585"/>
                  <a:pt x="55" y="1585"/>
                </a:cubicBezTo>
                <a:lnTo>
                  <a:pt x="0" y="1585"/>
                </a:lnTo>
              </a:path>
            </a:pathLst>
          </a:custGeom>
          <a:solidFill>
            <a:srgbClr val="A82279">
              <a:alpha val="22000"/>
            </a:srgbClr>
          </a:solidFill>
          <a:ln>
            <a:noFill/>
          </a:ln>
          <a:effectLst/>
        </p:spPr>
        <p:txBody>
          <a:bodyPr wrap="none" anchor="ctr"/>
          <a:lstStyle/>
          <a:p>
            <a:endParaRPr lang="en-US" sz="1801"/>
          </a:p>
        </p:txBody>
      </p:sp>
      <p:sp>
        <p:nvSpPr>
          <p:cNvPr id="7" name="Freeform 368">
            <a:extLst>
              <a:ext uri="{FF2B5EF4-FFF2-40B4-BE49-F238E27FC236}">
                <a16:creationId xmlns:a16="http://schemas.microsoft.com/office/drawing/2014/main" id="{0A55155F-2169-8148-86C8-080AF2EBA8D3}"/>
              </a:ext>
            </a:extLst>
          </p:cNvPr>
          <p:cNvSpPr>
            <a:spLocks noChangeArrowheads="1"/>
          </p:cNvSpPr>
          <p:nvPr/>
        </p:nvSpPr>
        <p:spPr bwMode="auto">
          <a:xfrm flipH="1">
            <a:off x="9959565" y="3742312"/>
            <a:ext cx="1096898" cy="1315849"/>
          </a:xfrm>
          <a:custGeom>
            <a:avLst/>
            <a:gdLst>
              <a:gd name="T0" fmla="*/ 0 w 2255"/>
              <a:gd name="T1" fmla="*/ 2055 h 2701"/>
              <a:gd name="T2" fmla="*/ 0 w 2255"/>
              <a:gd name="T3" fmla="*/ 2055 h 2701"/>
              <a:gd name="T4" fmla="*/ 48 w 2255"/>
              <a:gd name="T5" fmla="*/ 2023 h 2701"/>
              <a:gd name="T6" fmla="*/ 916 w 2255"/>
              <a:gd name="T7" fmla="*/ 1155 h 2701"/>
              <a:gd name="T8" fmla="*/ 1481 w 2255"/>
              <a:gd name="T9" fmla="*/ 48 h 2701"/>
              <a:gd name="T10" fmla="*/ 1497 w 2255"/>
              <a:gd name="T11" fmla="*/ 0 h 2701"/>
              <a:gd name="T12" fmla="*/ 2254 w 2255"/>
              <a:gd name="T13" fmla="*/ 247 h 2701"/>
              <a:gd name="T14" fmla="*/ 2238 w 2255"/>
              <a:gd name="T15" fmla="*/ 295 h 2701"/>
              <a:gd name="T16" fmla="*/ 1561 w 2255"/>
              <a:gd name="T17" fmla="*/ 1625 h 2701"/>
              <a:gd name="T18" fmla="*/ 518 w 2255"/>
              <a:gd name="T19" fmla="*/ 2668 h 2701"/>
              <a:gd name="T20" fmla="*/ 470 w 2255"/>
              <a:gd name="T21" fmla="*/ 2700 h 2701"/>
              <a:gd name="T22" fmla="*/ 0 w 2255"/>
              <a:gd name="T23" fmla="*/ 2055 h 2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55" h="2701">
                <a:moveTo>
                  <a:pt x="0" y="2055"/>
                </a:moveTo>
                <a:lnTo>
                  <a:pt x="0" y="2055"/>
                </a:lnTo>
                <a:cubicBezTo>
                  <a:pt x="48" y="2023"/>
                  <a:pt x="48" y="2023"/>
                  <a:pt x="48" y="2023"/>
                </a:cubicBezTo>
                <a:cubicBezTo>
                  <a:pt x="382" y="1784"/>
                  <a:pt x="669" y="1489"/>
                  <a:pt x="916" y="1155"/>
                </a:cubicBezTo>
                <a:cubicBezTo>
                  <a:pt x="1163" y="820"/>
                  <a:pt x="1354" y="446"/>
                  <a:pt x="1481" y="48"/>
                </a:cubicBezTo>
                <a:cubicBezTo>
                  <a:pt x="1497" y="0"/>
                  <a:pt x="1497" y="0"/>
                  <a:pt x="1497" y="0"/>
                </a:cubicBezTo>
                <a:cubicBezTo>
                  <a:pt x="2254" y="247"/>
                  <a:pt x="2254" y="247"/>
                  <a:pt x="2254" y="247"/>
                </a:cubicBezTo>
                <a:cubicBezTo>
                  <a:pt x="2238" y="295"/>
                  <a:pt x="2238" y="295"/>
                  <a:pt x="2238" y="295"/>
                </a:cubicBezTo>
                <a:cubicBezTo>
                  <a:pt x="2086" y="773"/>
                  <a:pt x="1855" y="1219"/>
                  <a:pt x="1561" y="1625"/>
                </a:cubicBezTo>
                <a:cubicBezTo>
                  <a:pt x="1266" y="2023"/>
                  <a:pt x="916" y="2381"/>
                  <a:pt x="518" y="2668"/>
                </a:cubicBezTo>
                <a:cubicBezTo>
                  <a:pt x="470" y="2700"/>
                  <a:pt x="470" y="2700"/>
                  <a:pt x="470" y="2700"/>
                </a:cubicBezTo>
                <a:lnTo>
                  <a:pt x="0" y="2055"/>
                </a:lnTo>
              </a:path>
            </a:pathLst>
          </a:custGeom>
          <a:solidFill>
            <a:srgbClr val="A9D8E4">
              <a:alpha val="52000"/>
            </a:srgbClr>
          </a:solidFill>
          <a:ln>
            <a:noFill/>
          </a:ln>
          <a:effectLst/>
        </p:spPr>
        <p:txBody>
          <a:bodyPr wrap="none" anchor="ctr"/>
          <a:lstStyle/>
          <a:p>
            <a:endParaRPr lang="en-US" sz="1801"/>
          </a:p>
        </p:txBody>
      </p:sp>
      <p:sp>
        <p:nvSpPr>
          <p:cNvPr id="8" name="Line 370">
            <a:extLst>
              <a:ext uri="{FF2B5EF4-FFF2-40B4-BE49-F238E27FC236}">
                <a16:creationId xmlns:a16="http://schemas.microsoft.com/office/drawing/2014/main" id="{32F6DF3F-2938-BD4D-BF51-EE02DE58C7BC}"/>
              </a:ext>
            </a:extLst>
          </p:cNvPr>
          <p:cNvSpPr>
            <a:spLocks noChangeShapeType="1"/>
          </p:cNvSpPr>
          <p:nvPr/>
        </p:nvSpPr>
        <p:spPr bwMode="auto">
          <a:xfrm>
            <a:off x="10028256"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9" name="Line 371">
            <a:extLst>
              <a:ext uri="{FF2B5EF4-FFF2-40B4-BE49-F238E27FC236}">
                <a16:creationId xmlns:a16="http://schemas.microsoft.com/office/drawing/2014/main" id="{FD695B73-B2F8-604F-9235-05D969A31DC9}"/>
              </a:ext>
            </a:extLst>
          </p:cNvPr>
          <p:cNvSpPr>
            <a:spLocks noChangeShapeType="1"/>
          </p:cNvSpPr>
          <p:nvPr/>
        </p:nvSpPr>
        <p:spPr bwMode="auto">
          <a:xfrm>
            <a:off x="10150612"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0" name="Line 372">
            <a:extLst>
              <a:ext uri="{FF2B5EF4-FFF2-40B4-BE49-F238E27FC236}">
                <a16:creationId xmlns:a16="http://schemas.microsoft.com/office/drawing/2014/main" id="{CE8F5863-1C31-E94A-872C-236AA0936078}"/>
              </a:ext>
            </a:extLst>
          </p:cNvPr>
          <p:cNvSpPr>
            <a:spLocks noChangeShapeType="1"/>
          </p:cNvSpPr>
          <p:nvPr/>
        </p:nvSpPr>
        <p:spPr bwMode="auto">
          <a:xfrm>
            <a:off x="10275110"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1" name="Line 373">
            <a:extLst>
              <a:ext uri="{FF2B5EF4-FFF2-40B4-BE49-F238E27FC236}">
                <a16:creationId xmlns:a16="http://schemas.microsoft.com/office/drawing/2014/main" id="{3F78E116-88BE-424F-8426-F5289049A1C7}"/>
              </a:ext>
            </a:extLst>
          </p:cNvPr>
          <p:cNvSpPr>
            <a:spLocks noChangeShapeType="1"/>
          </p:cNvSpPr>
          <p:nvPr/>
        </p:nvSpPr>
        <p:spPr bwMode="auto">
          <a:xfrm>
            <a:off x="10399613"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2" name="Line 374">
            <a:extLst>
              <a:ext uri="{FF2B5EF4-FFF2-40B4-BE49-F238E27FC236}">
                <a16:creationId xmlns:a16="http://schemas.microsoft.com/office/drawing/2014/main" id="{6ECB9C51-5512-D341-8DEE-25BC594A98E2}"/>
              </a:ext>
            </a:extLst>
          </p:cNvPr>
          <p:cNvSpPr>
            <a:spLocks noChangeShapeType="1"/>
          </p:cNvSpPr>
          <p:nvPr/>
        </p:nvSpPr>
        <p:spPr bwMode="auto">
          <a:xfrm>
            <a:off x="10524115" y="908835"/>
            <a:ext cx="66544"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3" name="Line 375">
            <a:extLst>
              <a:ext uri="{FF2B5EF4-FFF2-40B4-BE49-F238E27FC236}">
                <a16:creationId xmlns:a16="http://schemas.microsoft.com/office/drawing/2014/main" id="{60BBF185-F8E8-A64F-9824-29CD57013338}"/>
              </a:ext>
            </a:extLst>
          </p:cNvPr>
          <p:cNvSpPr>
            <a:spLocks noChangeShapeType="1"/>
          </p:cNvSpPr>
          <p:nvPr/>
        </p:nvSpPr>
        <p:spPr bwMode="auto">
          <a:xfrm>
            <a:off x="10646469"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4" name="Line 376">
            <a:extLst>
              <a:ext uri="{FF2B5EF4-FFF2-40B4-BE49-F238E27FC236}">
                <a16:creationId xmlns:a16="http://schemas.microsoft.com/office/drawing/2014/main" id="{0B44548D-0436-1B4D-82BA-3F36597C0B2A}"/>
              </a:ext>
            </a:extLst>
          </p:cNvPr>
          <p:cNvSpPr>
            <a:spLocks noChangeShapeType="1"/>
          </p:cNvSpPr>
          <p:nvPr/>
        </p:nvSpPr>
        <p:spPr bwMode="auto">
          <a:xfrm>
            <a:off x="10770971"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5" name="Line 377">
            <a:extLst>
              <a:ext uri="{FF2B5EF4-FFF2-40B4-BE49-F238E27FC236}">
                <a16:creationId xmlns:a16="http://schemas.microsoft.com/office/drawing/2014/main" id="{1B930512-8211-0549-8411-C7237814C285}"/>
              </a:ext>
            </a:extLst>
          </p:cNvPr>
          <p:cNvSpPr>
            <a:spLocks noChangeShapeType="1"/>
          </p:cNvSpPr>
          <p:nvPr/>
        </p:nvSpPr>
        <p:spPr bwMode="auto">
          <a:xfrm>
            <a:off x="10895470"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6" name="Line 378">
            <a:extLst>
              <a:ext uri="{FF2B5EF4-FFF2-40B4-BE49-F238E27FC236}">
                <a16:creationId xmlns:a16="http://schemas.microsoft.com/office/drawing/2014/main" id="{97AF0131-21D4-1D48-8255-173B0EE6F7FC}"/>
              </a:ext>
            </a:extLst>
          </p:cNvPr>
          <p:cNvSpPr>
            <a:spLocks noChangeShapeType="1"/>
          </p:cNvSpPr>
          <p:nvPr/>
        </p:nvSpPr>
        <p:spPr bwMode="auto">
          <a:xfrm>
            <a:off x="11019972" y="908835"/>
            <a:ext cx="66542" cy="214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7" name="Freeform 379">
            <a:extLst>
              <a:ext uri="{FF2B5EF4-FFF2-40B4-BE49-F238E27FC236}">
                <a16:creationId xmlns:a16="http://schemas.microsoft.com/office/drawing/2014/main" id="{E06F29DA-7B97-804D-A43F-12391EF183B4}"/>
              </a:ext>
            </a:extLst>
          </p:cNvPr>
          <p:cNvSpPr>
            <a:spLocks noChangeArrowheads="1"/>
          </p:cNvSpPr>
          <p:nvPr/>
        </p:nvSpPr>
        <p:spPr bwMode="auto">
          <a:xfrm flipH="1">
            <a:off x="11144473" y="908836"/>
            <a:ext cx="55812" cy="19320"/>
          </a:xfrm>
          <a:custGeom>
            <a:avLst/>
            <a:gdLst>
              <a:gd name="T0" fmla="*/ 112 w 113"/>
              <a:gd name="T1" fmla="*/ 0 h 41"/>
              <a:gd name="T2" fmla="*/ 40 w 113"/>
              <a:gd name="T3" fmla="*/ 0 h 41"/>
              <a:gd name="T4" fmla="*/ 0 w 113"/>
              <a:gd name="T5" fmla="*/ 40 h 41"/>
            </a:gdLst>
            <a:ahLst/>
            <a:cxnLst>
              <a:cxn ang="0">
                <a:pos x="T0" y="T1"/>
              </a:cxn>
              <a:cxn ang="0">
                <a:pos x="T2" y="T3"/>
              </a:cxn>
              <a:cxn ang="0">
                <a:pos x="T4" y="T5"/>
              </a:cxn>
            </a:cxnLst>
            <a:rect l="0" t="0" r="r" b="b"/>
            <a:pathLst>
              <a:path w="113" h="41">
                <a:moveTo>
                  <a:pt x="112" y="0"/>
                </a:moveTo>
                <a:lnTo>
                  <a:pt x="40" y="0"/>
                </a:lnTo>
                <a:lnTo>
                  <a:pt x="0" y="40"/>
                </a:lnTo>
              </a:path>
            </a:pathLst>
          </a:cu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8" name="Line 380">
            <a:extLst>
              <a:ext uri="{FF2B5EF4-FFF2-40B4-BE49-F238E27FC236}">
                <a16:creationId xmlns:a16="http://schemas.microsoft.com/office/drawing/2014/main" id="{39489DCB-CD4C-5840-B2C1-7D81D07BE59D}"/>
              </a:ext>
            </a:extLst>
          </p:cNvPr>
          <p:cNvSpPr>
            <a:spLocks noChangeShapeType="1"/>
          </p:cNvSpPr>
          <p:nvPr/>
        </p:nvSpPr>
        <p:spPr bwMode="auto">
          <a:xfrm>
            <a:off x="11241069" y="975381"/>
            <a:ext cx="42932" cy="47225"/>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19" name="Line 381">
            <a:extLst>
              <a:ext uri="{FF2B5EF4-FFF2-40B4-BE49-F238E27FC236}">
                <a16:creationId xmlns:a16="http://schemas.microsoft.com/office/drawing/2014/main" id="{95643E82-7587-DC49-BC30-C0E6E404B9C4}"/>
              </a:ext>
            </a:extLst>
          </p:cNvPr>
          <p:cNvSpPr>
            <a:spLocks noChangeShapeType="1"/>
          </p:cNvSpPr>
          <p:nvPr/>
        </p:nvSpPr>
        <p:spPr bwMode="auto">
          <a:xfrm flipH="1">
            <a:off x="10215006"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0" name="Line 382">
            <a:extLst>
              <a:ext uri="{FF2B5EF4-FFF2-40B4-BE49-F238E27FC236}">
                <a16:creationId xmlns:a16="http://schemas.microsoft.com/office/drawing/2014/main" id="{D358734F-B9C8-BE43-A8DC-AC5B032EB038}"/>
              </a:ext>
            </a:extLst>
          </p:cNvPr>
          <p:cNvSpPr>
            <a:spLocks noChangeShapeType="1"/>
          </p:cNvSpPr>
          <p:nvPr/>
        </p:nvSpPr>
        <p:spPr bwMode="auto">
          <a:xfrm flipH="1">
            <a:off x="10090505"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1" name="Line 383">
            <a:extLst>
              <a:ext uri="{FF2B5EF4-FFF2-40B4-BE49-F238E27FC236}">
                <a16:creationId xmlns:a16="http://schemas.microsoft.com/office/drawing/2014/main" id="{AA567CB0-C7D0-4546-8B67-2094E0252F16}"/>
              </a:ext>
            </a:extLst>
          </p:cNvPr>
          <p:cNvSpPr>
            <a:spLocks noChangeShapeType="1"/>
          </p:cNvSpPr>
          <p:nvPr/>
        </p:nvSpPr>
        <p:spPr bwMode="auto">
          <a:xfrm flipH="1">
            <a:off x="9968151"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2" name="Line 384">
            <a:extLst>
              <a:ext uri="{FF2B5EF4-FFF2-40B4-BE49-F238E27FC236}">
                <a16:creationId xmlns:a16="http://schemas.microsoft.com/office/drawing/2014/main" id="{EA681CC9-5ABA-3248-A4A7-CB9CD72FD3B6}"/>
              </a:ext>
            </a:extLst>
          </p:cNvPr>
          <p:cNvSpPr>
            <a:spLocks noChangeShapeType="1"/>
          </p:cNvSpPr>
          <p:nvPr/>
        </p:nvSpPr>
        <p:spPr bwMode="auto">
          <a:xfrm flipH="1">
            <a:off x="9843651"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3" name="Line 385">
            <a:extLst>
              <a:ext uri="{FF2B5EF4-FFF2-40B4-BE49-F238E27FC236}">
                <a16:creationId xmlns:a16="http://schemas.microsoft.com/office/drawing/2014/main" id="{91F26741-DBCE-384F-B4F7-C04E11D09316}"/>
              </a:ext>
            </a:extLst>
          </p:cNvPr>
          <p:cNvSpPr>
            <a:spLocks noChangeShapeType="1"/>
          </p:cNvSpPr>
          <p:nvPr/>
        </p:nvSpPr>
        <p:spPr bwMode="auto">
          <a:xfrm flipH="1">
            <a:off x="9719148"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4" name="Line 386">
            <a:extLst>
              <a:ext uri="{FF2B5EF4-FFF2-40B4-BE49-F238E27FC236}">
                <a16:creationId xmlns:a16="http://schemas.microsoft.com/office/drawing/2014/main" id="{6F66E14C-E7D6-D147-95EB-7B8BEE4DDFBE}"/>
              </a:ext>
            </a:extLst>
          </p:cNvPr>
          <p:cNvSpPr>
            <a:spLocks noChangeShapeType="1"/>
          </p:cNvSpPr>
          <p:nvPr/>
        </p:nvSpPr>
        <p:spPr bwMode="auto">
          <a:xfrm flipH="1">
            <a:off x="9594647"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5" name="Line 387">
            <a:extLst>
              <a:ext uri="{FF2B5EF4-FFF2-40B4-BE49-F238E27FC236}">
                <a16:creationId xmlns:a16="http://schemas.microsoft.com/office/drawing/2014/main" id="{7AE857E7-44C1-BA4F-8375-C42C5C52CF05}"/>
              </a:ext>
            </a:extLst>
          </p:cNvPr>
          <p:cNvSpPr>
            <a:spLocks noChangeShapeType="1"/>
          </p:cNvSpPr>
          <p:nvPr/>
        </p:nvSpPr>
        <p:spPr bwMode="auto">
          <a:xfrm flipH="1">
            <a:off x="9470147"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6" name="Line 388">
            <a:extLst>
              <a:ext uri="{FF2B5EF4-FFF2-40B4-BE49-F238E27FC236}">
                <a16:creationId xmlns:a16="http://schemas.microsoft.com/office/drawing/2014/main" id="{A214FDBA-4EC5-5241-8B30-1FE689861B72}"/>
              </a:ext>
            </a:extLst>
          </p:cNvPr>
          <p:cNvSpPr>
            <a:spLocks noChangeShapeType="1"/>
          </p:cNvSpPr>
          <p:nvPr/>
        </p:nvSpPr>
        <p:spPr bwMode="auto">
          <a:xfrm flipH="1">
            <a:off x="9347792"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7" name="Line 389">
            <a:extLst>
              <a:ext uri="{FF2B5EF4-FFF2-40B4-BE49-F238E27FC236}">
                <a16:creationId xmlns:a16="http://schemas.microsoft.com/office/drawing/2014/main" id="{7C5E9A8F-8FDD-1A44-BF04-D0F310267E08}"/>
              </a:ext>
            </a:extLst>
          </p:cNvPr>
          <p:cNvSpPr>
            <a:spLocks noChangeShapeType="1"/>
          </p:cNvSpPr>
          <p:nvPr/>
        </p:nvSpPr>
        <p:spPr bwMode="auto">
          <a:xfrm flipH="1">
            <a:off x="9223292" y="188981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8" name="Line 390">
            <a:extLst>
              <a:ext uri="{FF2B5EF4-FFF2-40B4-BE49-F238E27FC236}">
                <a16:creationId xmlns:a16="http://schemas.microsoft.com/office/drawing/2014/main" id="{0EA9B8C0-EDFD-1046-AD55-42F87E61706A}"/>
              </a:ext>
            </a:extLst>
          </p:cNvPr>
          <p:cNvSpPr>
            <a:spLocks noChangeShapeType="1"/>
          </p:cNvSpPr>
          <p:nvPr/>
        </p:nvSpPr>
        <p:spPr bwMode="auto">
          <a:xfrm flipH="1">
            <a:off x="9126698" y="1889819"/>
            <a:ext cx="34345"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29" name="Line 391">
            <a:extLst>
              <a:ext uri="{FF2B5EF4-FFF2-40B4-BE49-F238E27FC236}">
                <a16:creationId xmlns:a16="http://schemas.microsoft.com/office/drawing/2014/main" id="{6A9289EF-1274-C94D-8B8B-4554E3135E0E}"/>
              </a:ext>
            </a:extLst>
          </p:cNvPr>
          <p:cNvSpPr>
            <a:spLocks noChangeShapeType="1"/>
          </p:cNvSpPr>
          <p:nvPr/>
        </p:nvSpPr>
        <p:spPr bwMode="auto">
          <a:xfrm flipH="1">
            <a:off x="9815744"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0" name="Line 392">
            <a:extLst>
              <a:ext uri="{FF2B5EF4-FFF2-40B4-BE49-F238E27FC236}">
                <a16:creationId xmlns:a16="http://schemas.microsoft.com/office/drawing/2014/main" id="{ED83F3A6-9F88-3742-A5D4-543111D2D583}"/>
              </a:ext>
            </a:extLst>
          </p:cNvPr>
          <p:cNvSpPr>
            <a:spLocks noChangeShapeType="1"/>
          </p:cNvSpPr>
          <p:nvPr/>
        </p:nvSpPr>
        <p:spPr bwMode="auto">
          <a:xfrm flipH="1">
            <a:off x="9691244"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1" name="Line 393">
            <a:extLst>
              <a:ext uri="{FF2B5EF4-FFF2-40B4-BE49-F238E27FC236}">
                <a16:creationId xmlns:a16="http://schemas.microsoft.com/office/drawing/2014/main" id="{16BB54F5-8C56-B548-B2EF-F47C4745ECC1}"/>
              </a:ext>
            </a:extLst>
          </p:cNvPr>
          <p:cNvSpPr>
            <a:spLocks noChangeShapeType="1"/>
          </p:cNvSpPr>
          <p:nvPr/>
        </p:nvSpPr>
        <p:spPr bwMode="auto">
          <a:xfrm flipH="1">
            <a:off x="9566741"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2" name="Line 394">
            <a:extLst>
              <a:ext uri="{FF2B5EF4-FFF2-40B4-BE49-F238E27FC236}">
                <a16:creationId xmlns:a16="http://schemas.microsoft.com/office/drawing/2014/main" id="{9C62878D-2275-144A-8646-33C664400DCB}"/>
              </a:ext>
            </a:extLst>
          </p:cNvPr>
          <p:cNvSpPr>
            <a:spLocks noChangeShapeType="1"/>
          </p:cNvSpPr>
          <p:nvPr/>
        </p:nvSpPr>
        <p:spPr bwMode="auto">
          <a:xfrm flipH="1">
            <a:off x="9444387"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3" name="Line 395">
            <a:extLst>
              <a:ext uri="{FF2B5EF4-FFF2-40B4-BE49-F238E27FC236}">
                <a16:creationId xmlns:a16="http://schemas.microsoft.com/office/drawing/2014/main" id="{6A2E1EEE-E9D7-8046-88D4-F7BD7218B303}"/>
              </a:ext>
            </a:extLst>
          </p:cNvPr>
          <p:cNvSpPr>
            <a:spLocks noChangeShapeType="1"/>
          </p:cNvSpPr>
          <p:nvPr/>
        </p:nvSpPr>
        <p:spPr bwMode="auto">
          <a:xfrm flipH="1">
            <a:off x="9319886"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4" name="Line 396">
            <a:extLst>
              <a:ext uri="{FF2B5EF4-FFF2-40B4-BE49-F238E27FC236}">
                <a16:creationId xmlns:a16="http://schemas.microsoft.com/office/drawing/2014/main" id="{0BAC68DC-5BAC-B440-B154-FC2AB78A8D22}"/>
              </a:ext>
            </a:extLst>
          </p:cNvPr>
          <p:cNvSpPr>
            <a:spLocks noChangeShapeType="1"/>
          </p:cNvSpPr>
          <p:nvPr/>
        </p:nvSpPr>
        <p:spPr bwMode="auto">
          <a:xfrm flipH="1">
            <a:off x="9195385"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5" name="Line 397">
            <a:extLst>
              <a:ext uri="{FF2B5EF4-FFF2-40B4-BE49-F238E27FC236}">
                <a16:creationId xmlns:a16="http://schemas.microsoft.com/office/drawing/2014/main" id="{C84BCC2E-BE5E-1245-AA45-C11AA6F0B561}"/>
              </a:ext>
            </a:extLst>
          </p:cNvPr>
          <p:cNvSpPr>
            <a:spLocks noChangeShapeType="1"/>
          </p:cNvSpPr>
          <p:nvPr/>
        </p:nvSpPr>
        <p:spPr bwMode="auto">
          <a:xfrm flipH="1">
            <a:off x="9070883"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6" name="Line 398">
            <a:extLst>
              <a:ext uri="{FF2B5EF4-FFF2-40B4-BE49-F238E27FC236}">
                <a16:creationId xmlns:a16="http://schemas.microsoft.com/office/drawing/2014/main" id="{8024D14E-8A2F-384A-96B7-48EC820B6406}"/>
              </a:ext>
            </a:extLst>
          </p:cNvPr>
          <p:cNvSpPr>
            <a:spLocks noChangeShapeType="1"/>
          </p:cNvSpPr>
          <p:nvPr/>
        </p:nvSpPr>
        <p:spPr bwMode="auto">
          <a:xfrm flipH="1">
            <a:off x="8946382"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7" name="Line 399">
            <a:extLst>
              <a:ext uri="{FF2B5EF4-FFF2-40B4-BE49-F238E27FC236}">
                <a16:creationId xmlns:a16="http://schemas.microsoft.com/office/drawing/2014/main" id="{FC644DFB-6F5B-9846-8E31-E325594B7683}"/>
              </a:ext>
            </a:extLst>
          </p:cNvPr>
          <p:cNvSpPr>
            <a:spLocks noChangeShapeType="1"/>
          </p:cNvSpPr>
          <p:nvPr/>
        </p:nvSpPr>
        <p:spPr bwMode="auto">
          <a:xfrm flipH="1">
            <a:off x="8824028" y="3173469"/>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8" name="Line 400">
            <a:extLst>
              <a:ext uri="{FF2B5EF4-FFF2-40B4-BE49-F238E27FC236}">
                <a16:creationId xmlns:a16="http://schemas.microsoft.com/office/drawing/2014/main" id="{8CFFFD75-3458-AA4C-837A-8E3E1FEA5A97}"/>
              </a:ext>
            </a:extLst>
          </p:cNvPr>
          <p:cNvSpPr>
            <a:spLocks noChangeShapeType="1"/>
          </p:cNvSpPr>
          <p:nvPr/>
        </p:nvSpPr>
        <p:spPr bwMode="auto">
          <a:xfrm flipH="1">
            <a:off x="8729579" y="3173469"/>
            <a:ext cx="32199"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39" name="Line 401">
            <a:extLst>
              <a:ext uri="{FF2B5EF4-FFF2-40B4-BE49-F238E27FC236}">
                <a16:creationId xmlns:a16="http://schemas.microsoft.com/office/drawing/2014/main" id="{64DA56AE-9533-3946-8D43-552F0D72211D}"/>
              </a:ext>
            </a:extLst>
          </p:cNvPr>
          <p:cNvSpPr>
            <a:spLocks noChangeShapeType="1"/>
          </p:cNvSpPr>
          <p:nvPr/>
        </p:nvSpPr>
        <p:spPr bwMode="auto">
          <a:xfrm flipH="1">
            <a:off x="10215006"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0" name="Line 402">
            <a:extLst>
              <a:ext uri="{FF2B5EF4-FFF2-40B4-BE49-F238E27FC236}">
                <a16:creationId xmlns:a16="http://schemas.microsoft.com/office/drawing/2014/main" id="{23E0164A-EDFA-D947-9627-70AE9E22BC9B}"/>
              </a:ext>
            </a:extLst>
          </p:cNvPr>
          <p:cNvSpPr>
            <a:spLocks noChangeShapeType="1"/>
          </p:cNvSpPr>
          <p:nvPr/>
        </p:nvSpPr>
        <p:spPr bwMode="auto">
          <a:xfrm flipH="1">
            <a:off x="10090505"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1" name="Line 403">
            <a:extLst>
              <a:ext uri="{FF2B5EF4-FFF2-40B4-BE49-F238E27FC236}">
                <a16:creationId xmlns:a16="http://schemas.microsoft.com/office/drawing/2014/main" id="{55D7BF5B-A0F1-5B45-8A0C-513859E3CD3F}"/>
              </a:ext>
            </a:extLst>
          </p:cNvPr>
          <p:cNvSpPr>
            <a:spLocks noChangeShapeType="1"/>
          </p:cNvSpPr>
          <p:nvPr/>
        </p:nvSpPr>
        <p:spPr bwMode="auto">
          <a:xfrm flipH="1">
            <a:off x="9968151"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2" name="Line 404">
            <a:extLst>
              <a:ext uri="{FF2B5EF4-FFF2-40B4-BE49-F238E27FC236}">
                <a16:creationId xmlns:a16="http://schemas.microsoft.com/office/drawing/2014/main" id="{9226F207-3C9C-4A4E-AC2F-68AF8098ACFA}"/>
              </a:ext>
            </a:extLst>
          </p:cNvPr>
          <p:cNvSpPr>
            <a:spLocks noChangeShapeType="1"/>
          </p:cNvSpPr>
          <p:nvPr/>
        </p:nvSpPr>
        <p:spPr bwMode="auto">
          <a:xfrm flipH="1">
            <a:off x="9843651"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3" name="Line 405">
            <a:extLst>
              <a:ext uri="{FF2B5EF4-FFF2-40B4-BE49-F238E27FC236}">
                <a16:creationId xmlns:a16="http://schemas.microsoft.com/office/drawing/2014/main" id="{8AE3256E-6B01-E94F-83AD-0640469CBA57}"/>
              </a:ext>
            </a:extLst>
          </p:cNvPr>
          <p:cNvSpPr>
            <a:spLocks noChangeShapeType="1"/>
          </p:cNvSpPr>
          <p:nvPr/>
        </p:nvSpPr>
        <p:spPr bwMode="auto">
          <a:xfrm flipH="1">
            <a:off x="9719148"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4" name="Line 406">
            <a:extLst>
              <a:ext uri="{FF2B5EF4-FFF2-40B4-BE49-F238E27FC236}">
                <a16:creationId xmlns:a16="http://schemas.microsoft.com/office/drawing/2014/main" id="{CFE84471-1439-E24B-8F5F-88A991330A6F}"/>
              </a:ext>
            </a:extLst>
          </p:cNvPr>
          <p:cNvSpPr>
            <a:spLocks noChangeShapeType="1"/>
          </p:cNvSpPr>
          <p:nvPr/>
        </p:nvSpPr>
        <p:spPr bwMode="auto">
          <a:xfrm flipH="1">
            <a:off x="9594647"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5" name="Line 407">
            <a:extLst>
              <a:ext uri="{FF2B5EF4-FFF2-40B4-BE49-F238E27FC236}">
                <a16:creationId xmlns:a16="http://schemas.microsoft.com/office/drawing/2014/main" id="{7CDC9049-3589-0A4F-8C41-0B15E6E51DC3}"/>
              </a:ext>
            </a:extLst>
          </p:cNvPr>
          <p:cNvSpPr>
            <a:spLocks noChangeShapeType="1"/>
          </p:cNvSpPr>
          <p:nvPr/>
        </p:nvSpPr>
        <p:spPr bwMode="auto">
          <a:xfrm flipH="1">
            <a:off x="9470147"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6" name="Line 408">
            <a:extLst>
              <a:ext uri="{FF2B5EF4-FFF2-40B4-BE49-F238E27FC236}">
                <a16:creationId xmlns:a16="http://schemas.microsoft.com/office/drawing/2014/main" id="{9FCE5874-AB01-B548-8426-B63F8BD5E496}"/>
              </a:ext>
            </a:extLst>
          </p:cNvPr>
          <p:cNvSpPr>
            <a:spLocks noChangeShapeType="1"/>
          </p:cNvSpPr>
          <p:nvPr/>
        </p:nvSpPr>
        <p:spPr bwMode="auto">
          <a:xfrm flipH="1">
            <a:off x="9347792"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7" name="Line 409">
            <a:extLst>
              <a:ext uri="{FF2B5EF4-FFF2-40B4-BE49-F238E27FC236}">
                <a16:creationId xmlns:a16="http://schemas.microsoft.com/office/drawing/2014/main" id="{5B0A45E2-43F1-4245-BE74-B8DDB9149A15}"/>
              </a:ext>
            </a:extLst>
          </p:cNvPr>
          <p:cNvSpPr>
            <a:spLocks noChangeShapeType="1"/>
          </p:cNvSpPr>
          <p:nvPr/>
        </p:nvSpPr>
        <p:spPr bwMode="auto">
          <a:xfrm flipH="1">
            <a:off x="9223292" y="4397016"/>
            <a:ext cx="62251"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8" name="Line 410">
            <a:extLst>
              <a:ext uri="{FF2B5EF4-FFF2-40B4-BE49-F238E27FC236}">
                <a16:creationId xmlns:a16="http://schemas.microsoft.com/office/drawing/2014/main" id="{A4325D27-2F2A-4549-9938-093400ED854A}"/>
              </a:ext>
            </a:extLst>
          </p:cNvPr>
          <p:cNvSpPr>
            <a:spLocks noChangeShapeType="1"/>
          </p:cNvSpPr>
          <p:nvPr/>
        </p:nvSpPr>
        <p:spPr bwMode="auto">
          <a:xfrm flipH="1">
            <a:off x="9126698" y="4397016"/>
            <a:ext cx="34345"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49" name="Line 411">
            <a:extLst>
              <a:ext uri="{FF2B5EF4-FFF2-40B4-BE49-F238E27FC236}">
                <a16:creationId xmlns:a16="http://schemas.microsoft.com/office/drawing/2014/main" id="{D2CE3B69-9FD0-8644-BCD2-6DA75B4E10FC}"/>
              </a:ext>
            </a:extLst>
          </p:cNvPr>
          <p:cNvSpPr>
            <a:spLocks noChangeShapeType="1"/>
          </p:cNvSpPr>
          <p:nvPr/>
        </p:nvSpPr>
        <p:spPr bwMode="auto">
          <a:xfrm>
            <a:off x="10038989"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0" name="Line 412">
            <a:extLst>
              <a:ext uri="{FF2B5EF4-FFF2-40B4-BE49-F238E27FC236}">
                <a16:creationId xmlns:a16="http://schemas.microsoft.com/office/drawing/2014/main" id="{A694A40C-F6C2-E148-9EC3-A2A831B33309}"/>
              </a:ext>
            </a:extLst>
          </p:cNvPr>
          <p:cNvSpPr>
            <a:spLocks noChangeShapeType="1"/>
          </p:cNvSpPr>
          <p:nvPr/>
        </p:nvSpPr>
        <p:spPr bwMode="auto">
          <a:xfrm>
            <a:off x="10163491"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1" name="Line 413">
            <a:extLst>
              <a:ext uri="{FF2B5EF4-FFF2-40B4-BE49-F238E27FC236}">
                <a16:creationId xmlns:a16="http://schemas.microsoft.com/office/drawing/2014/main" id="{41F59115-16B6-2E43-AC26-21E4ACD6C0FB}"/>
              </a:ext>
            </a:extLst>
          </p:cNvPr>
          <p:cNvSpPr>
            <a:spLocks noChangeShapeType="1"/>
          </p:cNvSpPr>
          <p:nvPr/>
        </p:nvSpPr>
        <p:spPr bwMode="auto">
          <a:xfrm>
            <a:off x="10285845"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2" name="Line 414">
            <a:extLst>
              <a:ext uri="{FF2B5EF4-FFF2-40B4-BE49-F238E27FC236}">
                <a16:creationId xmlns:a16="http://schemas.microsoft.com/office/drawing/2014/main" id="{0537ECC0-D32A-764E-A96A-3552CAE6DC1D}"/>
              </a:ext>
            </a:extLst>
          </p:cNvPr>
          <p:cNvSpPr>
            <a:spLocks noChangeShapeType="1"/>
          </p:cNvSpPr>
          <p:nvPr/>
        </p:nvSpPr>
        <p:spPr bwMode="auto">
          <a:xfrm>
            <a:off x="10410347"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3" name="Line 415">
            <a:extLst>
              <a:ext uri="{FF2B5EF4-FFF2-40B4-BE49-F238E27FC236}">
                <a16:creationId xmlns:a16="http://schemas.microsoft.com/office/drawing/2014/main" id="{15FAE838-7622-654D-AED9-C2EB0B6AA901}"/>
              </a:ext>
            </a:extLst>
          </p:cNvPr>
          <p:cNvSpPr>
            <a:spLocks noChangeShapeType="1"/>
          </p:cNvSpPr>
          <p:nvPr/>
        </p:nvSpPr>
        <p:spPr bwMode="auto">
          <a:xfrm>
            <a:off x="10534846"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4" name="Line 416">
            <a:extLst>
              <a:ext uri="{FF2B5EF4-FFF2-40B4-BE49-F238E27FC236}">
                <a16:creationId xmlns:a16="http://schemas.microsoft.com/office/drawing/2014/main" id="{6972A018-20F0-EF44-AE4C-DF35274893C5}"/>
              </a:ext>
            </a:extLst>
          </p:cNvPr>
          <p:cNvSpPr>
            <a:spLocks noChangeShapeType="1"/>
          </p:cNvSpPr>
          <p:nvPr/>
        </p:nvSpPr>
        <p:spPr bwMode="auto">
          <a:xfrm>
            <a:off x="10659348"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5" name="Line 417">
            <a:extLst>
              <a:ext uri="{FF2B5EF4-FFF2-40B4-BE49-F238E27FC236}">
                <a16:creationId xmlns:a16="http://schemas.microsoft.com/office/drawing/2014/main" id="{420F8A13-E165-CE4F-9717-74AA01E94E33}"/>
              </a:ext>
            </a:extLst>
          </p:cNvPr>
          <p:cNvSpPr>
            <a:spLocks noChangeShapeType="1"/>
          </p:cNvSpPr>
          <p:nvPr/>
        </p:nvSpPr>
        <p:spPr bwMode="auto">
          <a:xfrm>
            <a:off x="10783849" y="5435956"/>
            <a:ext cx="66542"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6" name="Line 418">
            <a:extLst>
              <a:ext uri="{FF2B5EF4-FFF2-40B4-BE49-F238E27FC236}">
                <a16:creationId xmlns:a16="http://schemas.microsoft.com/office/drawing/2014/main" id="{290207CA-790D-4F42-A915-852BFBF8AB0E}"/>
              </a:ext>
            </a:extLst>
          </p:cNvPr>
          <p:cNvSpPr>
            <a:spLocks noChangeShapeType="1"/>
          </p:cNvSpPr>
          <p:nvPr/>
        </p:nvSpPr>
        <p:spPr bwMode="auto">
          <a:xfrm>
            <a:off x="10906205"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7" name="Line 419">
            <a:extLst>
              <a:ext uri="{FF2B5EF4-FFF2-40B4-BE49-F238E27FC236}">
                <a16:creationId xmlns:a16="http://schemas.microsoft.com/office/drawing/2014/main" id="{AEDEFB3B-2FE6-0849-AB96-115C6B0DD259}"/>
              </a:ext>
            </a:extLst>
          </p:cNvPr>
          <p:cNvSpPr>
            <a:spLocks noChangeShapeType="1"/>
          </p:cNvSpPr>
          <p:nvPr/>
        </p:nvSpPr>
        <p:spPr bwMode="auto">
          <a:xfrm>
            <a:off x="11030707" y="5435956"/>
            <a:ext cx="66544" cy="2146"/>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8" name="Freeform 420">
            <a:extLst>
              <a:ext uri="{FF2B5EF4-FFF2-40B4-BE49-F238E27FC236}">
                <a16:creationId xmlns:a16="http://schemas.microsoft.com/office/drawing/2014/main" id="{826C0850-C623-2B48-916E-BC3BE18BEAE7}"/>
              </a:ext>
            </a:extLst>
          </p:cNvPr>
          <p:cNvSpPr>
            <a:spLocks noChangeArrowheads="1"/>
          </p:cNvSpPr>
          <p:nvPr/>
        </p:nvSpPr>
        <p:spPr bwMode="auto">
          <a:xfrm flipH="1">
            <a:off x="11157353" y="5412344"/>
            <a:ext cx="47225" cy="23613"/>
          </a:xfrm>
          <a:custGeom>
            <a:avLst/>
            <a:gdLst>
              <a:gd name="T0" fmla="*/ 96 w 97"/>
              <a:gd name="T1" fmla="*/ 48 h 49"/>
              <a:gd name="T2" fmla="*/ 32 w 97"/>
              <a:gd name="T3" fmla="*/ 48 h 49"/>
              <a:gd name="T4" fmla="*/ 0 w 97"/>
              <a:gd name="T5" fmla="*/ 0 h 49"/>
            </a:gdLst>
            <a:ahLst/>
            <a:cxnLst>
              <a:cxn ang="0">
                <a:pos x="T0" y="T1"/>
              </a:cxn>
              <a:cxn ang="0">
                <a:pos x="T2" y="T3"/>
              </a:cxn>
              <a:cxn ang="0">
                <a:pos x="T4" y="T5"/>
              </a:cxn>
            </a:cxnLst>
            <a:rect l="0" t="0" r="r" b="b"/>
            <a:pathLst>
              <a:path w="97" h="49">
                <a:moveTo>
                  <a:pt x="96" y="48"/>
                </a:moveTo>
                <a:lnTo>
                  <a:pt x="32" y="48"/>
                </a:lnTo>
                <a:lnTo>
                  <a:pt x="0" y="0"/>
                </a:lnTo>
              </a:path>
            </a:pathLst>
          </a:cu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59" name="Line 421">
            <a:extLst>
              <a:ext uri="{FF2B5EF4-FFF2-40B4-BE49-F238E27FC236}">
                <a16:creationId xmlns:a16="http://schemas.microsoft.com/office/drawing/2014/main" id="{E52B94A8-404A-0D4F-812A-80BA84B1376D}"/>
              </a:ext>
            </a:extLst>
          </p:cNvPr>
          <p:cNvSpPr>
            <a:spLocks noChangeShapeType="1"/>
          </p:cNvSpPr>
          <p:nvPr/>
        </p:nvSpPr>
        <p:spPr bwMode="auto">
          <a:xfrm flipV="1">
            <a:off x="11232482" y="5302870"/>
            <a:ext cx="38638" cy="57957"/>
          </a:xfrm>
          <a:prstGeom prst="line">
            <a:avLst/>
          </a:prstGeom>
          <a:solidFill>
            <a:srgbClr val="EF5655"/>
          </a:solidFill>
          <a:ln w="14400" cap="flat">
            <a:solidFill>
              <a:schemeClr val="bg1">
                <a:lumMod val="50000"/>
              </a:schemeClr>
            </a:solidFill>
            <a:round/>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a:lstStyle/>
          <a:p>
            <a:endParaRPr lang="en-US" sz="1801"/>
          </a:p>
        </p:txBody>
      </p:sp>
      <p:sp>
        <p:nvSpPr>
          <p:cNvPr id="88" name="Text Placeholder 17">
            <a:extLst>
              <a:ext uri="{FF2B5EF4-FFF2-40B4-BE49-F238E27FC236}">
                <a16:creationId xmlns:a16="http://schemas.microsoft.com/office/drawing/2014/main" id="{34F0C302-0D8D-5843-989D-B63B49CEDBB6}"/>
              </a:ext>
            </a:extLst>
          </p:cNvPr>
          <p:cNvSpPr>
            <a:spLocks noGrp="1"/>
          </p:cNvSpPr>
          <p:nvPr userDrawn="1">
            <p:ph type="body" sz="quarter" idx="18" hasCustomPrompt="1"/>
          </p:nvPr>
        </p:nvSpPr>
        <p:spPr>
          <a:xfrm>
            <a:off x="547925" y="1470038"/>
            <a:ext cx="4312551" cy="4147846"/>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90" name="Text Placeholder 23">
            <a:extLst>
              <a:ext uri="{FF2B5EF4-FFF2-40B4-BE49-F238E27FC236}">
                <a16:creationId xmlns:a16="http://schemas.microsoft.com/office/drawing/2014/main" id="{B4FF05A9-F886-404C-B3C2-76E4EDBDFD31}"/>
              </a:ext>
            </a:extLst>
          </p:cNvPr>
          <p:cNvSpPr>
            <a:spLocks noGrp="1"/>
          </p:cNvSpPr>
          <p:nvPr userDrawn="1">
            <p:ph type="body" sz="quarter" idx="16" hasCustomPrompt="1"/>
          </p:nvPr>
        </p:nvSpPr>
        <p:spPr>
          <a:xfrm>
            <a:off x="547928" y="636143"/>
            <a:ext cx="4308887" cy="582221"/>
          </a:xfrm>
        </p:spPr>
        <p:txBody>
          <a:bodyPr>
            <a:normAutofit/>
          </a:bodyPr>
          <a:lstStyle>
            <a:lvl1pPr marL="0" indent="0" algn="l">
              <a:buNone/>
              <a:defRPr sz="3600" b="0" i="0">
                <a:solidFill>
                  <a:srgbClr val="1A1918"/>
                </a:solidFill>
                <a:latin typeface="+mn-lt"/>
              </a:defRPr>
            </a:lvl1pPr>
          </a:lstStyle>
          <a:p>
            <a:pPr lvl="0"/>
            <a:r>
              <a:rPr lang="en-US" dirty="0"/>
              <a:t>Heading</a:t>
            </a:r>
          </a:p>
        </p:txBody>
      </p:sp>
      <p:sp>
        <p:nvSpPr>
          <p:cNvPr id="102" name="Text Placeholder 23">
            <a:extLst>
              <a:ext uri="{FF2B5EF4-FFF2-40B4-BE49-F238E27FC236}">
                <a16:creationId xmlns:a16="http://schemas.microsoft.com/office/drawing/2014/main" id="{4F90DD39-208A-0846-AC92-FAC36CE191A5}"/>
              </a:ext>
            </a:extLst>
          </p:cNvPr>
          <p:cNvSpPr>
            <a:spLocks noGrp="1"/>
          </p:cNvSpPr>
          <p:nvPr userDrawn="1">
            <p:ph type="body" sz="quarter" idx="20" hasCustomPrompt="1"/>
          </p:nvPr>
        </p:nvSpPr>
        <p:spPr>
          <a:xfrm>
            <a:off x="5425154" y="2951726"/>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04" name="Text Placeholder 23">
            <a:extLst>
              <a:ext uri="{FF2B5EF4-FFF2-40B4-BE49-F238E27FC236}">
                <a16:creationId xmlns:a16="http://schemas.microsoft.com/office/drawing/2014/main" id="{DFCB3FD5-E40F-CE48-A411-1E3CAE3E9AC8}"/>
              </a:ext>
            </a:extLst>
          </p:cNvPr>
          <p:cNvSpPr>
            <a:spLocks noGrp="1"/>
          </p:cNvSpPr>
          <p:nvPr userDrawn="1">
            <p:ph type="body" sz="quarter" idx="22" hasCustomPrompt="1"/>
          </p:nvPr>
        </p:nvSpPr>
        <p:spPr>
          <a:xfrm>
            <a:off x="6351082" y="717532"/>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06" name="Text Placeholder 23">
            <a:extLst>
              <a:ext uri="{FF2B5EF4-FFF2-40B4-BE49-F238E27FC236}">
                <a16:creationId xmlns:a16="http://schemas.microsoft.com/office/drawing/2014/main" id="{3C479639-2B37-234D-B21C-737A15B07610}"/>
              </a:ext>
            </a:extLst>
          </p:cNvPr>
          <p:cNvSpPr>
            <a:spLocks noGrp="1"/>
          </p:cNvSpPr>
          <p:nvPr userDrawn="1">
            <p:ph type="body" sz="quarter" idx="24" hasCustomPrompt="1"/>
          </p:nvPr>
        </p:nvSpPr>
        <p:spPr>
          <a:xfrm>
            <a:off x="6347597" y="5214796"/>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08" name="Text Placeholder 23">
            <a:extLst>
              <a:ext uri="{FF2B5EF4-FFF2-40B4-BE49-F238E27FC236}">
                <a16:creationId xmlns:a16="http://schemas.microsoft.com/office/drawing/2014/main" id="{AF91F0CE-C7DF-B74F-B4D7-25C7ADC90465}"/>
              </a:ext>
            </a:extLst>
          </p:cNvPr>
          <p:cNvSpPr>
            <a:spLocks noGrp="1"/>
          </p:cNvSpPr>
          <p:nvPr userDrawn="1">
            <p:ph type="body" sz="quarter" idx="26" hasCustomPrompt="1"/>
          </p:nvPr>
        </p:nvSpPr>
        <p:spPr>
          <a:xfrm>
            <a:off x="5786747" y="4196612"/>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110" name="Text Placeholder 23">
            <a:extLst>
              <a:ext uri="{FF2B5EF4-FFF2-40B4-BE49-F238E27FC236}">
                <a16:creationId xmlns:a16="http://schemas.microsoft.com/office/drawing/2014/main" id="{9D34396D-AAEA-8941-B9FA-2158B9F5BCD8}"/>
              </a:ext>
            </a:extLst>
          </p:cNvPr>
          <p:cNvSpPr>
            <a:spLocks noGrp="1"/>
          </p:cNvSpPr>
          <p:nvPr userDrawn="1">
            <p:ph type="body" sz="quarter" idx="28" hasCustomPrompt="1"/>
          </p:nvPr>
        </p:nvSpPr>
        <p:spPr>
          <a:xfrm>
            <a:off x="5779234" y="1667560"/>
            <a:ext cx="2219220" cy="442320"/>
          </a:xfrm>
        </p:spPr>
        <p:txBody>
          <a:bodyPr anchor="ctr">
            <a:normAutofit/>
          </a:bodyPr>
          <a:lstStyle>
            <a:lvl1pPr marL="0" indent="0" algn="r">
              <a:buNone/>
              <a:defRPr sz="2400" b="1" i="0">
                <a:solidFill>
                  <a:srgbClr val="1A1918"/>
                </a:solidFill>
                <a:latin typeface="+mn-lt"/>
              </a:defRPr>
            </a:lvl1pPr>
          </a:lstStyle>
          <a:p>
            <a:pPr lvl="0"/>
            <a:r>
              <a:rPr lang="en-US" dirty="0"/>
              <a:t>Title</a:t>
            </a:r>
          </a:p>
        </p:txBody>
      </p:sp>
      <p:sp>
        <p:nvSpPr>
          <p:cNvPr id="72" name="TextBox 71">
            <a:extLst>
              <a:ext uri="{FF2B5EF4-FFF2-40B4-BE49-F238E27FC236}">
                <a16:creationId xmlns:a16="http://schemas.microsoft.com/office/drawing/2014/main" id="{F6539D7C-9095-FF4E-AFF9-793999AB9937}"/>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58253129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5 point number graph with icons A">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9" y="429621"/>
            <a:ext cx="4308887" cy="582221"/>
          </a:xfrm>
        </p:spPr>
        <p:txBody>
          <a:bodyPr>
            <a:normAutofit/>
          </a:bodyPr>
          <a:lstStyle>
            <a:lvl1pPr marL="0" indent="0" algn="l">
              <a:buNone/>
              <a:defRPr sz="3600" b="0" i="0">
                <a:solidFill>
                  <a:srgbClr val="1A1918"/>
                </a:solidFill>
                <a:latin typeface="+mn-lt"/>
              </a:defRPr>
            </a:lvl1pPr>
          </a:lstStyle>
          <a:p>
            <a:pPr lvl="0"/>
            <a:r>
              <a:rPr lang="en-US" dirty="0"/>
              <a:t>Heading</a:t>
            </a:r>
          </a:p>
        </p:txBody>
      </p:sp>
      <p:sp>
        <p:nvSpPr>
          <p:cNvPr id="76" name="Freeform 169">
            <a:extLst>
              <a:ext uri="{FF2B5EF4-FFF2-40B4-BE49-F238E27FC236}">
                <a16:creationId xmlns:a16="http://schemas.microsoft.com/office/drawing/2014/main" id="{38720E63-EB1C-BB42-A9BC-BBD00E84BC82}"/>
              </a:ext>
            </a:extLst>
          </p:cNvPr>
          <p:cNvSpPr>
            <a:spLocks noChangeArrowheads="1"/>
          </p:cNvSpPr>
          <p:nvPr/>
        </p:nvSpPr>
        <p:spPr bwMode="auto">
          <a:xfrm>
            <a:off x="2384304" y="2144026"/>
            <a:ext cx="2066436" cy="2071148"/>
          </a:xfrm>
          <a:custGeom>
            <a:avLst/>
            <a:gdLst>
              <a:gd name="T0" fmla="*/ 3867 w 3868"/>
              <a:gd name="T1" fmla="*/ 1932 h 3876"/>
              <a:gd name="T2" fmla="*/ 3867 w 3868"/>
              <a:gd name="T3" fmla="*/ 1932 h 3876"/>
              <a:gd name="T4" fmla="*/ 1933 w 3868"/>
              <a:gd name="T5" fmla="*/ 3875 h 3876"/>
              <a:gd name="T6" fmla="*/ 0 w 3868"/>
              <a:gd name="T7" fmla="*/ 1932 h 3876"/>
              <a:gd name="T8" fmla="*/ 1933 w 3868"/>
              <a:gd name="T9" fmla="*/ 0 h 3876"/>
              <a:gd name="T10" fmla="*/ 3867 w 3868"/>
              <a:gd name="T11" fmla="*/ 1932 h 3876"/>
            </a:gdLst>
            <a:ahLst/>
            <a:cxnLst>
              <a:cxn ang="0">
                <a:pos x="T0" y="T1"/>
              </a:cxn>
              <a:cxn ang="0">
                <a:pos x="T2" y="T3"/>
              </a:cxn>
              <a:cxn ang="0">
                <a:pos x="T4" y="T5"/>
              </a:cxn>
              <a:cxn ang="0">
                <a:pos x="T6" y="T7"/>
              </a:cxn>
              <a:cxn ang="0">
                <a:pos x="T8" y="T9"/>
              </a:cxn>
              <a:cxn ang="0">
                <a:pos x="T10" y="T11"/>
              </a:cxn>
            </a:cxnLst>
            <a:rect l="0" t="0" r="r" b="b"/>
            <a:pathLst>
              <a:path w="3868" h="3876">
                <a:moveTo>
                  <a:pt x="3867" y="1932"/>
                </a:moveTo>
                <a:lnTo>
                  <a:pt x="3867" y="1932"/>
                </a:lnTo>
                <a:cubicBezTo>
                  <a:pt x="3867" y="3007"/>
                  <a:pt x="3000" y="3875"/>
                  <a:pt x="1933" y="3875"/>
                </a:cubicBezTo>
                <a:cubicBezTo>
                  <a:pt x="867" y="3875"/>
                  <a:pt x="0" y="3007"/>
                  <a:pt x="0" y="1932"/>
                </a:cubicBezTo>
                <a:cubicBezTo>
                  <a:pt x="0" y="866"/>
                  <a:pt x="867" y="0"/>
                  <a:pt x="1933" y="0"/>
                </a:cubicBezTo>
                <a:cubicBezTo>
                  <a:pt x="3000" y="0"/>
                  <a:pt x="3867" y="866"/>
                  <a:pt x="3867" y="1932"/>
                </a:cubicBezTo>
              </a:path>
            </a:pathLst>
          </a:custGeom>
          <a:solidFill>
            <a:srgbClr val="A82279"/>
          </a:solidFill>
          <a:ln w="9525" cap="flat">
            <a:noFill/>
            <a:bevel/>
            <a:headEnd/>
            <a:tailEnd/>
          </a:ln>
          <a:effectLst/>
        </p:spPr>
        <p:txBody>
          <a:bodyPr wrap="none" anchor="ctr"/>
          <a:lstStyle/>
          <a:p>
            <a:endParaRPr lang="en-US" sz="1801"/>
          </a:p>
        </p:txBody>
      </p:sp>
      <p:sp>
        <p:nvSpPr>
          <p:cNvPr id="77" name="Freeform 170">
            <a:extLst>
              <a:ext uri="{FF2B5EF4-FFF2-40B4-BE49-F238E27FC236}">
                <a16:creationId xmlns:a16="http://schemas.microsoft.com/office/drawing/2014/main" id="{C82BD997-3E2D-3F4D-A216-D21A3434D7F1}"/>
              </a:ext>
            </a:extLst>
          </p:cNvPr>
          <p:cNvSpPr>
            <a:spLocks noChangeArrowheads="1"/>
          </p:cNvSpPr>
          <p:nvPr/>
        </p:nvSpPr>
        <p:spPr bwMode="auto">
          <a:xfrm>
            <a:off x="6875325" y="2733089"/>
            <a:ext cx="2365680" cy="2365680"/>
          </a:xfrm>
          <a:custGeom>
            <a:avLst/>
            <a:gdLst>
              <a:gd name="T0" fmla="*/ 4427 w 4428"/>
              <a:gd name="T1" fmla="*/ 2213 h 4428"/>
              <a:gd name="T2" fmla="*/ 4427 w 4428"/>
              <a:gd name="T3" fmla="*/ 2213 h 4428"/>
              <a:gd name="T4" fmla="*/ 2213 w 4428"/>
              <a:gd name="T5" fmla="*/ 4427 h 4428"/>
              <a:gd name="T6" fmla="*/ 0 w 4428"/>
              <a:gd name="T7" fmla="*/ 2213 h 4428"/>
              <a:gd name="T8" fmla="*/ 2213 w 4428"/>
              <a:gd name="T9" fmla="*/ 0 h 4428"/>
              <a:gd name="T10" fmla="*/ 4427 w 4428"/>
              <a:gd name="T11" fmla="*/ 2213 h 4428"/>
            </a:gdLst>
            <a:ahLst/>
            <a:cxnLst>
              <a:cxn ang="0">
                <a:pos x="T0" y="T1"/>
              </a:cxn>
              <a:cxn ang="0">
                <a:pos x="T2" y="T3"/>
              </a:cxn>
              <a:cxn ang="0">
                <a:pos x="T4" y="T5"/>
              </a:cxn>
              <a:cxn ang="0">
                <a:pos x="T6" y="T7"/>
              </a:cxn>
              <a:cxn ang="0">
                <a:pos x="T8" y="T9"/>
              </a:cxn>
              <a:cxn ang="0">
                <a:pos x="T10" y="T11"/>
              </a:cxn>
            </a:cxnLst>
            <a:rect l="0" t="0" r="r" b="b"/>
            <a:pathLst>
              <a:path w="4428" h="4428">
                <a:moveTo>
                  <a:pt x="4427" y="2213"/>
                </a:moveTo>
                <a:lnTo>
                  <a:pt x="4427" y="2213"/>
                </a:lnTo>
                <a:cubicBezTo>
                  <a:pt x="4427" y="3433"/>
                  <a:pt x="3433" y="4427"/>
                  <a:pt x="2213" y="4427"/>
                </a:cubicBezTo>
                <a:cubicBezTo>
                  <a:pt x="984" y="4427"/>
                  <a:pt x="0" y="3433"/>
                  <a:pt x="0" y="2213"/>
                </a:cubicBezTo>
                <a:cubicBezTo>
                  <a:pt x="0" y="985"/>
                  <a:pt x="984" y="0"/>
                  <a:pt x="2213" y="0"/>
                </a:cubicBezTo>
                <a:cubicBezTo>
                  <a:pt x="3433" y="0"/>
                  <a:pt x="4427" y="985"/>
                  <a:pt x="4427" y="2213"/>
                </a:cubicBezTo>
              </a:path>
            </a:pathLst>
          </a:custGeom>
          <a:solidFill>
            <a:srgbClr val="A9D8E4"/>
          </a:solidFill>
          <a:ln w="9525" cap="flat">
            <a:noFill/>
            <a:bevel/>
            <a:headEnd/>
            <a:tailEnd/>
          </a:ln>
          <a:effectLst/>
        </p:spPr>
        <p:txBody>
          <a:bodyPr wrap="none" anchor="ctr"/>
          <a:lstStyle/>
          <a:p>
            <a:endParaRPr lang="en-US" sz="1801"/>
          </a:p>
        </p:txBody>
      </p:sp>
      <p:sp>
        <p:nvSpPr>
          <p:cNvPr id="78" name="Freeform 171">
            <a:extLst>
              <a:ext uri="{FF2B5EF4-FFF2-40B4-BE49-F238E27FC236}">
                <a16:creationId xmlns:a16="http://schemas.microsoft.com/office/drawing/2014/main" id="{C68FEA06-8C7F-9F49-990B-23D42094A08A}"/>
              </a:ext>
            </a:extLst>
          </p:cNvPr>
          <p:cNvSpPr>
            <a:spLocks noChangeArrowheads="1"/>
          </p:cNvSpPr>
          <p:nvPr/>
        </p:nvSpPr>
        <p:spPr bwMode="auto">
          <a:xfrm>
            <a:off x="4224539" y="3013484"/>
            <a:ext cx="2313842" cy="2313842"/>
          </a:xfrm>
          <a:custGeom>
            <a:avLst/>
            <a:gdLst>
              <a:gd name="T0" fmla="*/ 4329 w 4330"/>
              <a:gd name="T1" fmla="*/ 2168 h 4329"/>
              <a:gd name="T2" fmla="*/ 4329 w 4330"/>
              <a:gd name="T3" fmla="*/ 2168 h 4329"/>
              <a:gd name="T4" fmla="*/ 2169 w 4330"/>
              <a:gd name="T5" fmla="*/ 4328 h 4329"/>
              <a:gd name="T6" fmla="*/ 0 w 4330"/>
              <a:gd name="T7" fmla="*/ 2168 h 4329"/>
              <a:gd name="T8" fmla="*/ 2169 w 4330"/>
              <a:gd name="T9" fmla="*/ 0 h 4329"/>
              <a:gd name="T10" fmla="*/ 4329 w 4330"/>
              <a:gd name="T11" fmla="*/ 2168 h 4329"/>
            </a:gdLst>
            <a:ahLst/>
            <a:cxnLst>
              <a:cxn ang="0">
                <a:pos x="T0" y="T1"/>
              </a:cxn>
              <a:cxn ang="0">
                <a:pos x="T2" y="T3"/>
              </a:cxn>
              <a:cxn ang="0">
                <a:pos x="T4" y="T5"/>
              </a:cxn>
              <a:cxn ang="0">
                <a:pos x="T6" y="T7"/>
              </a:cxn>
              <a:cxn ang="0">
                <a:pos x="T8" y="T9"/>
              </a:cxn>
              <a:cxn ang="0">
                <a:pos x="T10" y="T11"/>
              </a:cxn>
            </a:cxnLst>
            <a:rect l="0" t="0" r="r" b="b"/>
            <a:pathLst>
              <a:path w="4330" h="4329">
                <a:moveTo>
                  <a:pt x="4329" y="2168"/>
                </a:moveTo>
                <a:lnTo>
                  <a:pt x="4329" y="2168"/>
                </a:lnTo>
                <a:cubicBezTo>
                  <a:pt x="4329" y="3361"/>
                  <a:pt x="3362" y="4328"/>
                  <a:pt x="2169" y="4328"/>
                </a:cubicBezTo>
                <a:cubicBezTo>
                  <a:pt x="967" y="4328"/>
                  <a:pt x="0" y="3361"/>
                  <a:pt x="0" y="2168"/>
                </a:cubicBezTo>
                <a:cubicBezTo>
                  <a:pt x="0" y="976"/>
                  <a:pt x="967" y="0"/>
                  <a:pt x="2169" y="0"/>
                </a:cubicBezTo>
                <a:cubicBezTo>
                  <a:pt x="3362" y="0"/>
                  <a:pt x="4329" y="976"/>
                  <a:pt x="4329" y="2168"/>
                </a:cubicBezTo>
              </a:path>
            </a:pathLst>
          </a:custGeom>
          <a:solidFill>
            <a:srgbClr val="71CDDC"/>
          </a:solidFill>
          <a:ln w="9525" cap="flat">
            <a:noFill/>
            <a:bevel/>
            <a:headEnd/>
            <a:tailEnd/>
          </a:ln>
          <a:effectLst/>
        </p:spPr>
        <p:txBody>
          <a:bodyPr wrap="none" anchor="ctr"/>
          <a:lstStyle/>
          <a:p>
            <a:endParaRPr lang="en-US" sz="1801"/>
          </a:p>
        </p:txBody>
      </p:sp>
      <p:sp>
        <p:nvSpPr>
          <p:cNvPr id="79" name="Freeform 172">
            <a:extLst>
              <a:ext uri="{FF2B5EF4-FFF2-40B4-BE49-F238E27FC236}">
                <a16:creationId xmlns:a16="http://schemas.microsoft.com/office/drawing/2014/main" id="{4AC9A4FA-A4A1-1F44-874C-8BE1E0CAE5BF}"/>
              </a:ext>
            </a:extLst>
          </p:cNvPr>
          <p:cNvSpPr>
            <a:spLocks noChangeArrowheads="1"/>
          </p:cNvSpPr>
          <p:nvPr/>
        </p:nvSpPr>
        <p:spPr bwMode="auto">
          <a:xfrm>
            <a:off x="8911130" y="1536114"/>
            <a:ext cx="2690843" cy="2688487"/>
          </a:xfrm>
          <a:custGeom>
            <a:avLst/>
            <a:gdLst>
              <a:gd name="T0" fmla="*/ 5033 w 5034"/>
              <a:gd name="T1" fmla="*/ 2511 h 5033"/>
              <a:gd name="T2" fmla="*/ 5033 w 5034"/>
              <a:gd name="T3" fmla="*/ 2511 h 5033"/>
              <a:gd name="T4" fmla="*/ 2521 w 5034"/>
              <a:gd name="T5" fmla="*/ 5032 h 5033"/>
              <a:gd name="T6" fmla="*/ 0 w 5034"/>
              <a:gd name="T7" fmla="*/ 2511 h 5033"/>
              <a:gd name="T8" fmla="*/ 2521 w 5034"/>
              <a:gd name="T9" fmla="*/ 0 h 5033"/>
              <a:gd name="T10" fmla="*/ 5033 w 5034"/>
              <a:gd name="T11" fmla="*/ 2511 h 5033"/>
            </a:gdLst>
            <a:ahLst/>
            <a:cxnLst>
              <a:cxn ang="0">
                <a:pos x="T0" y="T1"/>
              </a:cxn>
              <a:cxn ang="0">
                <a:pos x="T2" y="T3"/>
              </a:cxn>
              <a:cxn ang="0">
                <a:pos x="T4" y="T5"/>
              </a:cxn>
              <a:cxn ang="0">
                <a:pos x="T6" y="T7"/>
              </a:cxn>
              <a:cxn ang="0">
                <a:pos x="T8" y="T9"/>
              </a:cxn>
              <a:cxn ang="0">
                <a:pos x="T10" y="T11"/>
              </a:cxn>
            </a:cxnLst>
            <a:rect l="0" t="0" r="r" b="b"/>
            <a:pathLst>
              <a:path w="5034" h="5033">
                <a:moveTo>
                  <a:pt x="5033" y="2511"/>
                </a:moveTo>
                <a:lnTo>
                  <a:pt x="5033" y="2511"/>
                </a:lnTo>
                <a:cubicBezTo>
                  <a:pt x="5033" y="3902"/>
                  <a:pt x="3904" y="5032"/>
                  <a:pt x="2521" y="5032"/>
                </a:cubicBezTo>
                <a:cubicBezTo>
                  <a:pt x="1130" y="5032"/>
                  <a:pt x="0" y="3902"/>
                  <a:pt x="0" y="2511"/>
                </a:cubicBezTo>
                <a:cubicBezTo>
                  <a:pt x="0" y="1120"/>
                  <a:pt x="1130" y="0"/>
                  <a:pt x="2521" y="0"/>
                </a:cubicBezTo>
                <a:cubicBezTo>
                  <a:pt x="3904" y="0"/>
                  <a:pt x="5033" y="1120"/>
                  <a:pt x="5033" y="2511"/>
                </a:cubicBezTo>
              </a:path>
            </a:pathLst>
          </a:custGeom>
          <a:solidFill>
            <a:srgbClr val="A82279"/>
          </a:solidFill>
          <a:ln w="9525" cap="flat">
            <a:noFill/>
            <a:bevel/>
            <a:headEnd/>
            <a:tailEnd/>
          </a:ln>
          <a:effectLst/>
        </p:spPr>
        <p:txBody>
          <a:bodyPr wrap="none" anchor="ctr"/>
          <a:lstStyle/>
          <a:p>
            <a:endParaRPr lang="en-US" sz="1801"/>
          </a:p>
        </p:txBody>
      </p:sp>
      <p:sp>
        <p:nvSpPr>
          <p:cNvPr id="80" name="Freeform 173">
            <a:extLst>
              <a:ext uri="{FF2B5EF4-FFF2-40B4-BE49-F238E27FC236}">
                <a16:creationId xmlns:a16="http://schemas.microsoft.com/office/drawing/2014/main" id="{27FCD08C-F550-D545-95E5-ACCEF51638A9}"/>
              </a:ext>
            </a:extLst>
          </p:cNvPr>
          <p:cNvSpPr>
            <a:spLocks noChangeArrowheads="1"/>
          </p:cNvSpPr>
          <p:nvPr/>
        </p:nvSpPr>
        <p:spPr bwMode="auto">
          <a:xfrm>
            <a:off x="5574671" y="1498412"/>
            <a:ext cx="1983966" cy="1979254"/>
          </a:xfrm>
          <a:custGeom>
            <a:avLst/>
            <a:gdLst>
              <a:gd name="T0" fmla="*/ 3713 w 3714"/>
              <a:gd name="T1" fmla="*/ 1851 h 3704"/>
              <a:gd name="T2" fmla="*/ 3713 w 3714"/>
              <a:gd name="T3" fmla="*/ 1851 h 3704"/>
              <a:gd name="T4" fmla="*/ 1862 w 3714"/>
              <a:gd name="T5" fmla="*/ 3703 h 3704"/>
              <a:gd name="T6" fmla="*/ 0 w 3714"/>
              <a:gd name="T7" fmla="*/ 1851 h 3704"/>
              <a:gd name="T8" fmla="*/ 1862 w 3714"/>
              <a:gd name="T9" fmla="*/ 0 h 3704"/>
              <a:gd name="T10" fmla="*/ 3713 w 3714"/>
              <a:gd name="T11" fmla="*/ 1851 h 3704"/>
            </a:gdLst>
            <a:ahLst/>
            <a:cxnLst>
              <a:cxn ang="0">
                <a:pos x="T0" y="T1"/>
              </a:cxn>
              <a:cxn ang="0">
                <a:pos x="T2" y="T3"/>
              </a:cxn>
              <a:cxn ang="0">
                <a:pos x="T4" y="T5"/>
              </a:cxn>
              <a:cxn ang="0">
                <a:pos x="T6" y="T7"/>
              </a:cxn>
              <a:cxn ang="0">
                <a:pos x="T8" y="T9"/>
              </a:cxn>
              <a:cxn ang="0">
                <a:pos x="T10" y="T11"/>
              </a:cxn>
            </a:cxnLst>
            <a:rect l="0" t="0" r="r" b="b"/>
            <a:pathLst>
              <a:path w="3714" h="3704">
                <a:moveTo>
                  <a:pt x="3713" y="1851"/>
                </a:moveTo>
                <a:lnTo>
                  <a:pt x="3713" y="1851"/>
                </a:lnTo>
                <a:cubicBezTo>
                  <a:pt x="3713" y="2872"/>
                  <a:pt x="2883" y="3703"/>
                  <a:pt x="1862" y="3703"/>
                </a:cubicBezTo>
                <a:cubicBezTo>
                  <a:pt x="832" y="3703"/>
                  <a:pt x="0" y="2872"/>
                  <a:pt x="0" y="1851"/>
                </a:cubicBezTo>
                <a:cubicBezTo>
                  <a:pt x="0" y="831"/>
                  <a:pt x="832" y="0"/>
                  <a:pt x="1862" y="0"/>
                </a:cubicBezTo>
                <a:cubicBezTo>
                  <a:pt x="2883" y="0"/>
                  <a:pt x="3713" y="831"/>
                  <a:pt x="3713" y="1851"/>
                </a:cubicBezTo>
              </a:path>
            </a:pathLst>
          </a:custGeom>
          <a:solidFill>
            <a:srgbClr val="5B74AF"/>
          </a:solidFill>
          <a:ln w="9525" cap="flat">
            <a:noFill/>
            <a:bevel/>
            <a:headEnd/>
            <a:tailEnd/>
          </a:ln>
          <a:effectLst/>
        </p:spPr>
        <p:txBody>
          <a:bodyPr wrap="none" anchor="ctr"/>
          <a:lstStyle/>
          <a:p>
            <a:endParaRPr lang="en-US" sz="1801"/>
          </a:p>
        </p:txBody>
      </p:sp>
      <p:sp>
        <p:nvSpPr>
          <p:cNvPr id="81" name="Freeform 174">
            <a:extLst>
              <a:ext uri="{FF2B5EF4-FFF2-40B4-BE49-F238E27FC236}">
                <a16:creationId xmlns:a16="http://schemas.microsoft.com/office/drawing/2014/main" id="{4A9CE79B-4F97-2642-817C-4F0E7F93E57E}"/>
              </a:ext>
            </a:extLst>
          </p:cNvPr>
          <p:cNvSpPr>
            <a:spLocks noChangeArrowheads="1"/>
          </p:cNvSpPr>
          <p:nvPr/>
        </p:nvSpPr>
        <p:spPr bwMode="auto">
          <a:xfrm>
            <a:off x="2108622" y="3272672"/>
            <a:ext cx="791701" cy="791702"/>
          </a:xfrm>
          <a:custGeom>
            <a:avLst/>
            <a:gdLst>
              <a:gd name="T0" fmla="*/ 1482 w 1483"/>
              <a:gd name="T1" fmla="*/ 740 h 1482"/>
              <a:gd name="T2" fmla="*/ 1482 w 1483"/>
              <a:gd name="T3" fmla="*/ 740 h 1482"/>
              <a:gd name="T4" fmla="*/ 741 w 1483"/>
              <a:gd name="T5" fmla="*/ 1481 h 1482"/>
              <a:gd name="T6" fmla="*/ 0 w 1483"/>
              <a:gd name="T7" fmla="*/ 740 h 1482"/>
              <a:gd name="T8" fmla="*/ 741 w 1483"/>
              <a:gd name="T9" fmla="*/ 0 h 1482"/>
              <a:gd name="T10" fmla="*/ 1482 w 1483"/>
              <a:gd name="T11" fmla="*/ 740 h 1482"/>
            </a:gdLst>
            <a:ahLst/>
            <a:cxnLst>
              <a:cxn ang="0">
                <a:pos x="T0" y="T1"/>
              </a:cxn>
              <a:cxn ang="0">
                <a:pos x="T2" y="T3"/>
              </a:cxn>
              <a:cxn ang="0">
                <a:pos x="T4" y="T5"/>
              </a:cxn>
              <a:cxn ang="0">
                <a:pos x="T6" y="T7"/>
              </a:cxn>
              <a:cxn ang="0">
                <a:pos x="T8" y="T9"/>
              </a:cxn>
              <a:cxn ang="0">
                <a:pos x="T10" y="T11"/>
              </a:cxn>
            </a:cxnLst>
            <a:rect l="0" t="0" r="r" b="b"/>
            <a:pathLst>
              <a:path w="1483" h="1482">
                <a:moveTo>
                  <a:pt x="1482" y="740"/>
                </a:moveTo>
                <a:lnTo>
                  <a:pt x="1482" y="740"/>
                </a:lnTo>
                <a:cubicBezTo>
                  <a:pt x="1482" y="1147"/>
                  <a:pt x="1147" y="1481"/>
                  <a:pt x="741" y="1481"/>
                </a:cubicBezTo>
                <a:cubicBezTo>
                  <a:pt x="334" y="1481"/>
                  <a:pt x="0" y="1147"/>
                  <a:pt x="0" y="740"/>
                </a:cubicBezTo>
                <a:cubicBezTo>
                  <a:pt x="0" y="334"/>
                  <a:pt x="334" y="0"/>
                  <a:pt x="741" y="0"/>
                </a:cubicBezTo>
                <a:cubicBezTo>
                  <a:pt x="1147" y="0"/>
                  <a:pt x="1482" y="334"/>
                  <a:pt x="1482" y="740"/>
                </a:cubicBezTo>
              </a:path>
            </a:pathLst>
          </a:custGeom>
          <a:solidFill>
            <a:srgbClr val="A82279"/>
          </a:solidFill>
          <a:ln w="9525" cap="flat">
            <a:noFill/>
            <a:bevel/>
            <a:headEnd/>
            <a:tailEnd/>
          </a:ln>
          <a:effectLst/>
        </p:spPr>
        <p:txBody>
          <a:bodyPr wrap="none" anchor="ctr"/>
          <a:lstStyle/>
          <a:p>
            <a:endParaRPr lang="en-US" sz="1801"/>
          </a:p>
        </p:txBody>
      </p:sp>
      <p:sp>
        <p:nvSpPr>
          <p:cNvPr id="82" name="Freeform 175">
            <a:extLst>
              <a:ext uri="{FF2B5EF4-FFF2-40B4-BE49-F238E27FC236}">
                <a16:creationId xmlns:a16="http://schemas.microsoft.com/office/drawing/2014/main" id="{06142319-C95F-814A-BCD5-AFEE8A77203B}"/>
              </a:ext>
            </a:extLst>
          </p:cNvPr>
          <p:cNvSpPr>
            <a:spLocks noChangeArrowheads="1"/>
          </p:cNvSpPr>
          <p:nvPr userDrawn="1"/>
        </p:nvSpPr>
        <p:spPr bwMode="auto">
          <a:xfrm>
            <a:off x="5923399" y="4495568"/>
            <a:ext cx="791701" cy="791702"/>
          </a:xfrm>
          <a:custGeom>
            <a:avLst/>
            <a:gdLst>
              <a:gd name="T0" fmla="*/ 1482 w 1483"/>
              <a:gd name="T1" fmla="*/ 741 h 1482"/>
              <a:gd name="T2" fmla="*/ 1482 w 1483"/>
              <a:gd name="T3" fmla="*/ 741 h 1482"/>
              <a:gd name="T4" fmla="*/ 741 w 1483"/>
              <a:gd name="T5" fmla="*/ 1481 h 1482"/>
              <a:gd name="T6" fmla="*/ 0 w 1483"/>
              <a:gd name="T7" fmla="*/ 741 h 1482"/>
              <a:gd name="T8" fmla="*/ 741 w 1483"/>
              <a:gd name="T9" fmla="*/ 0 h 1482"/>
              <a:gd name="T10" fmla="*/ 1482 w 1483"/>
              <a:gd name="T11" fmla="*/ 741 h 1482"/>
            </a:gdLst>
            <a:ahLst/>
            <a:cxnLst>
              <a:cxn ang="0">
                <a:pos x="T0" y="T1"/>
              </a:cxn>
              <a:cxn ang="0">
                <a:pos x="T2" y="T3"/>
              </a:cxn>
              <a:cxn ang="0">
                <a:pos x="T4" y="T5"/>
              </a:cxn>
              <a:cxn ang="0">
                <a:pos x="T6" y="T7"/>
              </a:cxn>
              <a:cxn ang="0">
                <a:pos x="T8" y="T9"/>
              </a:cxn>
              <a:cxn ang="0">
                <a:pos x="T10" y="T11"/>
              </a:cxn>
            </a:cxnLst>
            <a:rect l="0" t="0" r="r" b="b"/>
            <a:pathLst>
              <a:path w="1483" h="1482">
                <a:moveTo>
                  <a:pt x="1482" y="741"/>
                </a:moveTo>
                <a:lnTo>
                  <a:pt x="1482" y="741"/>
                </a:lnTo>
                <a:cubicBezTo>
                  <a:pt x="1482" y="1147"/>
                  <a:pt x="1148" y="1481"/>
                  <a:pt x="741" y="1481"/>
                </a:cubicBezTo>
                <a:cubicBezTo>
                  <a:pt x="334" y="1481"/>
                  <a:pt x="0" y="1147"/>
                  <a:pt x="0" y="741"/>
                </a:cubicBezTo>
                <a:cubicBezTo>
                  <a:pt x="0" y="334"/>
                  <a:pt x="334" y="0"/>
                  <a:pt x="741" y="0"/>
                </a:cubicBezTo>
                <a:cubicBezTo>
                  <a:pt x="1148" y="0"/>
                  <a:pt x="1482" y="334"/>
                  <a:pt x="1482" y="741"/>
                </a:cubicBezTo>
              </a:path>
            </a:pathLst>
          </a:custGeom>
          <a:solidFill>
            <a:srgbClr val="71CDDC"/>
          </a:solidFill>
          <a:ln w="9525" cap="flat">
            <a:noFill/>
            <a:bevel/>
            <a:headEnd/>
            <a:tailEnd/>
          </a:ln>
          <a:effectLst/>
        </p:spPr>
        <p:txBody>
          <a:bodyPr wrap="none" anchor="ctr"/>
          <a:lstStyle/>
          <a:p>
            <a:endParaRPr lang="en-US" sz="1801"/>
          </a:p>
        </p:txBody>
      </p:sp>
      <p:sp>
        <p:nvSpPr>
          <p:cNvPr id="83" name="Freeform 176">
            <a:extLst>
              <a:ext uri="{FF2B5EF4-FFF2-40B4-BE49-F238E27FC236}">
                <a16:creationId xmlns:a16="http://schemas.microsoft.com/office/drawing/2014/main" id="{91B82CE6-EFD3-C44A-97DF-D00B51610AC8}"/>
              </a:ext>
            </a:extLst>
          </p:cNvPr>
          <p:cNvSpPr>
            <a:spLocks noChangeArrowheads="1"/>
          </p:cNvSpPr>
          <p:nvPr/>
        </p:nvSpPr>
        <p:spPr bwMode="auto">
          <a:xfrm>
            <a:off x="5527547" y="1342900"/>
            <a:ext cx="791701" cy="786989"/>
          </a:xfrm>
          <a:custGeom>
            <a:avLst/>
            <a:gdLst>
              <a:gd name="T0" fmla="*/ 1482 w 1483"/>
              <a:gd name="T1" fmla="*/ 731 h 1473"/>
              <a:gd name="T2" fmla="*/ 1482 w 1483"/>
              <a:gd name="T3" fmla="*/ 731 h 1473"/>
              <a:gd name="T4" fmla="*/ 741 w 1483"/>
              <a:gd name="T5" fmla="*/ 1472 h 1473"/>
              <a:gd name="T6" fmla="*/ 0 w 1483"/>
              <a:gd name="T7" fmla="*/ 731 h 1473"/>
              <a:gd name="T8" fmla="*/ 741 w 1483"/>
              <a:gd name="T9" fmla="*/ 0 h 1473"/>
              <a:gd name="T10" fmla="*/ 1482 w 1483"/>
              <a:gd name="T11" fmla="*/ 731 h 1473"/>
            </a:gdLst>
            <a:ahLst/>
            <a:cxnLst>
              <a:cxn ang="0">
                <a:pos x="T0" y="T1"/>
              </a:cxn>
              <a:cxn ang="0">
                <a:pos x="T2" y="T3"/>
              </a:cxn>
              <a:cxn ang="0">
                <a:pos x="T4" y="T5"/>
              </a:cxn>
              <a:cxn ang="0">
                <a:pos x="T6" y="T7"/>
              </a:cxn>
              <a:cxn ang="0">
                <a:pos x="T8" y="T9"/>
              </a:cxn>
              <a:cxn ang="0">
                <a:pos x="T10" y="T11"/>
              </a:cxn>
            </a:cxnLst>
            <a:rect l="0" t="0" r="r" b="b"/>
            <a:pathLst>
              <a:path w="1483" h="1473">
                <a:moveTo>
                  <a:pt x="1482" y="731"/>
                </a:moveTo>
                <a:lnTo>
                  <a:pt x="1482" y="731"/>
                </a:lnTo>
                <a:cubicBezTo>
                  <a:pt x="1482" y="1147"/>
                  <a:pt x="1148" y="1472"/>
                  <a:pt x="741" y="1472"/>
                </a:cubicBezTo>
                <a:cubicBezTo>
                  <a:pt x="334" y="1472"/>
                  <a:pt x="0" y="1147"/>
                  <a:pt x="0" y="731"/>
                </a:cubicBezTo>
                <a:cubicBezTo>
                  <a:pt x="0" y="325"/>
                  <a:pt x="334" y="0"/>
                  <a:pt x="741" y="0"/>
                </a:cubicBezTo>
                <a:cubicBezTo>
                  <a:pt x="1148" y="0"/>
                  <a:pt x="1482" y="325"/>
                  <a:pt x="1482" y="731"/>
                </a:cubicBezTo>
              </a:path>
            </a:pathLst>
          </a:custGeom>
          <a:solidFill>
            <a:srgbClr val="5B74AF"/>
          </a:solidFill>
          <a:ln w="9525" cap="flat">
            <a:noFill/>
            <a:bevel/>
            <a:headEnd/>
            <a:tailEnd/>
          </a:ln>
          <a:effectLst/>
        </p:spPr>
        <p:txBody>
          <a:bodyPr wrap="none" anchor="ctr"/>
          <a:lstStyle/>
          <a:p>
            <a:endParaRPr lang="en-US" sz="1801"/>
          </a:p>
        </p:txBody>
      </p:sp>
      <p:sp>
        <p:nvSpPr>
          <p:cNvPr id="84" name="Freeform 177">
            <a:extLst>
              <a:ext uri="{FF2B5EF4-FFF2-40B4-BE49-F238E27FC236}">
                <a16:creationId xmlns:a16="http://schemas.microsoft.com/office/drawing/2014/main" id="{93A80B2C-5FD5-C347-BBB3-F9F251C50D45}"/>
              </a:ext>
            </a:extLst>
          </p:cNvPr>
          <p:cNvSpPr>
            <a:spLocks noChangeArrowheads="1"/>
          </p:cNvSpPr>
          <p:nvPr userDrawn="1"/>
        </p:nvSpPr>
        <p:spPr bwMode="auto">
          <a:xfrm>
            <a:off x="8058166" y="2400859"/>
            <a:ext cx="786988" cy="786989"/>
          </a:xfrm>
          <a:custGeom>
            <a:avLst/>
            <a:gdLst>
              <a:gd name="T0" fmla="*/ 1473 w 1474"/>
              <a:gd name="T1" fmla="*/ 740 h 1473"/>
              <a:gd name="T2" fmla="*/ 1473 w 1474"/>
              <a:gd name="T3" fmla="*/ 740 h 1473"/>
              <a:gd name="T4" fmla="*/ 741 w 1474"/>
              <a:gd name="T5" fmla="*/ 1472 h 1473"/>
              <a:gd name="T6" fmla="*/ 0 w 1474"/>
              <a:gd name="T7" fmla="*/ 740 h 1473"/>
              <a:gd name="T8" fmla="*/ 741 w 1474"/>
              <a:gd name="T9" fmla="*/ 0 h 1473"/>
              <a:gd name="T10" fmla="*/ 1473 w 1474"/>
              <a:gd name="T11" fmla="*/ 740 h 1473"/>
            </a:gdLst>
            <a:ahLst/>
            <a:cxnLst>
              <a:cxn ang="0">
                <a:pos x="T0" y="T1"/>
              </a:cxn>
              <a:cxn ang="0">
                <a:pos x="T2" y="T3"/>
              </a:cxn>
              <a:cxn ang="0">
                <a:pos x="T4" y="T5"/>
              </a:cxn>
              <a:cxn ang="0">
                <a:pos x="T6" y="T7"/>
              </a:cxn>
              <a:cxn ang="0">
                <a:pos x="T8" y="T9"/>
              </a:cxn>
              <a:cxn ang="0">
                <a:pos x="T10" y="T11"/>
              </a:cxn>
            </a:cxnLst>
            <a:rect l="0" t="0" r="r" b="b"/>
            <a:pathLst>
              <a:path w="1474" h="1473">
                <a:moveTo>
                  <a:pt x="1473" y="740"/>
                </a:moveTo>
                <a:lnTo>
                  <a:pt x="1473" y="740"/>
                </a:lnTo>
                <a:cubicBezTo>
                  <a:pt x="1473" y="1147"/>
                  <a:pt x="1147" y="1472"/>
                  <a:pt x="741" y="1472"/>
                </a:cubicBezTo>
                <a:cubicBezTo>
                  <a:pt x="325" y="1472"/>
                  <a:pt x="0" y="1147"/>
                  <a:pt x="0" y="740"/>
                </a:cubicBezTo>
                <a:cubicBezTo>
                  <a:pt x="0" y="325"/>
                  <a:pt x="325" y="0"/>
                  <a:pt x="741" y="0"/>
                </a:cubicBezTo>
                <a:cubicBezTo>
                  <a:pt x="1147" y="0"/>
                  <a:pt x="1473" y="325"/>
                  <a:pt x="1473" y="740"/>
                </a:cubicBezTo>
              </a:path>
            </a:pathLst>
          </a:custGeom>
          <a:solidFill>
            <a:srgbClr val="A9D8E4"/>
          </a:solidFill>
          <a:ln w="9525" cap="flat">
            <a:noFill/>
            <a:bevel/>
            <a:headEnd/>
            <a:tailEnd/>
          </a:ln>
          <a:effectLst/>
        </p:spPr>
        <p:txBody>
          <a:bodyPr wrap="none" anchor="ctr"/>
          <a:lstStyle/>
          <a:p>
            <a:endParaRPr lang="en-US" sz="1801"/>
          </a:p>
        </p:txBody>
      </p:sp>
      <p:sp>
        <p:nvSpPr>
          <p:cNvPr id="87" name="Freeform 178">
            <a:extLst>
              <a:ext uri="{FF2B5EF4-FFF2-40B4-BE49-F238E27FC236}">
                <a16:creationId xmlns:a16="http://schemas.microsoft.com/office/drawing/2014/main" id="{57E238EC-5E3B-724B-824A-991294CD73C2}"/>
              </a:ext>
            </a:extLst>
          </p:cNvPr>
          <p:cNvSpPr>
            <a:spLocks noChangeArrowheads="1"/>
          </p:cNvSpPr>
          <p:nvPr/>
        </p:nvSpPr>
        <p:spPr bwMode="auto">
          <a:xfrm>
            <a:off x="10852684" y="1609156"/>
            <a:ext cx="786988" cy="791702"/>
          </a:xfrm>
          <a:custGeom>
            <a:avLst/>
            <a:gdLst>
              <a:gd name="T0" fmla="*/ 1473 w 1474"/>
              <a:gd name="T1" fmla="*/ 740 h 1482"/>
              <a:gd name="T2" fmla="*/ 1473 w 1474"/>
              <a:gd name="T3" fmla="*/ 740 h 1482"/>
              <a:gd name="T4" fmla="*/ 733 w 1474"/>
              <a:gd name="T5" fmla="*/ 1481 h 1482"/>
              <a:gd name="T6" fmla="*/ 0 w 1474"/>
              <a:gd name="T7" fmla="*/ 740 h 1482"/>
              <a:gd name="T8" fmla="*/ 733 w 1474"/>
              <a:gd name="T9" fmla="*/ 0 h 1482"/>
              <a:gd name="T10" fmla="*/ 1473 w 1474"/>
              <a:gd name="T11" fmla="*/ 740 h 1482"/>
            </a:gdLst>
            <a:ahLst/>
            <a:cxnLst>
              <a:cxn ang="0">
                <a:pos x="T0" y="T1"/>
              </a:cxn>
              <a:cxn ang="0">
                <a:pos x="T2" y="T3"/>
              </a:cxn>
              <a:cxn ang="0">
                <a:pos x="T4" y="T5"/>
              </a:cxn>
              <a:cxn ang="0">
                <a:pos x="T6" y="T7"/>
              </a:cxn>
              <a:cxn ang="0">
                <a:pos x="T8" y="T9"/>
              </a:cxn>
              <a:cxn ang="0">
                <a:pos x="T10" y="T11"/>
              </a:cxn>
            </a:cxnLst>
            <a:rect l="0" t="0" r="r" b="b"/>
            <a:pathLst>
              <a:path w="1474" h="1482">
                <a:moveTo>
                  <a:pt x="1473" y="740"/>
                </a:moveTo>
                <a:lnTo>
                  <a:pt x="1473" y="740"/>
                </a:lnTo>
                <a:cubicBezTo>
                  <a:pt x="1473" y="1147"/>
                  <a:pt x="1148" y="1481"/>
                  <a:pt x="733" y="1481"/>
                </a:cubicBezTo>
                <a:cubicBezTo>
                  <a:pt x="326" y="1481"/>
                  <a:pt x="0" y="1147"/>
                  <a:pt x="0" y="740"/>
                </a:cubicBezTo>
                <a:cubicBezTo>
                  <a:pt x="0" y="334"/>
                  <a:pt x="326" y="0"/>
                  <a:pt x="733" y="0"/>
                </a:cubicBezTo>
                <a:cubicBezTo>
                  <a:pt x="1148" y="0"/>
                  <a:pt x="1473" y="334"/>
                  <a:pt x="1473" y="740"/>
                </a:cubicBezTo>
              </a:path>
            </a:pathLst>
          </a:custGeom>
          <a:solidFill>
            <a:srgbClr val="A82279"/>
          </a:solidFill>
          <a:ln w="9525" cap="flat">
            <a:noFill/>
            <a:bevel/>
            <a:headEnd/>
            <a:tailEnd/>
          </a:ln>
          <a:effectLst/>
        </p:spPr>
        <p:txBody>
          <a:bodyPr wrap="none" anchor="ctr"/>
          <a:lstStyle/>
          <a:p>
            <a:endParaRPr lang="en-US" sz="1801"/>
          </a:p>
        </p:txBody>
      </p:sp>
      <p:sp>
        <p:nvSpPr>
          <p:cNvPr id="144" name="Text Placeholder 17">
            <a:extLst>
              <a:ext uri="{FF2B5EF4-FFF2-40B4-BE49-F238E27FC236}">
                <a16:creationId xmlns:a16="http://schemas.microsoft.com/office/drawing/2014/main" id="{43A9646D-E0E8-9B4E-9F77-3E844CAD8BDC}"/>
              </a:ext>
            </a:extLst>
          </p:cNvPr>
          <p:cNvSpPr>
            <a:spLocks noGrp="1"/>
          </p:cNvSpPr>
          <p:nvPr userDrawn="1">
            <p:ph type="body" sz="quarter" idx="21" hasCustomPrompt="1"/>
          </p:nvPr>
        </p:nvSpPr>
        <p:spPr>
          <a:xfrm>
            <a:off x="2505117" y="2803265"/>
            <a:ext cx="1740791" cy="697634"/>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6" name="Text Placeholder 17">
            <a:extLst>
              <a:ext uri="{FF2B5EF4-FFF2-40B4-BE49-F238E27FC236}">
                <a16:creationId xmlns:a16="http://schemas.microsoft.com/office/drawing/2014/main" id="{4967DA91-F81D-4447-97B2-6C673397EF5C}"/>
              </a:ext>
            </a:extLst>
          </p:cNvPr>
          <p:cNvSpPr>
            <a:spLocks noGrp="1"/>
          </p:cNvSpPr>
          <p:nvPr userDrawn="1">
            <p:ph type="body" sz="quarter" idx="26" hasCustomPrompt="1"/>
          </p:nvPr>
        </p:nvSpPr>
        <p:spPr>
          <a:xfrm>
            <a:off x="4451915" y="3788978"/>
            <a:ext cx="1853076" cy="839438"/>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48" name="Text Placeholder 17">
            <a:extLst>
              <a:ext uri="{FF2B5EF4-FFF2-40B4-BE49-F238E27FC236}">
                <a16:creationId xmlns:a16="http://schemas.microsoft.com/office/drawing/2014/main" id="{B53006D1-ED98-8C47-8186-B2BFCF6FB790}"/>
              </a:ext>
            </a:extLst>
          </p:cNvPr>
          <p:cNvSpPr>
            <a:spLocks noGrp="1"/>
          </p:cNvSpPr>
          <p:nvPr userDrawn="1">
            <p:ph type="body" sz="quarter" idx="28" hasCustomPrompt="1"/>
          </p:nvPr>
        </p:nvSpPr>
        <p:spPr>
          <a:xfrm>
            <a:off x="6950565" y="3500901"/>
            <a:ext cx="2130962"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0" name="Text Placeholder 17">
            <a:extLst>
              <a:ext uri="{FF2B5EF4-FFF2-40B4-BE49-F238E27FC236}">
                <a16:creationId xmlns:a16="http://schemas.microsoft.com/office/drawing/2014/main" id="{FD8DCD0D-631E-D748-A38B-01AB4591DC09}"/>
              </a:ext>
            </a:extLst>
          </p:cNvPr>
          <p:cNvSpPr>
            <a:spLocks noGrp="1"/>
          </p:cNvSpPr>
          <p:nvPr userDrawn="1">
            <p:ph type="body" sz="quarter" idx="30" hasCustomPrompt="1"/>
          </p:nvPr>
        </p:nvSpPr>
        <p:spPr>
          <a:xfrm>
            <a:off x="9067270" y="2446430"/>
            <a:ext cx="2333957"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2" name="Text Placeholder 17">
            <a:extLst>
              <a:ext uri="{FF2B5EF4-FFF2-40B4-BE49-F238E27FC236}">
                <a16:creationId xmlns:a16="http://schemas.microsoft.com/office/drawing/2014/main" id="{504933AA-9772-824C-B12A-884D2266FA72}"/>
              </a:ext>
            </a:extLst>
          </p:cNvPr>
          <p:cNvSpPr>
            <a:spLocks noGrp="1"/>
          </p:cNvSpPr>
          <p:nvPr userDrawn="1">
            <p:ph type="body" sz="quarter" idx="32" hasCustomPrompt="1"/>
          </p:nvPr>
        </p:nvSpPr>
        <p:spPr>
          <a:xfrm>
            <a:off x="5645116" y="2214210"/>
            <a:ext cx="1740791" cy="880763"/>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39" name="Text Placeholder 17">
            <a:extLst>
              <a:ext uri="{FF2B5EF4-FFF2-40B4-BE49-F238E27FC236}">
                <a16:creationId xmlns:a16="http://schemas.microsoft.com/office/drawing/2014/main" id="{A3CE783B-4F94-684A-A655-1EC3B7D2DBBC}"/>
              </a:ext>
            </a:extLst>
          </p:cNvPr>
          <p:cNvSpPr>
            <a:spLocks noGrp="1"/>
          </p:cNvSpPr>
          <p:nvPr>
            <p:ph type="body" sz="quarter" idx="34" hasCustomPrompt="1"/>
          </p:nvPr>
        </p:nvSpPr>
        <p:spPr>
          <a:xfrm>
            <a:off x="2138039" y="3421579"/>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40" name="Text Placeholder 17">
            <a:extLst>
              <a:ext uri="{FF2B5EF4-FFF2-40B4-BE49-F238E27FC236}">
                <a16:creationId xmlns:a16="http://schemas.microsoft.com/office/drawing/2014/main" id="{32AC59BA-DB0A-0F4D-8A41-51020A283BF5}"/>
              </a:ext>
            </a:extLst>
          </p:cNvPr>
          <p:cNvSpPr>
            <a:spLocks noGrp="1"/>
          </p:cNvSpPr>
          <p:nvPr>
            <p:ph type="body" sz="quarter" idx="35" hasCustomPrompt="1"/>
          </p:nvPr>
        </p:nvSpPr>
        <p:spPr>
          <a:xfrm>
            <a:off x="6003355" y="4641816"/>
            <a:ext cx="695250" cy="734798"/>
          </a:xfrm>
          <a:noFill/>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41" name="Text Placeholder 17">
            <a:extLst>
              <a:ext uri="{FF2B5EF4-FFF2-40B4-BE49-F238E27FC236}">
                <a16:creationId xmlns:a16="http://schemas.microsoft.com/office/drawing/2014/main" id="{7E7B10FF-21A0-8B41-AD8C-CBE022FD4AD1}"/>
              </a:ext>
            </a:extLst>
          </p:cNvPr>
          <p:cNvSpPr>
            <a:spLocks noGrp="1"/>
          </p:cNvSpPr>
          <p:nvPr>
            <p:ph type="body" sz="quarter" idx="36" hasCustomPrompt="1"/>
          </p:nvPr>
        </p:nvSpPr>
        <p:spPr>
          <a:xfrm>
            <a:off x="5575772" y="1390066"/>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42" name="Text Placeholder 17">
            <a:extLst>
              <a:ext uri="{FF2B5EF4-FFF2-40B4-BE49-F238E27FC236}">
                <a16:creationId xmlns:a16="http://schemas.microsoft.com/office/drawing/2014/main" id="{0A1E99C3-0847-A640-BEEE-F7D0DE1DEE43}"/>
              </a:ext>
            </a:extLst>
          </p:cNvPr>
          <p:cNvSpPr>
            <a:spLocks noGrp="1"/>
          </p:cNvSpPr>
          <p:nvPr>
            <p:ph type="body" sz="quarter" idx="37" hasCustomPrompt="1"/>
          </p:nvPr>
        </p:nvSpPr>
        <p:spPr>
          <a:xfrm>
            <a:off x="8119888" y="2463875"/>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43" name="Text Placeholder 17">
            <a:extLst>
              <a:ext uri="{FF2B5EF4-FFF2-40B4-BE49-F238E27FC236}">
                <a16:creationId xmlns:a16="http://schemas.microsoft.com/office/drawing/2014/main" id="{1C0A1A59-1CF7-ED47-8C9C-D3CF59533D30}"/>
              </a:ext>
            </a:extLst>
          </p:cNvPr>
          <p:cNvSpPr>
            <a:spLocks noGrp="1"/>
          </p:cNvSpPr>
          <p:nvPr>
            <p:ph type="body" sz="quarter" idx="38" hasCustomPrompt="1"/>
          </p:nvPr>
        </p:nvSpPr>
        <p:spPr>
          <a:xfrm>
            <a:off x="10942078" y="1707788"/>
            <a:ext cx="695250" cy="734798"/>
          </a:xfrm>
        </p:spPr>
        <p:txBody>
          <a:bodyPr/>
          <a:lstStyle>
            <a:lvl1pPr algn="ctr">
              <a:buNone/>
              <a:defRPr sz="3600" b="1"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5</a:t>
            </a:r>
            <a:endParaRPr lang="en-US" dirty="0"/>
          </a:p>
        </p:txBody>
      </p:sp>
      <p:sp>
        <p:nvSpPr>
          <p:cNvPr id="29" name="TextBox 28">
            <a:extLst>
              <a:ext uri="{FF2B5EF4-FFF2-40B4-BE49-F238E27FC236}">
                <a16:creationId xmlns:a16="http://schemas.microsoft.com/office/drawing/2014/main" id="{AB335F1A-2100-A148-97AD-721D816F6638}"/>
              </a:ext>
            </a:extLst>
          </p:cNvPr>
          <p:cNvSpPr txBox="1"/>
          <p:nvPr userDrawn="1"/>
        </p:nvSpPr>
        <p:spPr>
          <a:xfrm>
            <a:off x="474478" y="6291768"/>
            <a:ext cx="11425605" cy="246349"/>
          </a:xfrm>
          <a:prstGeom prst="rect">
            <a:avLst/>
          </a:prstGeom>
          <a:noFill/>
        </p:spPr>
        <p:txBody>
          <a:bodyPr wrap="square" rtlCol="0">
            <a:spAutoFit/>
          </a:bodyPr>
          <a:lstStyle/>
          <a:p>
            <a:pPr algn="l"/>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35077142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4 point number graph with icons ">
    <p:spTree>
      <p:nvGrpSpPr>
        <p:cNvPr id="1" name=""/>
        <p:cNvGrpSpPr/>
        <p:nvPr/>
      </p:nvGrpSpPr>
      <p:grpSpPr>
        <a:xfrm>
          <a:off x="0" y="0"/>
          <a:ext cx="0" cy="0"/>
          <a:chOff x="0" y="0"/>
          <a:chExt cx="0" cy="0"/>
        </a:xfrm>
      </p:grpSpPr>
      <p:sp>
        <p:nvSpPr>
          <p:cNvPr id="90" name="Text Placeholder 23">
            <a:extLst>
              <a:ext uri="{FF2B5EF4-FFF2-40B4-BE49-F238E27FC236}">
                <a16:creationId xmlns:a16="http://schemas.microsoft.com/office/drawing/2014/main" id="{B4FF05A9-F886-404C-B3C2-76E4EDBDFD31}"/>
              </a:ext>
            </a:extLst>
          </p:cNvPr>
          <p:cNvSpPr>
            <a:spLocks noGrp="1"/>
          </p:cNvSpPr>
          <p:nvPr>
            <p:ph type="body" sz="quarter" idx="16" hasCustomPrompt="1"/>
          </p:nvPr>
        </p:nvSpPr>
        <p:spPr>
          <a:xfrm>
            <a:off x="411249" y="429621"/>
            <a:ext cx="4308887" cy="582221"/>
          </a:xfrm>
        </p:spPr>
        <p:txBody>
          <a:bodyPr>
            <a:normAutofit/>
          </a:bodyPr>
          <a:lstStyle>
            <a:lvl1pPr marL="0" indent="0" algn="l">
              <a:buNone/>
              <a:defRPr sz="3600" b="0" i="0">
                <a:solidFill>
                  <a:srgbClr val="1A1918"/>
                </a:solidFill>
                <a:latin typeface="Calibri" panose="020F0502020204030204" pitchFamily="34" charset="0"/>
                <a:cs typeface="Calibri" panose="020F0502020204030204" pitchFamily="34" charset="0"/>
              </a:defRPr>
            </a:lvl1pPr>
          </a:lstStyle>
          <a:p>
            <a:pPr lvl="0"/>
            <a:r>
              <a:rPr lang="en-US" dirty="0"/>
              <a:t>Heading</a:t>
            </a:r>
          </a:p>
        </p:txBody>
      </p:sp>
      <p:sp>
        <p:nvSpPr>
          <p:cNvPr id="33" name="Oval 32">
            <a:extLst>
              <a:ext uri="{FF2B5EF4-FFF2-40B4-BE49-F238E27FC236}">
                <a16:creationId xmlns:a16="http://schemas.microsoft.com/office/drawing/2014/main" id="{7EB02BD7-70AD-D749-AB02-A773D9584280}"/>
              </a:ext>
            </a:extLst>
          </p:cNvPr>
          <p:cNvSpPr/>
          <p:nvPr userDrawn="1"/>
        </p:nvSpPr>
        <p:spPr>
          <a:xfrm>
            <a:off x="2089893" y="2141095"/>
            <a:ext cx="2664101" cy="2664102"/>
          </a:xfrm>
          <a:prstGeom prst="ellipse">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4" name="Oval 33">
            <a:extLst>
              <a:ext uri="{FF2B5EF4-FFF2-40B4-BE49-F238E27FC236}">
                <a16:creationId xmlns:a16="http://schemas.microsoft.com/office/drawing/2014/main" id="{9D30D462-B88D-4645-A255-F2108DEBADF2}"/>
              </a:ext>
            </a:extLst>
          </p:cNvPr>
          <p:cNvSpPr/>
          <p:nvPr userDrawn="1"/>
        </p:nvSpPr>
        <p:spPr>
          <a:xfrm>
            <a:off x="4385118" y="2141095"/>
            <a:ext cx="2664101" cy="2664102"/>
          </a:xfrm>
          <a:prstGeom prst="ellipse">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5" name="Oval 34">
            <a:extLst>
              <a:ext uri="{FF2B5EF4-FFF2-40B4-BE49-F238E27FC236}">
                <a16:creationId xmlns:a16="http://schemas.microsoft.com/office/drawing/2014/main" id="{9030B4BB-AEAA-B74F-9C0C-375C2CEE4D88}"/>
              </a:ext>
            </a:extLst>
          </p:cNvPr>
          <p:cNvSpPr/>
          <p:nvPr userDrawn="1"/>
        </p:nvSpPr>
        <p:spPr>
          <a:xfrm>
            <a:off x="6680344" y="2141095"/>
            <a:ext cx="2664101" cy="2664102"/>
          </a:xfrm>
          <a:prstGeom prst="ellipse">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6" name="Oval 35">
            <a:extLst>
              <a:ext uri="{FF2B5EF4-FFF2-40B4-BE49-F238E27FC236}">
                <a16:creationId xmlns:a16="http://schemas.microsoft.com/office/drawing/2014/main" id="{29A6A2A1-61AE-EA42-82A0-137FB4195E3E}"/>
              </a:ext>
            </a:extLst>
          </p:cNvPr>
          <p:cNvSpPr/>
          <p:nvPr userDrawn="1"/>
        </p:nvSpPr>
        <p:spPr>
          <a:xfrm>
            <a:off x="8975571" y="2141095"/>
            <a:ext cx="2664101" cy="2664102"/>
          </a:xfrm>
          <a:prstGeom prst="ellipse">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7" name="Oval 36">
            <a:extLst>
              <a:ext uri="{FF2B5EF4-FFF2-40B4-BE49-F238E27FC236}">
                <a16:creationId xmlns:a16="http://schemas.microsoft.com/office/drawing/2014/main" id="{A9116FB9-51EC-4D4B-AECA-B8C5CE39EA90}"/>
              </a:ext>
            </a:extLst>
          </p:cNvPr>
          <p:cNvSpPr/>
          <p:nvPr/>
        </p:nvSpPr>
        <p:spPr>
          <a:xfrm>
            <a:off x="2458767" y="1698686"/>
            <a:ext cx="1268169" cy="1268168"/>
          </a:xfrm>
          <a:prstGeom prst="ellipse">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8" name="Oval 37">
            <a:extLst>
              <a:ext uri="{FF2B5EF4-FFF2-40B4-BE49-F238E27FC236}">
                <a16:creationId xmlns:a16="http://schemas.microsoft.com/office/drawing/2014/main" id="{4DAB1F1D-D494-B64C-B788-EA224F69D000}"/>
              </a:ext>
            </a:extLst>
          </p:cNvPr>
          <p:cNvSpPr/>
          <p:nvPr/>
        </p:nvSpPr>
        <p:spPr>
          <a:xfrm>
            <a:off x="4753994" y="1698686"/>
            <a:ext cx="1268169" cy="1268168"/>
          </a:xfrm>
          <a:prstGeom prst="ellipse">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39" name="Oval 38">
            <a:extLst>
              <a:ext uri="{FF2B5EF4-FFF2-40B4-BE49-F238E27FC236}">
                <a16:creationId xmlns:a16="http://schemas.microsoft.com/office/drawing/2014/main" id="{EACA38CC-B881-B64C-986A-7396F7157B4A}"/>
              </a:ext>
            </a:extLst>
          </p:cNvPr>
          <p:cNvSpPr/>
          <p:nvPr userDrawn="1"/>
        </p:nvSpPr>
        <p:spPr>
          <a:xfrm>
            <a:off x="7049219" y="1698686"/>
            <a:ext cx="1268169" cy="1268168"/>
          </a:xfrm>
          <a:prstGeom prst="ellipse">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0" name="Oval 39">
            <a:extLst>
              <a:ext uri="{FF2B5EF4-FFF2-40B4-BE49-F238E27FC236}">
                <a16:creationId xmlns:a16="http://schemas.microsoft.com/office/drawing/2014/main" id="{1602613E-7EEE-C347-90CD-3FD01C4F925E}"/>
              </a:ext>
            </a:extLst>
          </p:cNvPr>
          <p:cNvSpPr/>
          <p:nvPr/>
        </p:nvSpPr>
        <p:spPr>
          <a:xfrm>
            <a:off x="9344445" y="1698686"/>
            <a:ext cx="1268169" cy="1268168"/>
          </a:xfrm>
          <a:prstGeom prst="ellipse">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1" name="Oval 40">
            <a:extLst>
              <a:ext uri="{FF2B5EF4-FFF2-40B4-BE49-F238E27FC236}">
                <a16:creationId xmlns:a16="http://schemas.microsoft.com/office/drawing/2014/main" id="{AE668048-3D1A-0944-9382-E43B157DF0C1}"/>
              </a:ext>
            </a:extLst>
          </p:cNvPr>
          <p:cNvSpPr/>
          <p:nvPr/>
        </p:nvSpPr>
        <p:spPr>
          <a:xfrm>
            <a:off x="2562014" y="1786976"/>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2" name="Oval 41">
            <a:extLst>
              <a:ext uri="{FF2B5EF4-FFF2-40B4-BE49-F238E27FC236}">
                <a16:creationId xmlns:a16="http://schemas.microsoft.com/office/drawing/2014/main" id="{3D1DD726-B492-8E44-9918-192EF5BA2D3D}"/>
              </a:ext>
            </a:extLst>
          </p:cNvPr>
          <p:cNvSpPr/>
          <p:nvPr/>
        </p:nvSpPr>
        <p:spPr>
          <a:xfrm>
            <a:off x="4860745" y="1805440"/>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3" name="Oval 42">
            <a:extLst>
              <a:ext uri="{FF2B5EF4-FFF2-40B4-BE49-F238E27FC236}">
                <a16:creationId xmlns:a16="http://schemas.microsoft.com/office/drawing/2014/main" id="{4626D483-2F4C-9149-AE75-A1DB204AF180}"/>
              </a:ext>
            </a:extLst>
          </p:cNvPr>
          <p:cNvSpPr/>
          <p:nvPr/>
        </p:nvSpPr>
        <p:spPr>
          <a:xfrm>
            <a:off x="7155971" y="1805441"/>
            <a:ext cx="1054660" cy="1054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4" name="Oval 43">
            <a:extLst>
              <a:ext uri="{FF2B5EF4-FFF2-40B4-BE49-F238E27FC236}">
                <a16:creationId xmlns:a16="http://schemas.microsoft.com/office/drawing/2014/main" id="{5CC52548-81E9-E848-ACC2-147DFAA24991}"/>
              </a:ext>
            </a:extLst>
          </p:cNvPr>
          <p:cNvSpPr/>
          <p:nvPr/>
        </p:nvSpPr>
        <p:spPr>
          <a:xfrm>
            <a:off x="9451196" y="1805439"/>
            <a:ext cx="1054660" cy="105466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5" name="Oval 44">
            <a:extLst>
              <a:ext uri="{FF2B5EF4-FFF2-40B4-BE49-F238E27FC236}">
                <a16:creationId xmlns:a16="http://schemas.microsoft.com/office/drawing/2014/main" id="{615F96DE-6B77-E34D-972D-58623A9BC87D}"/>
              </a:ext>
            </a:extLst>
          </p:cNvPr>
          <p:cNvSpPr/>
          <p:nvPr userDrawn="1"/>
        </p:nvSpPr>
        <p:spPr>
          <a:xfrm>
            <a:off x="3435378" y="4279580"/>
            <a:ext cx="879737" cy="879735"/>
          </a:xfrm>
          <a:prstGeom prst="ellipse">
            <a:avLst/>
          </a:prstGeom>
          <a:solidFill>
            <a:srgbClr val="A8227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6" name="Oval 45">
            <a:extLst>
              <a:ext uri="{FF2B5EF4-FFF2-40B4-BE49-F238E27FC236}">
                <a16:creationId xmlns:a16="http://schemas.microsoft.com/office/drawing/2014/main" id="{94673B41-433E-E44D-900C-5050C967F29E}"/>
              </a:ext>
            </a:extLst>
          </p:cNvPr>
          <p:cNvSpPr/>
          <p:nvPr userDrawn="1"/>
        </p:nvSpPr>
        <p:spPr>
          <a:xfrm>
            <a:off x="5798873" y="4279580"/>
            <a:ext cx="879737" cy="879735"/>
          </a:xfrm>
          <a:prstGeom prst="ellipse">
            <a:avLst/>
          </a:prstGeom>
          <a:solidFill>
            <a:srgbClr val="71CDD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7" name="Oval 46">
            <a:extLst>
              <a:ext uri="{FF2B5EF4-FFF2-40B4-BE49-F238E27FC236}">
                <a16:creationId xmlns:a16="http://schemas.microsoft.com/office/drawing/2014/main" id="{64773E4C-32A9-DB4E-BCDC-F968258A12B8}"/>
              </a:ext>
            </a:extLst>
          </p:cNvPr>
          <p:cNvSpPr/>
          <p:nvPr userDrawn="1"/>
        </p:nvSpPr>
        <p:spPr>
          <a:xfrm>
            <a:off x="8095831" y="4279580"/>
            <a:ext cx="879737" cy="879735"/>
          </a:xfrm>
          <a:prstGeom prst="ellipse">
            <a:avLst/>
          </a:prstGeom>
          <a:solidFill>
            <a:srgbClr val="5B74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48" name="Oval 47">
            <a:extLst>
              <a:ext uri="{FF2B5EF4-FFF2-40B4-BE49-F238E27FC236}">
                <a16:creationId xmlns:a16="http://schemas.microsoft.com/office/drawing/2014/main" id="{FF264980-2C35-3447-8873-1AA9114E2FDB}"/>
              </a:ext>
            </a:extLst>
          </p:cNvPr>
          <p:cNvSpPr/>
          <p:nvPr userDrawn="1"/>
        </p:nvSpPr>
        <p:spPr>
          <a:xfrm>
            <a:off x="10526240" y="4279580"/>
            <a:ext cx="879737" cy="879735"/>
          </a:xfrm>
          <a:prstGeom prst="ellipse">
            <a:avLst/>
          </a:prstGeom>
          <a:solidFill>
            <a:srgbClr val="A9D8E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61" name="Text Placeholder 17">
            <a:extLst>
              <a:ext uri="{FF2B5EF4-FFF2-40B4-BE49-F238E27FC236}">
                <a16:creationId xmlns:a16="http://schemas.microsoft.com/office/drawing/2014/main" id="{6ADBD416-235E-8042-9F21-FF4E75B4608C}"/>
              </a:ext>
            </a:extLst>
          </p:cNvPr>
          <p:cNvSpPr>
            <a:spLocks noGrp="1"/>
          </p:cNvSpPr>
          <p:nvPr userDrawn="1">
            <p:ph type="body" sz="quarter" idx="34" hasCustomPrompt="1"/>
          </p:nvPr>
        </p:nvSpPr>
        <p:spPr>
          <a:xfrm>
            <a:off x="2747941" y="1946907"/>
            <a:ext cx="695250" cy="734798"/>
          </a:xfrm>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1</a:t>
            </a:r>
            <a:endParaRPr lang="en-US" dirty="0"/>
          </a:p>
        </p:txBody>
      </p:sp>
      <p:sp>
        <p:nvSpPr>
          <p:cNvPr id="63" name="Text Placeholder 17">
            <a:extLst>
              <a:ext uri="{FF2B5EF4-FFF2-40B4-BE49-F238E27FC236}">
                <a16:creationId xmlns:a16="http://schemas.microsoft.com/office/drawing/2014/main" id="{2BBAC9AE-474F-0D44-9EBA-0537E6983137}"/>
              </a:ext>
            </a:extLst>
          </p:cNvPr>
          <p:cNvSpPr>
            <a:spLocks noGrp="1"/>
          </p:cNvSpPr>
          <p:nvPr userDrawn="1">
            <p:ph type="body" sz="quarter" idx="35" hasCustomPrompt="1"/>
          </p:nvPr>
        </p:nvSpPr>
        <p:spPr>
          <a:xfrm>
            <a:off x="5064547" y="1949503"/>
            <a:ext cx="695250" cy="734798"/>
          </a:xfrm>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2</a:t>
            </a:r>
            <a:endParaRPr lang="en-US" dirty="0"/>
          </a:p>
        </p:txBody>
      </p:sp>
      <p:sp>
        <p:nvSpPr>
          <p:cNvPr id="64" name="Text Placeholder 17">
            <a:extLst>
              <a:ext uri="{FF2B5EF4-FFF2-40B4-BE49-F238E27FC236}">
                <a16:creationId xmlns:a16="http://schemas.microsoft.com/office/drawing/2014/main" id="{BF9CAB18-1D38-D644-A81F-70E5466D0389}"/>
              </a:ext>
            </a:extLst>
          </p:cNvPr>
          <p:cNvSpPr>
            <a:spLocks noGrp="1"/>
          </p:cNvSpPr>
          <p:nvPr userDrawn="1">
            <p:ph type="body" sz="quarter" idx="36" hasCustomPrompt="1"/>
          </p:nvPr>
        </p:nvSpPr>
        <p:spPr>
          <a:xfrm>
            <a:off x="7338393" y="1962861"/>
            <a:ext cx="695250" cy="734798"/>
          </a:xfrm>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3</a:t>
            </a:r>
            <a:endParaRPr lang="en-US" dirty="0"/>
          </a:p>
        </p:txBody>
      </p:sp>
      <p:sp>
        <p:nvSpPr>
          <p:cNvPr id="65" name="Text Placeholder 17">
            <a:extLst>
              <a:ext uri="{FF2B5EF4-FFF2-40B4-BE49-F238E27FC236}">
                <a16:creationId xmlns:a16="http://schemas.microsoft.com/office/drawing/2014/main" id="{A8A502A8-834D-C94A-9859-BACB55444207}"/>
              </a:ext>
            </a:extLst>
          </p:cNvPr>
          <p:cNvSpPr>
            <a:spLocks noGrp="1"/>
          </p:cNvSpPr>
          <p:nvPr>
            <p:ph type="body" sz="quarter" idx="37" hasCustomPrompt="1"/>
          </p:nvPr>
        </p:nvSpPr>
        <p:spPr>
          <a:xfrm>
            <a:off x="9655001" y="1965457"/>
            <a:ext cx="695250" cy="734798"/>
          </a:xfrm>
          <a:noFill/>
        </p:spPr>
        <p:txBody>
          <a:bodyPr/>
          <a:lstStyle>
            <a:lvl1pPr algn="ctr">
              <a:buNone/>
              <a:defRPr sz="4800" b="1"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4</a:t>
            </a:r>
            <a:endParaRPr lang="en-US" dirty="0"/>
          </a:p>
        </p:txBody>
      </p:sp>
      <p:sp>
        <p:nvSpPr>
          <p:cNvPr id="70" name="Text Placeholder 17">
            <a:extLst>
              <a:ext uri="{FF2B5EF4-FFF2-40B4-BE49-F238E27FC236}">
                <a16:creationId xmlns:a16="http://schemas.microsoft.com/office/drawing/2014/main" id="{084B4BE7-DD1C-1743-85E4-D3ED17FE67F2}"/>
              </a:ext>
            </a:extLst>
          </p:cNvPr>
          <p:cNvSpPr>
            <a:spLocks noGrp="1"/>
          </p:cNvSpPr>
          <p:nvPr userDrawn="1">
            <p:ph type="body" sz="quarter" idx="21" hasCustomPrompt="1"/>
          </p:nvPr>
        </p:nvSpPr>
        <p:spPr>
          <a:xfrm>
            <a:off x="2291887" y="313586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1" name="Text Placeholder 17">
            <a:extLst>
              <a:ext uri="{FF2B5EF4-FFF2-40B4-BE49-F238E27FC236}">
                <a16:creationId xmlns:a16="http://schemas.microsoft.com/office/drawing/2014/main" id="{5E862C59-ABDF-FB45-866F-C33FB45F9EE7}"/>
              </a:ext>
            </a:extLst>
          </p:cNvPr>
          <p:cNvSpPr>
            <a:spLocks noGrp="1"/>
          </p:cNvSpPr>
          <p:nvPr userDrawn="1">
            <p:ph type="body" sz="quarter" idx="38" hasCustomPrompt="1"/>
          </p:nvPr>
        </p:nvSpPr>
        <p:spPr>
          <a:xfrm>
            <a:off x="4623112" y="3117069"/>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2" name="Text Placeholder 17">
            <a:extLst>
              <a:ext uri="{FF2B5EF4-FFF2-40B4-BE49-F238E27FC236}">
                <a16:creationId xmlns:a16="http://schemas.microsoft.com/office/drawing/2014/main" id="{16252092-110B-DF41-BAA1-24D8CA1DA645}"/>
              </a:ext>
            </a:extLst>
          </p:cNvPr>
          <p:cNvSpPr>
            <a:spLocks noGrp="1"/>
          </p:cNvSpPr>
          <p:nvPr userDrawn="1">
            <p:ph type="body" sz="quarter" idx="39" hasCustomPrompt="1"/>
          </p:nvPr>
        </p:nvSpPr>
        <p:spPr>
          <a:xfrm>
            <a:off x="6878373" y="3121537"/>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73" name="Text Placeholder 17">
            <a:extLst>
              <a:ext uri="{FF2B5EF4-FFF2-40B4-BE49-F238E27FC236}">
                <a16:creationId xmlns:a16="http://schemas.microsoft.com/office/drawing/2014/main" id="{6BE3560E-17BA-CF47-9892-C7DA0E586994}"/>
              </a:ext>
            </a:extLst>
          </p:cNvPr>
          <p:cNvSpPr>
            <a:spLocks noGrp="1"/>
          </p:cNvSpPr>
          <p:nvPr userDrawn="1">
            <p:ph type="body" sz="quarter" idx="40" hasCustomPrompt="1"/>
          </p:nvPr>
        </p:nvSpPr>
        <p:spPr>
          <a:xfrm>
            <a:off x="9209599" y="3102740"/>
            <a:ext cx="2093228" cy="1202080"/>
          </a:xfrm>
        </p:spPr>
        <p:txBody>
          <a:bodyPr>
            <a:normAutofit/>
          </a:bodyPr>
          <a:lstStyle>
            <a:lvl1pPr algn="ctr">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8" name="TextBox 27">
            <a:extLst>
              <a:ext uri="{FF2B5EF4-FFF2-40B4-BE49-F238E27FC236}">
                <a16:creationId xmlns:a16="http://schemas.microsoft.com/office/drawing/2014/main" id="{5F10E9D6-29D6-D84E-83A5-6701511BE254}"/>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93999680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4 point icon graph">
    <p:spTree>
      <p:nvGrpSpPr>
        <p:cNvPr id="1" name=""/>
        <p:cNvGrpSpPr/>
        <p:nvPr/>
      </p:nvGrpSpPr>
      <p:grpSpPr>
        <a:xfrm>
          <a:off x="0" y="0"/>
          <a:ext cx="0" cy="0"/>
          <a:chOff x="0" y="0"/>
          <a:chExt cx="0" cy="0"/>
        </a:xfrm>
      </p:grpSpPr>
      <p:sp>
        <p:nvSpPr>
          <p:cNvPr id="49" name="Freeform 48">
            <a:extLst>
              <a:ext uri="{FF2B5EF4-FFF2-40B4-BE49-F238E27FC236}">
                <a16:creationId xmlns:a16="http://schemas.microsoft.com/office/drawing/2014/main" id="{C2DB8636-C798-AD47-8DC9-47814E3387DD}"/>
              </a:ext>
            </a:extLst>
          </p:cNvPr>
          <p:cNvSpPr/>
          <p:nvPr/>
        </p:nvSpPr>
        <p:spPr>
          <a:xfrm>
            <a:off x="4292838" y="2475931"/>
            <a:ext cx="1660393"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3"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0" name="Freeform 49">
            <a:extLst>
              <a:ext uri="{FF2B5EF4-FFF2-40B4-BE49-F238E27FC236}">
                <a16:creationId xmlns:a16="http://schemas.microsoft.com/office/drawing/2014/main" id="{A5ECD853-1DE4-6A49-83BF-BE872511E6E0}"/>
              </a:ext>
            </a:extLst>
          </p:cNvPr>
          <p:cNvSpPr/>
          <p:nvPr/>
        </p:nvSpPr>
        <p:spPr>
          <a:xfrm>
            <a:off x="3846807" y="2428578"/>
            <a:ext cx="323829" cy="326885"/>
          </a:xfrm>
          <a:custGeom>
            <a:avLst/>
            <a:gdLst/>
            <a:ahLst/>
            <a:cxnLst>
              <a:cxn ang="3cd4">
                <a:pos x="hc" y="t"/>
              </a:cxn>
              <a:cxn ang="cd2">
                <a:pos x="l" y="vc"/>
              </a:cxn>
              <a:cxn ang="cd4">
                <a:pos x="hc" y="b"/>
              </a:cxn>
              <a:cxn ang="0">
                <a:pos x="r" y="vc"/>
              </a:cxn>
            </a:cxnLst>
            <a:rect l="l" t="t" r="r" b="b"/>
            <a:pathLst>
              <a:path w="213" h="215">
                <a:moveTo>
                  <a:pt x="213" y="107"/>
                </a:moveTo>
                <a:cubicBezTo>
                  <a:pt x="213" y="166"/>
                  <a:pt x="166" y="215"/>
                  <a:pt x="106" y="215"/>
                </a:cubicBezTo>
                <a:cubicBezTo>
                  <a:pt x="48" y="215"/>
                  <a:pt x="0" y="166"/>
                  <a:pt x="0" y="107"/>
                </a:cubicBezTo>
                <a:cubicBezTo>
                  <a:pt x="0" y="48"/>
                  <a:pt x="48" y="0"/>
                  <a:pt x="106" y="0"/>
                </a:cubicBezTo>
                <a:cubicBezTo>
                  <a:pt x="166" y="0"/>
                  <a:pt x="213" y="48"/>
                  <a:pt x="213" y="107"/>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1" name="Freeform 50">
            <a:extLst>
              <a:ext uri="{FF2B5EF4-FFF2-40B4-BE49-F238E27FC236}">
                <a16:creationId xmlns:a16="http://schemas.microsoft.com/office/drawing/2014/main" id="{1FB605EC-FC6D-3D40-A5B0-5C7A5B28222F}"/>
              </a:ext>
            </a:extLst>
          </p:cNvPr>
          <p:cNvSpPr/>
          <p:nvPr/>
        </p:nvSpPr>
        <p:spPr>
          <a:xfrm>
            <a:off x="3912489" y="2494259"/>
            <a:ext cx="192466"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9" y="128"/>
                  <a:pt x="63" y="128"/>
                </a:cubicBezTo>
                <a:cubicBezTo>
                  <a:pt x="28" y="128"/>
                  <a:pt x="0" y="100"/>
                  <a:pt x="0" y="64"/>
                </a:cubicBezTo>
                <a:cubicBezTo>
                  <a:pt x="0" y="30"/>
                  <a:pt x="28" y="0"/>
                  <a:pt x="63" y="0"/>
                </a:cubicBezTo>
                <a:cubicBezTo>
                  <a:pt x="99" y="0"/>
                  <a:pt x="127" y="30"/>
                  <a:pt x="127"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2" name="Freeform 51">
            <a:extLst>
              <a:ext uri="{FF2B5EF4-FFF2-40B4-BE49-F238E27FC236}">
                <a16:creationId xmlns:a16="http://schemas.microsoft.com/office/drawing/2014/main" id="{813784D3-D312-744B-8BF6-8D3D764C1FF8}"/>
              </a:ext>
            </a:extLst>
          </p:cNvPr>
          <p:cNvSpPr/>
          <p:nvPr/>
        </p:nvSpPr>
        <p:spPr>
          <a:xfrm>
            <a:off x="3324405" y="800259"/>
            <a:ext cx="1370167" cy="1510697"/>
          </a:xfrm>
          <a:custGeom>
            <a:avLst/>
            <a:gdLst/>
            <a:ahLst/>
            <a:cxnLst>
              <a:cxn ang="3cd4">
                <a:pos x="hc" y="t"/>
              </a:cxn>
              <a:cxn ang="cd2">
                <a:pos x="l" y="vc"/>
              </a:cxn>
              <a:cxn ang="cd4">
                <a:pos x="hc" y="b"/>
              </a:cxn>
              <a:cxn ang="0">
                <a:pos x="r" y="vc"/>
              </a:cxn>
            </a:cxnLst>
            <a:rect l="l" t="t" r="r" b="b"/>
            <a:pathLst>
              <a:path w="898" h="990">
                <a:moveTo>
                  <a:pt x="898" y="447"/>
                </a:moveTo>
                <a:cubicBezTo>
                  <a:pt x="898" y="649"/>
                  <a:pt x="765" y="819"/>
                  <a:pt x="583" y="875"/>
                </a:cubicBezTo>
                <a:cubicBezTo>
                  <a:pt x="541" y="889"/>
                  <a:pt x="471" y="936"/>
                  <a:pt x="448" y="990"/>
                </a:cubicBezTo>
                <a:cubicBezTo>
                  <a:pt x="427" y="941"/>
                  <a:pt x="357" y="889"/>
                  <a:pt x="314" y="875"/>
                </a:cubicBezTo>
                <a:cubicBezTo>
                  <a:pt x="131" y="817"/>
                  <a:pt x="0" y="649"/>
                  <a:pt x="0" y="447"/>
                </a:cubicBezTo>
                <a:cubicBezTo>
                  <a:pt x="0" y="200"/>
                  <a:pt x="201" y="0"/>
                  <a:pt x="448" y="0"/>
                </a:cubicBezTo>
                <a:cubicBezTo>
                  <a:pt x="696" y="0"/>
                  <a:pt x="898" y="200"/>
                  <a:pt x="898" y="447"/>
                </a:cubicBezTo>
                <a:close/>
              </a:path>
            </a:pathLst>
          </a:custGeom>
          <a:solidFill>
            <a:srgbClr val="A82279"/>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3" name="Freeform 52">
            <a:extLst>
              <a:ext uri="{FF2B5EF4-FFF2-40B4-BE49-F238E27FC236}">
                <a16:creationId xmlns:a16="http://schemas.microsoft.com/office/drawing/2014/main" id="{C952250C-2D0F-064B-B9BE-BB9EECA238E4}"/>
              </a:ext>
            </a:extLst>
          </p:cNvPr>
          <p:cNvSpPr/>
          <p:nvPr/>
        </p:nvSpPr>
        <p:spPr>
          <a:xfrm>
            <a:off x="6055574" y="2428578"/>
            <a:ext cx="325356"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5" y="215"/>
                  <a:pt x="106" y="215"/>
                </a:cubicBezTo>
                <a:cubicBezTo>
                  <a:pt x="46" y="215"/>
                  <a:pt x="0" y="166"/>
                  <a:pt x="0" y="107"/>
                </a:cubicBezTo>
                <a:cubicBezTo>
                  <a:pt x="0" y="48"/>
                  <a:pt x="46" y="0"/>
                  <a:pt x="106" y="0"/>
                </a:cubicBezTo>
                <a:cubicBezTo>
                  <a:pt x="165" y="0"/>
                  <a:pt x="214" y="48"/>
                  <a:pt x="214" y="107"/>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4" name="Freeform 53">
            <a:extLst>
              <a:ext uri="{FF2B5EF4-FFF2-40B4-BE49-F238E27FC236}">
                <a16:creationId xmlns:a16="http://schemas.microsoft.com/office/drawing/2014/main" id="{1383608B-3ED7-074D-A0C2-469C4A907A53}"/>
              </a:ext>
            </a:extLst>
          </p:cNvPr>
          <p:cNvSpPr/>
          <p:nvPr/>
        </p:nvSpPr>
        <p:spPr>
          <a:xfrm>
            <a:off x="6119729" y="2494259"/>
            <a:ext cx="193993" cy="193992"/>
          </a:xfrm>
          <a:custGeom>
            <a:avLst/>
            <a:gdLst/>
            <a:ahLst/>
            <a:cxnLst>
              <a:cxn ang="3cd4">
                <a:pos x="hc" y="t"/>
              </a:cxn>
              <a:cxn ang="cd2">
                <a:pos x="l" y="vc"/>
              </a:cxn>
              <a:cxn ang="cd4">
                <a:pos x="hc" y="b"/>
              </a:cxn>
              <a:cxn ang="0">
                <a:pos x="r" y="vc"/>
              </a:cxn>
            </a:cxnLst>
            <a:rect l="l" t="t" r="r" b="b"/>
            <a:pathLst>
              <a:path w="128" h="128">
                <a:moveTo>
                  <a:pt x="128" y="64"/>
                </a:moveTo>
                <a:cubicBezTo>
                  <a:pt x="128" y="100"/>
                  <a:pt x="100" y="128"/>
                  <a:pt x="64" y="128"/>
                </a:cubicBezTo>
                <a:cubicBezTo>
                  <a:pt x="28" y="128"/>
                  <a:pt x="0" y="100"/>
                  <a:pt x="0" y="64"/>
                </a:cubicBezTo>
                <a:cubicBezTo>
                  <a:pt x="0" y="30"/>
                  <a:pt x="28" y="0"/>
                  <a:pt x="64" y="0"/>
                </a:cubicBezTo>
                <a:cubicBezTo>
                  <a:pt x="100" y="0"/>
                  <a:pt x="128" y="30"/>
                  <a:pt x="128"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5" name="Freeform 54">
            <a:extLst>
              <a:ext uri="{FF2B5EF4-FFF2-40B4-BE49-F238E27FC236}">
                <a16:creationId xmlns:a16="http://schemas.microsoft.com/office/drawing/2014/main" id="{49B34B02-D6BF-B143-85D1-021CEA346336}"/>
              </a:ext>
            </a:extLst>
          </p:cNvPr>
          <p:cNvSpPr/>
          <p:nvPr/>
        </p:nvSpPr>
        <p:spPr>
          <a:xfrm>
            <a:off x="5571979" y="2921959"/>
            <a:ext cx="1368640" cy="1512224"/>
          </a:xfrm>
          <a:custGeom>
            <a:avLst/>
            <a:gdLst/>
            <a:ahLst/>
            <a:cxnLst>
              <a:cxn ang="3cd4">
                <a:pos x="hc" y="t"/>
              </a:cxn>
              <a:cxn ang="cd2">
                <a:pos x="l" y="vc"/>
              </a:cxn>
              <a:cxn ang="cd4">
                <a:pos x="hc" y="b"/>
              </a:cxn>
              <a:cxn ang="0">
                <a:pos x="r" y="vc"/>
              </a:cxn>
            </a:cxnLst>
            <a:rect l="l" t="t" r="r" b="b"/>
            <a:pathLst>
              <a:path w="897" h="991">
                <a:moveTo>
                  <a:pt x="897" y="542"/>
                </a:moveTo>
                <a:cubicBezTo>
                  <a:pt x="897" y="341"/>
                  <a:pt x="766" y="172"/>
                  <a:pt x="584" y="114"/>
                </a:cubicBezTo>
                <a:cubicBezTo>
                  <a:pt x="541" y="101"/>
                  <a:pt x="471" y="54"/>
                  <a:pt x="449" y="0"/>
                </a:cubicBezTo>
                <a:cubicBezTo>
                  <a:pt x="426" y="50"/>
                  <a:pt x="357" y="101"/>
                  <a:pt x="315" y="114"/>
                </a:cubicBezTo>
                <a:cubicBezTo>
                  <a:pt x="132" y="172"/>
                  <a:pt x="0" y="342"/>
                  <a:pt x="0" y="542"/>
                </a:cubicBezTo>
                <a:cubicBezTo>
                  <a:pt x="0" y="789"/>
                  <a:pt x="202" y="991"/>
                  <a:pt x="449" y="991"/>
                </a:cubicBezTo>
                <a:cubicBezTo>
                  <a:pt x="697" y="991"/>
                  <a:pt x="897" y="789"/>
                  <a:pt x="897" y="542"/>
                </a:cubicBezTo>
                <a:close/>
              </a:path>
            </a:pathLst>
          </a:custGeom>
          <a:solidFill>
            <a:srgbClr val="71CDDC"/>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6" name="Freeform 55">
            <a:extLst>
              <a:ext uri="{FF2B5EF4-FFF2-40B4-BE49-F238E27FC236}">
                <a16:creationId xmlns:a16="http://schemas.microsoft.com/office/drawing/2014/main" id="{8BCF563E-9283-AC4E-8512-9E60AF0E8397}"/>
              </a:ext>
            </a:extLst>
          </p:cNvPr>
          <p:cNvSpPr/>
          <p:nvPr/>
        </p:nvSpPr>
        <p:spPr>
          <a:xfrm>
            <a:off x="6489382" y="2475931"/>
            <a:ext cx="1660393" cy="233707"/>
          </a:xfrm>
          <a:custGeom>
            <a:avLst/>
            <a:gdLst/>
            <a:ahLst/>
            <a:cxnLst>
              <a:cxn ang="3cd4">
                <a:pos x="hc" y="t"/>
              </a:cxn>
              <a:cxn ang="cd2">
                <a:pos x="l" y="vc"/>
              </a:cxn>
              <a:cxn ang="cd4">
                <a:pos x="hc" y="b"/>
              </a:cxn>
              <a:cxn ang="0">
                <a:pos x="r" y="vc"/>
              </a:cxn>
            </a:cxnLst>
            <a:rect l="l" t="t" r="r" b="b"/>
            <a:pathLst>
              <a:path w="1088" h="154">
                <a:moveTo>
                  <a:pt x="1066" y="76"/>
                </a:moveTo>
                <a:cubicBezTo>
                  <a:pt x="1066" y="49"/>
                  <a:pt x="1074" y="23"/>
                  <a:pt x="1087" y="0"/>
                </a:cubicBezTo>
                <a:lnTo>
                  <a:pt x="1" y="0"/>
                </a:lnTo>
                <a:cubicBezTo>
                  <a:pt x="14" y="23"/>
                  <a:pt x="22" y="49"/>
                  <a:pt x="22" y="76"/>
                </a:cubicBezTo>
                <a:cubicBezTo>
                  <a:pt x="22" y="106"/>
                  <a:pt x="14" y="131"/>
                  <a:pt x="0" y="154"/>
                </a:cubicBezTo>
                <a:lnTo>
                  <a:pt x="1088" y="154"/>
                </a:lnTo>
                <a:cubicBezTo>
                  <a:pt x="1075" y="131"/>
                  <a:pt x="1066" y="106"/>
                  <a:pt x="1066" y="76"/>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7" name="Freeform 56">
            <a:extLst>
              <a:ext uri="{FF2B5EF4-FFF2-40B4-BE49-F238E27FC236}">
                <a16:creationId xmlns:a16="http://schemas.microsoft.com/office/drawing/2014/main" id="{017F71C7-97C2-574F-826D-B09EC5C3194C}"/>
              </a:ext>
            </a:extLst>
          </p:cNvPr>
          <p:cNvSpPr/>
          <p:nvPr/>
        </p:nvSpPr>
        <p:spPr>
          <a:xfrm>
            <a:off x="8249062" y="2428578"/>
            <a:ext cx="326885" cy="326885"/>
          </a:xfrm>
          <a:custGeom>
            <a:avLst/>
            <a:gdLst/>
            <a:ahLst/>
            <a:cxnLst>
              <a:cxn ang="3cd4">
                <a:pos x="hc" y="t"/>
              </a:cxn>
              <a:cxn ang="cd2">
                <a:pos x="l" y="vc"/>
              </a:cxn>
              <a:cxn ang="cd4">
                <a:pos x="hc" y="b"/>
              </a:cxn>
              <a:cxn ang="0">
                <a:pos x="r" y="vc"/>
              </a:cxn>
            </a:cxnLst>
            <a:rect l="l" t="t" r="r" b="b"/>
            <a:pathLst>
              <a:path w="215" h="215">
                <a:moveTo>
                  <a:pt x="215" y="107"/>
                </a:moveTo>
                <a:cubicBezTo>
                  <a:pt x="215" y="166"/>
                  <a:pt x="167" y="215"/>
                  <a:pt x="108" y="215"/>
                </a:cubicBezTo>
                <a:cubicBezTo>
                  <a:pt x="49" y="215"/>
                  <a:pt x="0" y="166"/>
                  <a:pt x="0" y="107"/>
                </a:cubicBezTo>
                <a:cubicBezTo>
                  <a:pt x="0" y="48"/>
                  <a:pt x="49" y="0"/>
                  <a:pt x="108" y="0"/>
                </a:cubicBezTo>
                <a:cubicBezTo>
                  <a:pt x="167" y="0"/>
                  <a:pt x="215" y="48"/>
                  <a:pt x="215" y="107"/>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8" name="Freeform 57">
            <a:extLst>
              <a:ext uri="{FF2B5EF4-FFF2-40B4-BE49-F238E27FC236}">
                <a16:creationId xmlns:a16="http://schemas.microsoft.com/office/drawing/2014/main" id="{96F4A2A0-18C8-F044-A431-537EB66CDFB7}"/>
              </a:ext>
            </a:extLst>
          </p:cNvPr>
          <p:cNvSpPr/>
          <p:nvPr/>
        </p:nvSpPr>
        <p:spPr>
          <a:xfrm>
            <a:off x="8316270" y="2494259"/>
            <a:ext cx="192466" cy="193992"/>
          </a:xfrm>
          <a:custGeom>
            <a:avLst/>
            <a:gdLst/>
            <a:ahLst/>
            <a:cxnLst>
              <a:cxn ang="3cd4">
                <a:pos x="hc" y="t"/>
              </a:cxn>
              <a:cxn ang="cd2">
                <a:pos x="l" y="vc"/>
              </a:cxn>
              <a:cxn ang="cd4">
                <a:pos x="hc" y="b"/>
              </a:cxn>
              <a:cxn ang="0">
                <a:pos x="r" y="vc"/>
              </a:cxn>
            </a:cxnLst>
            <a:rect l="l" t="t" r="r" b="b"/>
            <a:pathLst>
              <a:path w="127" h="128">
                <a:moveTo>
                  <a:pt x="127" y="64"/>
                </a:moveTo>
                <a:cubicBezTo>
                  <a:pt x="127" y="100"/>
                  <a:pt x="98" y="128"/>
                  <a:pt x="64" y="128"/>
                </a:cubicBezTo>
                <a:cubicBezTo>
                  <a:pt x="29" y="128"/>
                  <a:pt x="0" y="100"/>
                  <a:pt x="0" y="64"/>
                </a:cubicBezTo>
                <a:cubicBezTo>
                  <a:pt x="0" y="30"/>
                  <a:pt x="29" y="0"/>
                  <a:pt x="64" y="0"/>
                </a:cubicBezTo>
                <a:cubicBezTo>
                  <a:pt x="98" y="0"/>
                  <a:pt x="127" y="30"/>
                  <a:pt x="127"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59" name="Freeform 58">
            <a:extLst>
              <a:ext uri="{FF2B5EF4-FFF2-40B4-BE49-F238E27FC236}">
                <a16:creationId xmlns:a16="http://schemas.microsoft.com/office/drawing/2014/main" id="{4EE984EA-0E9E-E246-B144-9A6FBED36A0D}"/>
              </a:ext>
            </a:extLst>
          </p:cNvPr>
          <p:cNvSpPr/>
          <p:nvPr/>
        </p:nvSpPr>
        <p:spPr>
          <a:xfrm>
            <a:off x="7728186" y="800259"/>
            <a:ext cx="1367113" cy="1510697"/>
          </a:xfrm>
          <a:custGeom>
            <a:avLst/>
            <a:gdLst/>
            <a:ahLst/>
            <a:cxnLst>
              <a:cxn ang="3cd4">
                <a:pos x="hc" y="t"/>
              </a:cxn>
              <a:cxn ang="cd2">
                <a:pos x="l" y="vc"/>
              </a:cxn>
              <a:cxn ang="cd4">
                <a:pos x="hc" y="b"/>
              </a:cxn>
              <a:cxn ang="0">
                <a:pos x="r" y="vc"/>
              </a:cxn>
            </a:cxnLst>
            <a:rect l="l" t="t" r="r" b="b"/>
            <a:pathLst>
              <a:path w="896" h="990">
                <a:moveTo>
                  <a:pt x="896" y="447"/>
                </a:moveTo>
                <a:cubicBezTo>
                  <a:pt x="896" y="649"/>
                  <a:pt x="764" y="819"/>
                  <a:pt x="582" y="875"/>
                </a:cubicBezTo>
                <a:cubicBezTo>
                  <a:pt x="541" y="889"/>
                  <a:pt x="471" y="936"/>
                  <a:pt x="449" y="990"/>
                </a:cubicBezTo>
                <a:cubicBezTo>
                  <a:pt x="427" y="941"/>
                  <a:pt x="357" y="889"/>
                  <a:pt x="314" y="875"/>
                </a:cubicBezTo>
                <a:cubicBezTo>
                  <a:pt x="132" y="817"/>
                  <a:pt x="0" y="649"/>
                  <a:pt x="0" y="447"/>
                </a:cubicBezTo>
                <a:cubicBezTo>
                  <a:pt x="0" y="200"/>
                  <a:pt x="202" y="0"/>
                  <a:pt x="449" y="0"/>
                </a:cubicBezTo>
                <a:cubicBezTo>
                  <a:pt x="696" y="0"/>
                  <a:pt x="896" y="200"/>
                  <a:pt x="896" y="447"/>
                </a:cubicBezTo>
                <a:close/>
              </a:path>
            </a:pathLst>
          </a:custGeom>
          <a:solidFill>
            <a:srgbClr val="5B74A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0" name="Freeform 59">
            <a:extLst>
              <a:ext uri="{FF2B5EF4-FFF2-40B4-BE49-F238E27FC236}">
                <a16:creationId xmlns:a16="http://schemas.microsoft.com/office/drawing/2014/main" id="{33B7BA85-0535-9D4E-9ABA-CAF119D02F9C}"/>
              </a:ext>
            </a:extLst>
          </p:cNvPr>
          <p:cNvSpPr/>
          <p:nvPr/>
        </p:nvSpPr>
        <p:spPr>
          <a:xfrm>
            <a:off x="8684398" y="2475931"/>
            <a:ext cx="1661920" cy="233707"/>
          </a:xfrm>
          <a:custGeom>
            <a:avLst/>
            <a:gdLst/>
            <a:ahLst/>
            <a:cxnLst>
              <a:cxn ang="3cd4">
                <a:pos x="hc" y="t"/>
              </a:cxn>
              <a:cxn ang="cd2">
                <a:pos x="l" y="vc"/>
              </a:cxn>
              <a:cxn ang="cd4">
                <a:pos x="hc" y="b"/>
              </a:cxn>
              <a:cxn ang="0">
                <a:pos x="r" y="vc"/>
              </a:cxn>
            </a:cxnLst>
            <a:rect l="l" t="t" r="r" b="b"/>
            <a:pathLst>
              <a:path w="1089" h="154">
                <a:moveTo>
                  <a:pt x="1067" y="76"/>
                </a:moveTo>
                <a:cubicBezTo>
                  <a:pt x="1067" y="49"/>
                  <a:pt x="1074" y="23"/>
                  <a:pt x="1088" y="0"/>
                </a:cubicBezTo>
                <a:lnTo>
                  <a:pt x="2" y="0"/>
                </a:lnTo>
                <a:cubicBezTo>
                  <a:pt x="16" y="23"/>
                  <a:pt x="23" y="49"/>
                  <a:pt x="23" y="76"/>
                </a:cubicBezTo>
                <a:cubicBezTo>
                  <a:pt x="23" y="106"/>
                  <a:pt x="14" y="131"/>
                  <a:pt x="0" y="154"/>
                </a:cubicBezTo>
                <a:lnTo>
                  <a:pt x="1089" y="154"/>
                </a:lnTo>
                <a:cubicBezTo>
                  <a:pt x="1074" y="131"/>
                  <a:pt x="1067" y="106"/>
                  <a:pt x="1067" y="76"/>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2" name="Freeform 61">
            <a:extLst>
              <a:ext uri="{FF2B5EF4-FFF2-40B4-BE49-F238E27FC236}">
                <a16:creationId xmlns:a16="http://schemas.microsoft.com/office/drawing/2014/main" id="{02BE76FA-A18A-5C43-8289-F22F35416D17}"/>
              </a:ext>
            </a:extLst>
          </p:cNvPr>
          <p:cNvSpPr/>
          <p:nvPr/>
        </p:nvSpPr>
        <p:spPr>
          <a:xfrm>
            <a:off x="10445606" y="2428578"/>
            <a:ext cx="325356" cy="326885"/>
          </a:xfrm>
          <a:custGeom>
            <a:avLst/>
            <a:gdLst/>
            <a:ahLst/>
            <a:cxnLst>
              <a:cxn ang="3cd4">
                <a:pos x="hc" y="t"/>
              </a:cxn>
              <a:cxn ang="cd2">
                <a:pos x="l" y="vc"/>
              </a:cxn>
              <a:cxn ang="cd4">
                <a:pos x="hc" y="b"/>
              </a:cxn>
              <a:cxn ang="0">
                <a:pos x="r" y="vc"/>
              </a:cxn>
            </a:cxnLst>
            <a:rect l="l" t="t" r="r" b="b"/>
            <a:pathLst>
              <a:path w="214" h="215">
                <a:moveTo>
                  <a:pt x="214" y="107"/>
                </a:moveTo>
                <a:cubicBezTo>
                  <a:pt x="214" y="166"/>
                  <a:pt x="167" y="215"/>
                  <a:pt x="108" y="215"/>
                </a:cubicBezTo>
                <a:cubicBezTo>
                  <a:pt x="49" y="215"/>
                  <a:pt x="0" y="166"/>
                  <a:pt x="0" y="107"/>
                </a:cubicBezTo>
                <a:cubicBezTo>
                  <a:pt x="0" y="48"/>
                  <a:pt x="49" y="0"/>
                  <a:pt x="108" y="0"/>
                </a:cubicBezTo>
                <a:cubicBezTo>
                  <a:pt x="167" y="0"/>
                  <a:pt x="214" y="48"/>
                  <a:pt x="214" y="107"/>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6" name="Freeform 65">
            <a:extLst>
              <a:ext uri="{FF2B5EF4-FFF2-40B4-BE49-F238E27FC236}">
                <a16:creationId xmlns:a16="http://schemas.microsoft.com/office/drawing/2014/main" id="{30B312E8-A919-B644-AE39-4333DF830601}"/>
              </a:ext>
            </a:extLst>
          </p:cNvPr>
          <p:cNvSpPr/>
          <p:nvPr/>
        </p:nvSpPr>
        <p:spPr>
          <a:xfrm>
            <a:off x="10512816" y="2494259"/>
            <a:ext cx="190937" cy="193992"/>
          </a:xfrm>
          <a:custGeom>
            <a:avLst/>
            <a:gdLst/>
            <a:ahLst/>
            <a:cxnLst>
              <a:cxn ang="3cd4">
                <a:pos x="hc" y="t"/>
              </a:cxn>
              <a:cxn ang="cd2">
                <a:pos x="l" y="vc"/>
              </a:cxn>
              <a:cxn ang="cd4">
                <a:pos x="hc" y="b"/>
              </a:cxn>
              <a:cxn ang="0">
                <a:pos x="r" y="vc"/>
              </a:cxn>
            </a:cxnLst>
            <a:rect l="l" t="t" r="r" b="b"/>
            <a:pathLst>
              <a:path w="126" h="128">
                <a:moveTo>
                  <a:pt x="126" y="64"/>
                </a:moveTo>
                <a:cubicBezTo>
                  <a:pt x="126" y="100"/>
                  <a:pt x="98" y="128"/>
                  <a:pt x="64" y="128"/>
                </a:cubicBezTo>
                <a:cubicBezTo>
                  <a:pt x="28" y="128"/>
                  <a:pt x="0" y="100"/>
                  <a:pt x="0" y="64"/>
                </a:cubicBezTo>
                <a:cubicBezTo>
                  <a:pt x="0" y="30"/>
                  <a:pt x="28" y="0"/>
                  <a:pt x="64" y="0"/>
                </a:cubicBezTo>
                <a:cubicBezTo>
                  <a:pt x="98" y="0"/>
                  <a:pt x="126" y="30"/>
                  <a:pt x="126" y="64"/>
                </a:cubicBezTo>
                <a:close/>
              </a:path>
            </a:pathLst>
          </a:custGeom>
          <a:solidFill>
            <a:srgbClr val="FFFFFF"/>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67" name="Freeform 66">
            <a:extLst>
              <a:ext uri="{FF2B5EF4-FFF2-40B4-BE49-F238E27FC236}">
                <a16:creationId xmlns:a16="http://schemas.microsoft.com/office/drawing/2014/main" id="{F46B9467-BABF-064B-910D-2C704D814251}"/>
              </a:ext>
            </a:extLst>
          </p:cNvPr>
          <p:cNvSpPr/>
          <p:nvPr/>
        </p:nvSpPr>
        <p:spPr>
          <a:xfrm>
            <a:off x="9924730" y="2921959"/>
            <a:ext cx="1367113" cy="1512224"/>
          </a:xfrm>
          <a:custGeom>
            <a:avLst/>
            <a:gdLst/>
            <a:ahLst/>
            <a:cxnLst>
              <a:cxn ang="3cd4">
                <a:pos x="hc" y="t"/>
              </a:cxn>
              <a:cxn ang="cd2">
                <a:pos x="l" y="vc"/>
              </a:cxn>
              <a:cxn ang="cd4">
                <a:pos x="hc" y="b"/>
              </a:cxn>
              <a:cxn ang="0">
                <a:pos x="r" y="vc"/>
              </a:cxn>
            </a:cxnLst>
            <a:rect l="l" t="t" r="r" b="b"/>
            <a:pathLst>
              <a:path w="896" h="991">
                <a:moveTo>
                  <a:pt x="896" y="542"/>
                </a:moveTo>
                <a:cubicBezTo>
                  <a:pt x="896" y="341"/>
                  <a:pt x="764" y="172"/>
                  <a:pt x="582" y="114"/>
                </a:cubicBezTo>
                <a:cubicBezTo>
                  <a:pt x="541" y="101"/>
                  <a:pt x="471" y="54"/>
                  <a:pt x="449" y="0"/>
                </a:cubicBezTo>
                <a:cubicBezTo>
                  <a:pt x="427" y="50"/>
                  <a:pt x="355" y="101"/>
                  <a:pt x="314" y="114"/>
                </a:cubicBezTo>
                <a:cubicBezTo>
                  <a:pt x="132" y="172"/>
                  <a:pt x="0" y="342"/>
                  <a:pt x="0" y="542"/>
                </a:cubicBezTo>
                <a:cubicBezTo>
                  <a:pt x="0" y="789"/>
                  <a:pt x="200" y="991"/>
                  <a:pt x="449" y="991"/>
                </a:cubicBezTo>
                <a:cubicBezTo>
                  <a:pt x="696" y="991"/>
                  <a:pt x="896" y="789"/>
                  <a:pt x="896" y="542"/>
                </a:cubicBezTo>
                <a:close/>
              </a:path>
            </a:pathLst>
          </a:custGeom>
          <a:solidFill>
            <a:srgbClr val="A9D8E4"/>
          </a:solidFill>
          <a:ln cap="flat">
            <a:noFill/>
            <a:prstDash val="solid"/>
          </a:ln>
        </p:spPr>
        <p:txBody>
          <a:bodyPr vert="horz" wrap="none" lIns="90000" tIns="45001" rIns="90000" bIns="45001" anchor="ctr" anchorCtr="1" compatLnSpc="0"/>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80" name="TextBox 79">
            <a:extLst>
              <a:ext uri="{FF2B5EF4-FFF2-40B4-BE49-F238E27FC236}">
                <a16:creationId xmlns:a16="http://schemas.microsoft.com/office/drawing/2014/main" id="{B0E5118A-8174-6649-9B3B-D77A8707F876}"/>
              </a:ext>
            </a:extLst>
          </p:cNvPr>
          <p:cNvSpPr txBox="1"/>
          <p:nvPr/>
        </p:nvSpPr>
        <p:spPr>
          <a:xfrm>
            <a:off x="9977803" y="1322652"/>
            <a:ext cx="1274708" cy="369460"/>
          </a:xfrm>
          <a:prstGeom prst="rect">
            <a:avLst/>
          </a:prstGeom>
          <a:noFill/>
        </p:spPr>
        <p:txBody>
          <a:bodyPr wrap="none" rtlCol="0">
            <a:spAutoFit/>
          </a:bodyPr>
          <a:lstStyle/>
          <a:p>
            <a:pPr algn="ctr"/>
            <a:r>
              <a:rPr lang="en-US" sz="1801"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82" name="TextBox 81">
            <a:extLst>
              <a:ext uri="{FF2B5EF4-FFF2-40B4-BE49-F238E27FC236}">
                <a16:creationId xmlns:a16="http://schemas.microsoft.com/office/drawing/2014/main" id="{08E9F9D0-9E26-264C-AEC8-09904D07E9EC}"/>
              </a:ext>
            </a:extLst>
          </p:cNvPr>
          <p:cNvSpPr txBox="1"/>
          <p:nvPr/>
        </p:nvSpPr>
        <p:spPr>
          <a:xfrm>
            <a:off x="3477662" y="3013349"/>
            <a:ext cx="1066702" cy="369460"/>
          </a:xfrm>
          <a:prstGeom prst="rect">
            <a:avLst/>
          </a:prstGeom>
          <a:noFill/>
        </p:spPr>
        <p:txBody>
          <a:bodyPr wrap="none" rtlCol="0">
            <a:spAutoFit/>
          </a:bodyPr>
          <a:lstStyle/>
          <a:p>
            <a:pPr algn="ctr"/>
            <a:r>
              <a:rPr lang="en-US" sz="1801" dirty="0">
                <a:solidFill>
                  <a:schemeClr val="tx2"/>
                </a:solidFill>
                <a:latin typeface="+mn-lt"/>
                <a:ea typeface="Roboto Medium" panose="02000000000000000000" pitchFamily="2" charset="0"/>
                <a:cs typeface="Lato" panose="020F0502020204030203" pitchFamily="34" charset="0"/>
              </a:rPr>
              <a:t>Your Title</a:t>
            </a:r>
          </a:p>
        </p:txBody>
      </p:sp>
      <p:sp>
        <p:nvSpPr>
          <p:cNvPr id="84" name="TextBox 83">
            <a:extLst>
              <a:ext uri="{FF2B5EF4-FFF2-40B4-BE49-F238E27FC236}">
                <a16:creationId xmlns:a16="http://schemas.microsoft.com/office/drawing/2014/main" id="{93C43E96-4B36-3748-B67A-4817918F0204}"/>
              </a:ext>
            </a:extLst>
          </p:cNvPr>
          <p:cNvSpPr txBox="1"/>
          <p:nvPr/>
        </p:nvSpPr>
        <p:spPr>
          <a:xfrm>
            <a:off x="7780418" y="3013349"/>
            <a:ext cx="1274708" cy="369460"/>
          </a:xfrm>
          <a:prstGeom prst="rect">
            <a:avLst/>
          </a:prstGeom>
          <a:noFill/>
        </p:spPr>
        <p:txBody>
          <a:bodyPr wrap="none" rtlCol="0">
            <a:spAutoFit/>
          </a:bodyPr>
          <a:lstStyle/>
          <a:p>
            <a:pPr algn="ctr"/>
            <a:r>
              <a:rPr lang="en-US" sz="1801" dirty="0">
                <a:solidFill>
                  <a:schemeClr val="tx2"/>
                </a:solidFill>
                <a:latin typeface="Montserrat" pitchFamily="2" charset="77"/>
                <a:ea typeface="Roboto Medium" panose="02000000000000000000" pitchFamily="2" charset="0"/>
                <a:cs typeface="Lato" panose="020F0502020204030203" pitchFamily="34" charset="0"/>
              </a:rPr>
              <a:t>Your Title</a:t>
            </a:r>
          </a:p>
        </p:txBody>
      </p:sp>
      <p:sp>
        <p:nvSpPr>
          <p:cNvPr id="98" name="Text Placeholder 17">
            <a:extLst>
              <a:ext uri="{FF2B5EF4-FFF2-40B4-BE49-F238E27FC236}">
                <a16:creationId xmlns:a16="http://schemas.microsoft.com/office/drawing/2014/main" id="{3DED761C-20FA-594A-9976-CFD8D1D38242}"/>
              </a:ext>
            </a:extLst>
          </p:cNvPr>
          <p:cNvSpPr>
            <a:spLocks noGrp="1"/>
          </p:cNvSpPr>
          <p:nvPr>
            <p:ph type="body" sz="quarter" idx="31" hasCustomPrompt="1"/>
          </p:nvPr>
        </p:nvSpPr>
        <p:spPr>
          <a:xfrm>
            <a:off x="2833958" y="2984925"/>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99" name="Text Placeholder 17">
            <a:extLst>
              <a:ext uri="{FF2B5EF4-FFF2-40B4-BE49-F238E27FC236}">
                <a16:creationId xmlns:a16="http://schemas.microsoft.com/office/drawing/2014/main" id="{ADC51583-6324-9C45-9B98-7374A9499F17}"/>
              </a:ext>
            </a:extLst>
          </p:cNvPr>
          <p:cNvSpPr>
            <a:spLocks noGrp="1"/>
          </p:cNvSpPr>
          <p:nvPr>
            <p:ph type="body" sz="quarter" idx="32" hasCustomPrompt="1"/>
          </p:nvPr>
        </p:nvSpPr>
        <p:spPr>
          <a:xfrm>
            <a:off x="7261649" y="2951028"/>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0" name="Text Placeholder 17">
            <a:extLst>
              <a:ext uri="{FF2B5EF4-FFF2-40B4-BE49-F238E27FC236}">
                <a16:creationId xmlns:a16="http://schemas.microsoft.com/office/drawing/2014/main" id="{5D6484B6-6A23-DA4C-AFB8-4A3877BAEB9C}"/>
              </a:ext>
            </a:extLst>
          </p:cNvPr>
          <p:cNvSpPr>
            <a:spLocks noGrp="1"/>
          </p:cNvSpPr>
          <p:nvPr>
            <p:ph type="body" sz="quarter" idx="33" hasCustomPrompt="1"/>
          </p:nvPr>
        </p:nvSpPr>
        <p:spPr>
          <a:xfrm>
            <a:off x="5051400" y="1028524"/>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1" name="Text Placeholder 17">
            <a:extLst>
              <a:ext uri="{FF2B5EF4-FFF2-40B4-BE49-F238E27FC236}">
                <a16:creationId xmlns:a16="http://schemas.microsoft.com/office/drawing/2014/main" id="{17E014FD-573A-CD4A-8E06-A12C82D41C31}"/>
              </a:ext>
            </a:extLst>
          </p:cNvPr>
          <p:cNvSpPr>
            <a:spLocks noGrp="1"/>
          </p:cNvSpPr>
          <p:nvPr>
            <p:ph type="body" sz="quarter" idx="34" hasCustomPrompt="1"/>
          </p:nvPr>
        </p:nvSpPr>
        <p:spPr>
          <a:xfrm>
            <a:off x="9377493" y="994627"/>
            <a:ext cx="2253708" cy="1237497"/>
          </a:xfrm>
          <a:solidFill>
            <a:schemeClr val="bg1"/>
          </a:solidFill>
        </p:spPr>
        <p:txBody>
          <a:bodyPr>
            <a:normAutofit/>
          </a:bodyPr>
          <a:lstStyle>
            <a:lvl1pPr algn="ct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05" name="Freeform 104">
            <a:extLst>
              <a:ext uri="{FF2B5EF4-FFF2-40B4-BE49-F238E27FC236}">
                <a16:creationId xmlns:a16="http://schemas.microsoft.com/office/drawing/2014/main" id="{337311E9-3EFE-D343-B68E-E469AF748125}"/>
              </a:ext>
            </a:extLst>
          </p:cNvPr>
          <p:cNvSpPr/>
          <p:nvPr userDrawn="1"/>
        </p:nvSpPr>
        <p:spPr>
          <a:xfrm>
            <a:off x="0" y="2489791"/>
            <a:ext cx="3733643" cy="233707"/>
          </a:xfrm>
          <a:custGeom>
            <a:avLst/>
            <a:gdLst>
              <a:gd name="connsiteX0" fmla="*/ 0 w 3733642"/>
              <a:gd name="connsiteY0" fmla="*/ 0 h 233707"/>
              <a:gd name="connsiteX1" fmla="*/ 2074776 w 3733642"/>
              <a:gd name="connsiteY1" fmla="*/ 0 h 233707"/>
              <a:gd name="connsiteX2" fmla="*/ 2492280 w 3733642"/>
              <a:gd name="connsiteY2" fmla="*/ 0 h 233707"/>
              <a:gd name="connsiteX3" fmla="*/ 3732116 w 3733642"/>
              <a:gd name="connsiteY3" fmla="*/ 0 h 233707"/>
              <a:gd name="connsiteX4" fmla="*/ 3700068 w 3733642"/>
              <a:gd name="connsiteY4" fmla="*/ 115336 h 233707"/>
              <a:gd name="connsiteX5" fmla="*/ 3733642 w 3733642"/>
              <a:gd name="connsiteY5" fmla="*/ 233707 h 233707"/>
              <a:gd name="connsiteX6" fmla="*/ 2494674 w 3733642"/>
              <a:gd name="connsiteY6" fmla="*/ 233707 h 233707"/>
              <a:gd name="connsiteX7" fmla="*/ 2073250 w 3733642"/>
              <a:gd name="connsiteY7" fmla="*/ 233707 h 233707"/>
              <a:gd name="connsiteX8" fmla="*/ 0 w 3733642"/>
              <a:gd name="connsiteY8" fmla="*/ 233707 h 2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33642" h="233707">
                <a:moveTo>
                  <a:pt x="0" y="0"/>
                </a:moveTo>
                <a:lnTo>
                  <a:pt x="2074776" y="0"/>
                </a:lnTo>
                <a:lnTo>
                  <a:pt x="2492280" y="0"/>
                </a:lnTo>
                <a:lnTo>
                  <a:pt x="3732116" y="0"/>
                </a:lnTo>
                <a:cubicBezTo>
                  <a:pt x="3710751" y="34904"/>
                  <a:pt x="3700068" y="74361"/>
                  <a:pt x="3700068" y="115336"/>
                </a:cubicBezTo>
                <a:cubicBezTo>
                  <a:pt x="3700068" y="160863"/>
                  <a:pt x="3713803" y="198803"/>
                  <a:pt x="3733642" y="233707"/>
                </a:cubicBezTo>
                <a:lnTo>
                  <a:pt x="2494674" y="233707"/>
                </a:lnTo>
                <a:lnTo>
                  <a:pt x="2073250" y="233707"/>
                </a:lnTo>
                <a:lnTo>
                  <a:pt x="0" y="233707"/>
                </a:lnTo>
                <a:close/>
              </a:path>
            </a:pathLst>
          </a:custGeom>
          <a:solidFill>
            <a:srgbClr val="A82279"/>
          </a:solidFill>
          <a:ln cap="flat">
            <a:noFill/>
            <a:prstDash val="solid"/>
          </a:ln>
        </p:spPr>
        <p:txBody>
          <a:bodyPr vert="horz" wrap="square" lIns="90000" tIns="45001" rIns="90000" bIns="45001" anchor="ctr" anchorCtr="1" compatLnSpc="0">
            <a:noAutofit/>
          </a:bodyPr>
          <a:lstStyle/>
          <a:p>
            <a:pPr marL="0" marR="0" lvl="0" indent="0" rtl="0" hangingPunct="0">
              <a:lnSpc>
                <a:spcPct val="100000"/>
              </a:lnSpc>
              <a:spcBef>
                <a:spcPts val="0"/>
              </a:spcBef>
              <a:spcAft>
                <a:spcPts val="0"/>
              </a:spcAft>
              <a:buNone/>
              <a:tabLst/>
            </a:pPr>
            <a:endParaRPr lang="en-US" sz="1801" b="0" i="0" u="none" strike="noStrike" kern="1200">
              <a:ln>
                <a:noFill/>
              </a:ln>
              <a:latin typeface="Arial" pitchFamily="18"/>
              <a:ea typeface="Arial Unicode MS" pitchFamily="2"/>
              <a:cs typeface="Arial Unicode MS" pitchFamily="2"/>
            </a:endParaRPr>
          </a:p>
        </p:txBody>
      </p:sp>
      <p:sp>
        <p:nvSpPr>
          <p:cNvPr id="26" name="TextBox 25">
            <a:extLst>
              <a:ext uri="{FF2B5EF4-FFF2-40B4-BE49-F238E27FC236}">
                <a16:creationId xmlns:a16="http://schemas.microsoft.com/office/drawing/2014/main" id="{61AC8286-0A03-944F-920A-294827A9F31A}"/>
              </a:ext>
            </a:extLst>
          </p:cNvPr>
          <p:cNvSpPr txBox="1"/>
          <p:nvPr userDrawn="1"/>
        </p:nvSpPr>
        <p:spPr>
          <a:xfrm>
            <a:off x="374734" y="6286927"/>
            <a:ext cx="11425605" cy="246349"/>
          </a:xfrm>
          <a:prstGeom prst="rect">
            <a:avLst/>
          </a:prstGeom>
          <a:noFill/>
        </p:spPr>
        <p:txBody>
          <a:bodyPr wrap="square" rtlCol="0">
            <a:spAutoFit/>
          </a:bodyPr>
          <a:lstStyle/>
          <a:p>
            <a:pPr algn="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22026889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ntroduction Slide with photo - purpl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7ABC1EA-B318-B44A-9929-FC663AD2D800}"/>
              </a:ext>
            </a:extLst>
          </p:cNvPr>
          <p:cNvSpPr/>
          <p:nvPr userDrawn="1"/>
        </p:nvSpPr>
        <p:spPr>
          <a:xfrm>
            <a:off x="6096000" y="633182"/>
            <a:ext cx="4503772" cy="5561140"/>
          </a:xfrm>
          <a:prstGeom prst="rect">
            <a:avLst/>
          </a:prstGeom>
          <a:solidFill>
            <a:schemeClr val="bg1"/>
          </a:solidFill>
          <a:ln w="76200">
            <a:solidFill>
              <a:srgbClr val="A8227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Rectangle 8">
            <a:extLst>
              <a:ext uri="{FF2B5EF4-FFF2-40B4-BE49-F238E27FC236}">
                <a16:creationId xmlns:a16="http://schemas.microsoft.com/office/drawing/2014/main" id="{E35515E1-ADF1-7541-B9E9-04360AE4D14B}"/>
              </a:ext>
            </a:extLst>
          </p:cNvPr>
          <p:cNvSpPr/>
          <p:nvPr userDrawn="1"/>
        </p:nvSpPr>
        <p:spPr>
          <a:xfrm flipH="1" flipV="1">
            <a:off x="10833118" y="893914"/>
            <a:ext cx="1347353" cy="5070174"/>
          </a:xfrm>
          <a:prstGeom prst="rect">
            <a:avLst/>
          </a:prstGeom>
          <a:solidFill>
            <a:srgbClr val="A82279"/>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latin typeface="Montserrat Light" charset="0"/>
            </a:endParaRPr>
          </a:p>
        </p:txBody>
      </p:sp>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5266269" y="865663"/>
            <a:ext cx="5606384" cy="507017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480180" y="2550355"/>
            <a:ext cx="4401538" cy="3413732"/>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480180" y="893914"/>
            <a:ext cx="4401538"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13" name="Text Placeholder 23">
            <a:extLst>
              <a:ext uri="{FF2B5EF4-FFF2-40B4-BE49-F238E27FC236}">
                <a16:creationId xmlns:a16="http://schemas.microsoft.com/office/drawing/2014/main" id="{04AF1C98-E4C4-564A-B887-52F699EAF137}"/>
              </a:ext>
            </a:extLst>
          </p:cNvPr>
          <p:cNvSpPr>
            <a:spLocks noGrp="1"/>
          </p:cNvSpPr>
          <p:nvPr>
            <p:ph type="body" sz="quarter" idx="22" hasCustomPrompt="1"/>
          </p:nvPr>
        </p:nvSpPr>
        <p:spPr>
          <a:xfrm rot="16200000">
            <a:off x="8985835" y="2834917"/>
            <a:ext cx="5041923" cy="1159916"/>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
        <p:nvSpPr>
          <p:cNvPr id="17" name="TextBox 16">
            <a:extLst>
              <a:ext uri="{FF2B5EF4-FFF2-40B4-BE49-F238E27FC236}">
                <a16:creationId xmlns:a16="http://schemas.microsoft.com/office/drawing/2014/main" id="{5997FFA8-07A3-D04B-A888-24AA075289E0}"/>
              </a:ext>
            </a:extLst>
          </p:cNvPr>
          <p:cNvSpPr txBox="1"/>
          <p:nvPr userDrawn="1"/>
        </p:nvSpPr>
        <p:spPr>
          <a:xfrm>
            <a:off x="5973099" y="6369226"/>
            <a:ext cx="462667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6493237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Final Slide">
    <p:spTree>
      <p:nvGrpSpPr>
        <p:cNvPr id="1" name=""/>
        <p:cNvGrpSpPr/>
        <p:nvPr/>
      </p:nvGrpSpPr>
      <p:grpSpPr>
        <a:xfrm>
          <a:off x="0" y="0"/>
          <a:ext cx="0" cy="0"/>
          <a:chOff x="0" y="0"/>
          <a:chExt cx="0" cy="0"/>
        </a:xfrm>
      </p:grpSpPr>
      <p:sp>
        <p:nvSpPr>
          <p:cNvPr id="5" name="Google Shape;482;p39">
            <a:extLst>
              <a:ext uri="{FF2B5EF4-FFF2-40B4-BE49-F238E27FC236}">
                <a16:creationId xmlns:a16="http://schemas.microsoft.com/office/drawing/2014/main" id="{EEC38ED6-50FB-8743-88C0-96E8A16C20B3}"/>
              </a:ext>
            </a:extLst>
          </p:cNvPr>
          <p:cNvSpPr/>
          <p:nvPr userDrawn="1"/>
        </p:nvSpPr>
        <p:spPr>
          <a:xfrm>
            <a:off x="2244542" y="4616963"/>
            <a:ext cx="229291" cy="200087"/>
          </a:xfrm>
          <a:custGeom>
            <a:avLst/>
            <a:gdLst/>
            <a:ahLst/>
            <a:cxnLst/>
            <a:rect l="l" t="t" r="r" b="b"/>
            <a:pathLst>
              <a:path w="18365" h="16026" fill="none" extrusionOk="0">
                <a:moveTo>
                  <a:pt x="9182" y="0"/>
                </a:moveTo>
                <a:lnTo>
                  <a:pt x="0" y="8841"/>
                </a:lnTo>
                <a:lnTo>
                  <a:pt x="2874" y="8841"/>
                </a:lnTo>
                <a:lnTo>
                  <a:pt x="2874" y="15246"/>
                </a:lnTo>
                <a:lnTo>
                  <a:pt x="2874" y="15246"/>
                </a:lnTo>
                <a:lnTo>
                  <a:pt x="2899" y="15417"/>
                </a:lnTo>
                <a:lnTo>
                  <a:pt x="2947" y="15563"/>
                </a:lnTo>
                <a:lnTo>
                  <a:pt x="3020" y="15685"/>
                </a:lnTo>
                <a:lnTo>
                  <a:pt x="3093" y="15806"/>
                </a:lnTo>
                <a:lnTo>
                  <a:pt x="3215" y="15904"/>
                </a:lnTo>
                <a:lnTo>
                  <a:pt x="3361" y="15977"/>
                </a:lnTo>
                <a:lnTo>
                  <a:pt x="3508" y="16026"/>
                </a:lnTo>
                <a:lnTo>
                  <a:pt x="3654" y="16026"/>
                </a:lnTo>
                <a:lnTo>
                  <a:pt x="7404" y="16026"/>
                </a:lnTo>
                <a:lnTo>
                  <a:pt x="7404" y="13420"/>
                </a:lnTo>
                <a:lnTo>
                  <a:pt x="7404" y="13420"/>
                </a:lnTo>
                <a:lnTo>
                  <a:pt x="7429" y="13127"/>
                </a:lnTo>
                <a:lnTo>
                  <a:pt x="7526" y="12860"/>
                </a:lnTo>
                <a:lnTo>
                  <a:pt x="7648" y="12616"/>
                </a:lnTo>
                <a:lnTo>
                  <a:pt x="7818" y="12421"/>
                </a:lnTo>
                <a:lnTo>
                  <a:pt x="8038" y="12251"/>
                </a:lnTo>
                <a:lnTo>
                  <a:pt x="8257" y="12129"/>
                </a:lnTo>
                <a:lnTo>
                  <a:pt x="8525" y="12031"/>
                </a:lnTo>
                <a:lnTo>
                  <a:pt x="8817" y="12007"/>
                </a:lnTo>
                <a:lnTo>
                  <a:pt x="9548" y="12007"/>
                </a:lnTo>
                <a:lnTo>
                  <a:pt x="9548" y="12007"/>
                </a:lnTo>
                <a:lnTo>
                  <a:pt x="9840" y="12031"/>
                </a:lnTo>
                <a:lnTo>
                  <a:pt x="10108" y="12129"/>
                </a:lnTo>
                <a:lnTo>
                  <a:pt x="10327" y="12251"/>
                </a:lnTo>
                <a:lnTo>
                  <a:pt x="10546" y="12421"/>
                </a:lnTo>
                <a:lnTo>
                  <a:pt x="10717" y="12616"/>
                </a:lnTo>
                <a:lnTo>
                  <a:pt x="10838" y="12860"/>
                </a:lnTo>
                <a:lnTo>
                  <a:pt x="10936" y="13127"/>
                </a:lnTo>
                <a:lnTo>
                  <a:pt x="10960" y="13420"/>
                </a:lnTo>
                <a:lnTo>
                  <a:pt x="10960" y="16026"/>
                </a:lnTo>
                <a:lnTo>
                  <a:pt x="14711" y="16026"/>
                </a:lnTo>
                <a:lnTo>
                  <a:pt x="14711" y="16026"/>
                </a:lnTo>
                <a:lnTo>
                  <a:pt x="14857" y="16026"/>
                </a:lnTo>
                <a:lnTo>
                  <a:pt x="15003" y="15977"/>
                </a:lnTo>
                <a:lnTo>
                  <a:pt x="15149" y="15904"/>
                </a:lnTo>
                <a:lnTo>
                  <a:pt x="15271" y="15806"/>
                </a:lnTo>
                <a:lnTo>
                  <a:pt x="15344" y="15685"/>
                </a:lnTo>
                <a:lnTo>
                  <a:pt x="15417" y="15563"/>
                </a:lnTo>
                <a:lnTo>
                  <a:pt x="15466" y="15417"/>
                </a:lnTo>
                <a:lnTo>
                  <a:pt x="15490" y="15246"/>
                </a:lnTo>
                <a:lnTo>
                  <a:pt x="15490" y="8841"/>
                </a:lnTo>
                <a:lnTo>
                  <a:pt x="18364" y="8841"/>
                </a:lnTo>
                <a:lnTo>
                  <a:pt x="9182" y="0"/>
                </a:lnTo>
                <a:close/>
              </a:path>
            </a:pathLst>
          </a:custGeom>
          <a:noFill/>
          <a:ln w="9525" cap="rnd" cmpd="sng">
            <a:solidFill>
              <a:schemeClr val="bg1"/>
            </a:solidFill>
            <a:prstDash val="solid"/>
            <a:round/>
            <a:headEnd type="none" w="sm" len="sm"/>
            <a:tailEnd type="none" w="sm" len="sm"/>
          </a:ln>
        </p:spPr>
        <p:txBody>
          <a:bodyPr spcFirstLastPara="1" wrap="square" lIns="91426" tIns="91426" rIns="91426" bIns="91426" anchor="ctr" anchorCtr="0">
            <a:noAutofit/>
          </a:bodyPr>
          <a:lstStyle/>
          <a:p>
            <a:pPr marL="0" lvl="0" indent="0" algn="l" rtl="0">
              <a:spcBef>
                <a:spcPts val="0"/>
              </a:spcBef>
              <a:spcAft>
                <a:spcPts val="0"/>
              </a:spcAft>
              <a:buNone/>
            </a:pPr>
            <a:endParaRPr sz="1801"/>
          </a:p>
        </p:txBody>
      </p:sp>
      <p:grpSp>
        <p:nvGrpSpPr>
          <p:cNvPr id="6" name="Google Shape;664;p39">
            <a:extLst>
              <a:ext uri="{FF2B5EF4-FFF2-40B4-BE49-F238E27FC236}">
                <a16:creationId xmlns:a16="http://schemas.microsoft.com/office/drawing/2014/main" id="{CC85109A-A3EC-3D46-89F2-96E07506BA98}"/>
              </a:ext>
            </a:extLst>
          </p:cNvPr>
          <p:cNvGrpSpPr/>
          <p:nvPr userDrawn="1"/>
        </p:nvGrpSpPr>
        <p:grpSpPr>
          <a:xfrm>
            <a:off x="2228342" y="5863147"/>
            <a:ext cx="233548" cy="233548"/>
            <a:chOff x="5941025" y="3634400"/>
            <a:chExt cx="467650" cy="467650"/>
          </a:xfrm>
        </p:grpSpPr>
        <p:sp>
          <p:nvSpPr>
            <p:cNvPr id="7" name="Google Shape;665;p39">
              <a:extLst>
                <a:ext uri="{FF2B5EF4-FFF2-40B4-BE49-F238E27FC236}">
                  <a16:creationId xmlns:a16="http://schemas.microsoft.com/office/drawing/2014/main" id="{8AE5DE59-CD7E-C247-8CC4-585D7EEC5EE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8" name="Google Shape;666;p39">
              <a:extLst>
                <a:ext uri="{FF2B5EF4-FFF2-40B4-BE49-F238E27FC236}">
                  <a16:creationId xmlns:a16="http://schemas.microsoft.com/office/drawing/2014/main" id="{141E336F-B4CC-8243-BF7F-1553C0EA509D}"/>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9" name="Google Shape;667;p39">
              <a:extLst>
                <a:ext uri="{FF2B5EF4-FFF2-40B4-BE49-F238E27FC236}">
                  <a16:creationId xmlns:a16="http://schemas.microsoft.com/office/drawing/2014/main" id="{B7F1A6A5-0657-E242-BDC1-9059DBA33F9C}"/>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0" name="Google Shape;668;p39">
              <a:extLst>
                <a:ext uri="{FF2B5EF4-FFF2-40B4-BE49-F238E27FC236}">
                  <a16:creationId xmlns:a16="http://schemas.microsoft.com/office/drawing/2014/main" id="{C110D7FA-7DD5-4C43-80F0-95CFFA5A8617}"/>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1" name="Google Shape;669;p39">
              <a:extLst>
                <a:ext uri="{FF2B5EF4-FFF2-40B4-BE49-F238E27FC236}">
                  <a16:creationId xmlns:a16="http://schemas.microsoft.com/office/drawing/2014/main" id="{695A813B-B96B-044E-9680-414DFC05A657}"/>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2" name="Google Shape;670;p39">
              <a:extLst>
                <a:ext uri="{FF2B5EF4-FFF2-40B4-BE49-F238E27FC236}">
                  <a16:creationId xmlns:a16="http://schemas.microsoft.com/office/drawing/2014/main" id="{FF65CAE6-8287-454E-9FEF-03CB5CBA73CB}"/>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grpSp>
      <p:grpSp>
        <p:nvGrpSpPr>
          <p:cNvPr id="13" name="Google Shape;506;p39">
            <a:extLst>
              <a:ext uri="{FF2B5EF4-FFF2-40B4-BE49-F238E27FC236}">
                <a16:creationId xmlns:a16="http://schemas.microsoft.com/office/drawing/2014/main" id="{BE36E1A7-274E-E141-9C59-C21A3978818E}"/>
              </a:ext>
            </a:extLst>
          </p:cNvPr>
          <p:cNvGrpSpPr/>
          <p:nvPr userDrawn="1"/>
        </p:nvGrpSpPr>
        <p:grpSpPr>
          <a:xfrm>
            <a:off x="2233577" y="5253087"/>
            <a:ext cx="232324" cy="156913"/>
            <a:chOff x="564675" y="1700625"/>
            <a:chExt cx="465200" cy="314200"/>
          </a:xfrm>
        </p:grpSpPr>
        <p:sp>
          <p:nvSpPr>
            <p:cNvPr id="14" name="Google Shape;507;p39">
              <a:extLst>
                <a:ext uri="{FF2B5EF4-FFF2-40B4-BE49-F238E27FC236}">
                  <a16:creationId xmlns:a16="http://schemas.microsoft.com/office/drawing/2014/main" id="{78B620C8-3961-A24A-95ED-BD7768E16E1D}"/>
                </a:ext>
              </a:extLst>
            </p:cNvPr>
            <p:cNvSpPr/>
            <p:nvPr/>
          </p:nvSpPr>
          <p:spPr>
            <a:xfrm>
              <a:off x="564675" y="1700625"/>
              <a:ext cx="465200" cy="29250"/>
            </a:xfrm>
            <a:custGeom>
              <a:avLst/>
              <a:gdLst/>
              <a:ahLst/>
              <a:cxnLst/>
              <a:rect l="l" t="t" r="r" b="b"/>
              <a:pathLst>
                <a:path w="18608" h="1170" fill="none" extrusionOk="0">
                  <a:moveTo>
                    <a:pt x="18608" y="1170"/>
                  </a:moveTo>
                  <a:lnTo>
                    <a:pt x="18608" y="488"/>
                  </a:lnTo>
                  <a:lnTo>
                    <a:pt x="18608" y="488"/>
                  </a:lnTo>
                  <a:lnTo>
                    <a:pt x="18608" y="390"/>
                  </a:lnTo>
                  <a:lnTo>
                    <a:pt x="18559" y="293"/>
                  </a:lnTo>
                  <a:lnTo>
                    <a:pt x="18535" y="220"/>
                  </a:lnTo>
                  <a:lnTo>
                    <a:pt x="18462" y="147"/>
                  </a:lnTo>
                  <a:lnTo>
                    <a:pt x="18389" y="74"/>
                  </a:lnTo>
                  <a:lnTo>
                    <a:pt x="18316" y="49"/>
                  </a:lnTo>
                  <a:lnTo>
                    <a:pt x="18218" y="1"/>
                  </a:lnTo>
                  <a:lnTo>
                    <a:pt x="18121" y="1"/>
                  </a:lnTo>
                  <a:lnTo>
                    <a:pt x="488" y="1"/>
                  </a:lnTo>
                  <a:lnTo>
                    <a:pt x="488" y="1"/>
                  </a:lnTo>
                  <a:lnTo>
                    <a:pt x="390" y="1"/>
                  </a:lnTo>
                  <a:lnTo>
                    <a:pt x="293" y="49"/>
                  </a:lnTo>
                  <a:lnTo>
                    <a:pt x="220" y="74"/>
                  </a:lnTo>
                  <a:lnTo>
                    <a:pt x="147" y="147"/>
                  </a:lnTo>
                  <a:lnTo>
                    <a:pt x="74" y="220"/>
                  </a:lnTo>
                  <a:lnTo>
                    <a:pt x="49" y="293"/>
                  </a:lnTo>
                  <a:lnTo>
                    <a:pt x="1" y="390"/>
                  </a:lnTo>
                  <a:lnTo>
                    <a:pt x="1" y="488"/>
                  </a:lnTo>
                  <a:lnTo>
                    <a:pt x="1" y="117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5" name="Google Shape;508;p39">
              <a:extLst>
                <a:ext uri="{FF2B5EF4-FFF2-40B4-BE49-F238E27FC236}">
                  <a16:creationId xmlns:a16="http://schemas.microsoft.com/office/drawing/2014/main" id="{D0414B44-6B53-BF4D-B0DF-78956131704E}"/>
                </a:ext>
              </a:extLst>
            </p:cNvPr>
            <p:cNvSpPr/>
            <p:nvPr/>
          </p:nvSpPr>
          <p:spPr>
            <a:xfrm>
              <a:off x="564675" y="1732300"/>
              <a:ext cx="465200" cy="272175"/>
            </a:xfrm>
            <a:custGeom>
              <a:avLst/>
              <a:gdLst/>
              <a:ahLst/>
              <a:cxnLst/>
              <a:rect l="l" t="t" r="r" b="b"/>
              <a:pathLst>
                <a:path w="18608" h="10887" fill="none" extrusionOk="0">
                  <a:moveTo>
                    <a:pt x="13493" y="7209"/>
                  </a:moveTo>
                  <a:lnTo>
                    <a:pt x="18608" y="10887"/>
                  </a:lnTo>
                  <a:lnTo>
                    <a:pt x="18608" y="10887"/>
                  </a:lnTo>
                  <a:lnTo>
                    <a:pt x="18608" y="10814"/>
                  </a:lnTo>
                  <a:lnTo>
                    <a:pt x="18608" y="0"/>
                  </a:lnTo>
                  <a:lnTo>
                    <a:pt x="9450" y="6625"/>
                  </a:lnTo>
                  <a:lnTo>
                    <a:pt x="9450" y="6625"/>
                  </a:lnTo>
                  <a:lnTo>
                    <a:pt x="9377" y="6673"/>
                  </a:lnTo>
                  <a:lnTo>
                    <a:pt x="9304" y="6673"/>
                  </a:lnTo>
                  <a:lnTo>
                    <a:pt x="9304" y="6673"/>
                  </a:lnTo>
                  <a:lnTo>
                    <a:pt x="9231" y="6673"/>
                  </a:lnTo>
                  <a:lnTo>
                    <a:pt x="9158" y="6625"/>
                  </a:lnTo>
                  <a:lnTo>
                    <a:pt x="1" y="0"/>
                  </a:lnTo>
                  <a:lnTo>
                    <a:pt x="1" y="10814"/>
                  </a:lnTo>
                  <a:lnTo>
                    <a:pt x="1" y="10814"/>
                  </a:lnTo>
                  <a:lnTo>
                    <a:pt x="1" y="10887"/>
                  </a:lnTo>
                  <a:lnTo>
                    <a:pt x="5115" y="7209"/>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sp>
          <p:nvSpPr>
            <p:cNvPr id="16" name="Google Shape;509;p39">
              <a:extLst>
                <a:ext uri="{FF2B5EF4-FFF2-40B4-BE49-F238E27FC236}">
                  <a16:creationId xmlns:a16="http://schemas.microsoft.com/office/drawing/2014/main" id="{81197B7C-6E1B-B64F-995D-EA99DBC8C50F}"/>
                </a:ext>
              </a:extLst>
            </p:cNvPr>
            <p:cNvSpPr/>
            <p:nvPr/>
          </p:nvSpPr>
          <p:spPr>
            <a:xfrm>
              <a:off x="572600" y="2014200"/>
              <a:ext cx="449375" cy="625"/>
            </a:xfrm>
            <a:custGeom>
              <a:avLst/>
              <a:gdLst/>
              <a:ahLst/>
              <a:cxnLst/>
              <a:rect l="l" t="t" r="r" b="b"/>
              <a:pathLst>
                <a:path w="17975" h="25" fill="none" extrusionOk="0">
                  <a:moveTo>
                    <a:pt x="0" y="0"/>
                  </a:moveTo>
                  <a:lnTo>
                    <a:pt x="0" y="0"/>
                  </a:lnTo>
                  <a:lnTo>
                    <a:pt x="98" y="25"/>
                  </a:lnTo>
                  <a:lnTo>
                    <a:pt x="171" y="25"/>
                  </a:lnTo>
                  <a:lnTo>
                    <a:pt x="17804" y="25"/>
                  </a:lnTo>
                  <a:lnTo>
                    <a:pt x="17804" y="25"/>
                  </a:lnTo>
                  <a:lnTo>
                    <a:pt x="17877" y="25"/>
                  </a:lnTo>
                  <a:lnTo>
                    <a:pt x="17974" y="0"/>
                  </a:lnTo>
                </a:path>
              </a:pathLst>
            </a:custGeom>
            <a:noFill/>
            <a:ln w="9525" cap="rnd" cmpd="sng">
              <a:solidFill>
                <a:schemeClr val="bg1"/>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sz="1801"/>
            </a:p>
          </p:txBody>
        </p:sp>
      </p:grpSp>
      <p:sp>
        <p:nvSpPr>
          <p:cNvPr id="19" name="Text Placeholder 17">
            <a:extLst>
              <a:ext uri="{FF2B5EF4-FFF2-40B4-BE49-F238E27FC236}">
                <a16:creationId xmlns:a16="http://schemas.microsoft.com/office/drawing/2014/main" id="{C149A2ED-4CA8-C043-B50B-8D1817BB1A26}"/>
              </a:ext>
            </a:extLst>
          </p:cNvPr>
          <p:cNvSpPr>
            <a:spLocks noGrp="1"/>
          </p:cNvSpPr>
          <p:nvPr>
            <p:ph type="body" sz="quarter" idx="25" hasCustomPrompt="1"/>
          </p:nvPr>
        </p:nvSpPr>
        <p:spPr>
          <a:xfrm>
            <a:off x="8902213" y="703464"/>
            <a:ext cx="2772000" cy="361924"/>
          </a:xfrm>
        </p:spPr>
        <p:txBody>
          <a:bodyPr anchor="t"/>
          <a:lstStyle>
            <a:lvl1pPr algn="l">
              <a:buNone/>
              <a:defRPr sz="1401" b="0" i="0" spc="0">
                <a:solidFill>
                  <a:srgbClr val="1A1918"/>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0" name="Text Placeholder 17">
            <a:extLst>
              <a:ext uri="{FF2B5EF4-FFF2-40B4-BE49-F238E27FC236}">
                <a16:creationId xmlns:a16="http://schemas.microsoft.com/office/drawing/2014/main" id="{B3B235D2-8B53-D94D-AB40-46FCD68B0F68}"/>
              </a:ext>
            </a:extLst>
          </p:cNvPr>
          <p:cNvSpPr>
            <a:spLocks noGrp="1"/>
          </p:cNvSpPr>
          <p:nvPr>
            <p:ph type="body" sz="quarter" idx="26" hasCustomPrompt="1"/>
          </p:nvPr>
        </p:nvSpPr>
        <p:spPr>
          <a:xfrm>
            <a:off x="8902213" y="1326423"/>
            <a:ext cx="2772000" cy="361924"/>
          </a:xfrm>
        </p:spPr>
        <p:txBody>
          <a:bodyPr anchor="t"/>
          <a:lstStyle>
            <a:lvl1pPr algn="l">
              <a:buNone/>
              <a:defRPr sz="1401" b="0" i="0" spc="0">
                <a:solidFill>
                  <a:srgbClr val="1A1918"/>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21" name="Text Placeholder 17">
            <a:extLst>
              <a:ext uri="{FF2B5EF4-FFF2-40B4-BE49-F238E27FC236}">
                <a16:creationId xmlns:a16="http://schemas.microsoft.com/office/drawing/2014/main" id="{38C72918-A963-5543-BE47-6799D21FAF65}"/>
              </a:ext>
            </a:extLst>
          </p:cNvPr>
          <p:cNvSpPr>
            <a:spLocks noGrp="1"/>
          </p:cNvSpPr>
          <p:nvPr>
            <p:ph type="body" sz="quarter" idx="27" hasCustomPrompt="1"/>
          </p:nvPr>
        </p:nvSpPr>
        <p:spPr>
          <a:xfrm>
            <a:off x="8910377" y="1969986"/>
            <a:ext cx="2772000" cy="361924"/>
          </a:xfrm>
        </p:spPr>
        <p:txBody>
          <a:bodyPr anchor="t"/>
          <a:lstStyle>
            <a:lvl1pPr algn="l">
              <a:buNone/>
              <a:defRPr sz="1401" b="0" i="0" spc="0">
                <a:solidFill>
                  <a:srgbClr val="1A1918"/>
                </a:solidFill>
                <a:latin typeface="Calibri" panose="020F0502020204030204" pitchFamily="34" charset="0"/>
                <a:cs typeface="Calibri" panose="020F0502020204030204" pitchFamily="34" charset="0"/>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pic>
        <p:nvPicPr>
          <p:cNvPr id="31" name="Picture 30" descr="A picture containing web&#10;&#10;Description automatically generated">
            <a:extLst>
              <a:ext uri="{FF2B5EF4-FFF2-40B4-BE49-F238E27FC236}">
                <a16:creationId xmlns:a16="http://schemas.microsoft.com/office/drawing/2014/main" id="{EECB92BF-9A8A-204A-B63B-01B53FA07A73}"/>
              </a:ext>
            </a:extLst>
          </p:cNvPr>
          <p:cNvPicPr/>
          <p:nvPr userDrawn="1"/>
        </p:nvPicPr>
        <p:blipFill rotWithShape="1">
          <a:blip r:embed="rId2" cstate="screen">
            <a:extLst>
              <a:ext uri="{28A0092B-C50C-407E-A947-70E740481C1C}">
                <a14:useLocalDpi xmlns:a14="http://schemas.microsoft.com/office/drawing/2010/main"/>
              </a:ext>
            </a:extLst>
          </a:blip>
          <a:srcRect l="3081" t="5264" r="46280"/>
          <a:stretch/>
        </p:blipFill>
        <p:spPr>
          <a:xfrm flipH="1">
            <a:off x="8871" y="0"/>
            <a:ext cx="3742944" cy="6858000"/>
          </a:xfrm>
          <a:prstGeom prst="rect">
            <a:avLst/>
          </a:prstGeom>
        </p:spPr>
      </p:pic>
      <p:grpSp>
        <p:nvGrpSpPr>
          <p:cNvPr id="41" name="Group 40">
            <a:extLst>
              <a:ext uri="{FF2B5EF4-FFF2-40B4-BE49-F238E27FC236}">
                <a16:creationId xmlns:a16="http://schemas.microsoft.com/office/drawing/2014/main" id="{05A6226F-DB25-C245-A755-32E6E5E76749}"/>
              </a:ext>
            </a:extLst>
          </p:cNvPr>
          <p:cNvGrpSpPr/>
          <p:nvPr userDrawn="1"/>
        </p:nvGrpSpPr>
        <p:grpSpPr>
          <a:xfrm>
            <a:off x="-1237" y="5463670"/>
            <a:ext cx="2735993" cy="679345"/>
            <a:chOff x="0" y="0"/>
            <a:chExt cx="2301694" cy="571500"/>
          </a:xfrm>
        </p:grpSpPr>
        <p:sp>
          <p:nvSpPr>
            <p:cNvPr id="43" name="Rectangle 42">
              <a:extLst>
                <a:ext uri="{FF2B5EF4-FFF2-40B4-BE49-F238E27FC236}">
                  <a16:creationId xmlns:a16="http://schemas.microsoft.com/office/drawing/2014/main" id="{8D0625B1-084D-B946-A3EE-0A6E7EDFFDD7}"/>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801"/>
            </a:p>
          </p:txBody>
        </p:sp>
        <p:pic>
          <p:nvPicPr>
            <p:cNvPr id="44" name="Picture 43">
              <a:extLst>
                <a:ext uri="{FF2B5EF4-FFF2-40B4-BE49-F238E27FC236}">
                  <a16:creationId xmlns:a16="http://schemas.microsoft.com/office/drawing/2014/main" id="{1EC87311-30F3-954F-A406-88ADF94C772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pic>
        <p:nvPicPr>
          <p:cNvPr id="47" name="Picture 46" descr="A picture containing text&#10;&#10;Description automatically generated">
            <a:extLst>
              <a:ext uri="{FF2B5EF4-FFF2-40B4-BE49-F238E27FC236}">
                <a16:creationId xmlns:a16="http://schemas.microsoft.com/office/drawing/2014/main" id="{B816044F-77FD-EB41-AF10-A86BA88D1994}"/>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7725251" y="2813248"/>
            <a:ext cx="4095973" cy="3685234"/>
          </a:xfrm>
          <a:prstGeom prst="rect">
            <a:avLst/>
          </a:prstGeom>
        </p:spPr>
      </p:pic>
      <p:sp>
        <p:nvSpPr>
          <p:cNvPr id="48" name="Rectangle 47">
            <a:extLst>
              <a:ext uri="{FF2B5EF4-FFF2-40B4-BE49-F238E27FC236}">
                <a16:creationId xmlns:a16="http://schemas.microsoft.com/office/drawing/2014/main" id="{7BF6DDE1-568E-6B42-9B24-1ECD9A89A666}"/>
              </a:ext>
            </a:extLst>
          </p:cNvPr>
          <p:cNvSpPr/>
          <p:nvPr userDrawn="1"/>
        </p:nvSpPr>
        <p:spPr>
          <a:xfrm>
            <a:off x="1903790" y="539544"/>
            <a:ext cx="2549900" cy="1835030"/>
          </a:xfrm>
          <a:prstGeom prst="rect">
            <a:avLst/>
          </a:prstGeom>
          <a:noFill/>
          <a:ln w="76200">
            <a:solidFill>
              <a:srgbClr val="1A191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50" name="Text Placeholder 23">
            <a:extLst>
              <a:ext uri="{FF2B5EF4-FFF2-40B4-BE49-F238E27FC236}">
                <a16:creationId xmlns:a16="http://schemas.microsoft.com/office/drawing/2014/main" id="{FE133E61-F50C-7346-A232-EA120C6944E3}"/>
              </a:ext>
            </a:extLst>
          </p:cNvPr>
          <p:cNvSpPr>
            <a:spLocks noGrp="1"/>
          </p:cNvSpPr>
          <p:nvPr>
            <p:ph type="body" sz="quarter" idx="19" hasCustomPrompt="1"/>
          </p:nvPr>
        </p:nvSpPr>
        <p:spPr>
          <a:xfrm>
            <a:off x="2960054" y="1513040"/>
            <a:ext cx="3195486" cy="731140"/>
          </a:xfrm>
          <a:solidFill>
            <a:schemeClr val="bg1"/>
          </a:solidFill>
        </p:spPr>
        <p:txBody>
          <a:bodyPr anchor="ctr">
            <a:normAutofit/>
          </a:bodyPr>
          <a:lstStyle>
            <a:lvl1pPr marL="0" indent="0" algn="l">
              <a:buNone/>
              <a:defRPr sz="2800" baseline="0">
                <a:solidFill>
                  <a:srgbClr val="1A1918"/>
                </a:solidFill>
                <a:latin typeface="+mn-lt"/>
              </a:defRPr>
            </a:lvl1pPr>
          </a:lstStyle>
          <a:p>
            <a:pPr lvl="0"/>
            <a:r>
              <a:rPr lang="en-US" dirty="0"/>
              <a:t>Any Questions?</a:t>
            </a:r>
          </a:p>
        </p:txBody>
      </p:sp>
      <p:sp>
        <p:nvSpPr>
          <p:cNvPr id="51" name="Text Placeholder 23">
            <a:extLst>
              <a:ext uri="{FF2B5EF4-FFF2-40B4-BE49-F238E27FC236}">
                <a16:creationId xmlns:a16="http://schemas.microsoft.com/office/drawing/2014/main" id="{2BFBE6F8-C34C-F147-9F0C-9617B37E30D3}"/>
              </a:ext>
            </a:extLst>
          </p:cNvPr>
          <p:cNvSpPr>
            <a:spLocks noGrp="1"/>
          </p:cNvSpPr>
          <p:nvPr>
            <p:ph type="body" sz="quarter" idx="20" hasCustomPrompt="1"/>
          </p:nvPr>
        </p:nvSpPr>
        <p:spPr>
          <a:xfrm>
            <a:off x="2960055" y="703465"/>
            <a:ext cx="3195484" cy="837258"/>
          </a:xfrm>
          <a:solidFill>
            <a:schemeClr val="bg1"/>
          </a:solidFill>
        </p:spPr>
        <p:txBody>
          <a:bodyPr anchor="ctr">
            <a:normAutofit/>
          </a:bodyPr>
          <a:lstStyle>
            <a:lvl1pPr marL="0" indent="0" algn="l">
              <a:buNone/>
              <a:defRPr sz="5001" baseline="0">
                <a:solidFill>
                  <a:srgbClr val="1A1918"/>
                </a:solidFill>
                <a:latin typeface="+mn-lt"/>
              </a:defRPr>
            </a:lvl1pPr>
          </a:lstStyle>
          <a:p>
            <a:pPr lvl="0"/>
            <a:r>
              <a:rPr lang="en-US" dirty="0"/>
              <a:t>Thank You</a:t>
            </a:r>
          </a:p>
        </p:txBody>
      </p:sp>
    </p:spTree>
    <p:extLst>
      <p:ext uri="{BB962C8B-B14F-4D97-AF65-F5344CB8AC3E}">
        <p14:creationId xmlns:p14="http://schemas.microsoft.com/office/powerpoint/2010/main" val="3097068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ntroduction Slide with photo -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7ABC1EA-B318-B44A-9929-FC663AD2D800}"/>
              </a:ext>
            </a:extLst>
          </p:cNvPr>
          <p:cNvSpPr/>
          <p:nvPr userDrawn="1"/>
        </p:nvSpPr>
        <p:spPr>
          <a:xfrm>
            <a:off x="6096000" y="633182"/>
            <a:ext cx="4503772" cy="5561140"/>
          </a:xfrm>
          <a:prstGeom prst="rect">
            <a:avLst/>
          </a:prstGeom>
          <a:solidFill>
            <a:schemeClr val="bg1"/>
          </a:solidFill>
          <a:ln w="76200">
            <a:solidFill>
              <a:srgbClr val="71CDDC"/>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Rectangle 8">
            <a:extLst>
              <a:ext uri="{FF2B5EF4-FFF2-40B4-BE49-F238E27FC236}">
                <a16:creationId xmlns:a16="http://schemas.microsoft.com/office/drawing/2014/main" id="{E35515E1-ADF1-7541-B9E9-04360AE4D14B}"/>
              </a:ext>
            </a:extLst>
          </p:cNvPr>
          <p:cNvSpPr/>
          <p:nvPr userDrawn="1"/>
        </p:nvSpPr>
        <p:spPr>
          <a:xfrm flipH="1" flipV="1">
            <a:off x="10833118" y="893914"/>
            <a:ext cx="1347353" cy="5070174"/>
          </a:xfrm>
          <a:prstGeom prst="rect">
            <a:avLst/>
          </a:prstGeom>
          <a:solidFill>
            <a:srgbClr val="71CDDC"/>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solidFill>
                <a:srgbClr val="71CDDC"/>
              </a:solidFill>
              <a:latin typeface="Montserrat Light" charset="0"/>
            </a:endParaRPr>
          </a:p>
        </p:txBody>
      </p:sp>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5266269" y="865663"/>
            <a:ext cx="5606384" cy="507017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480180" y="2550355"/>
            <a:ext cx="4401538" cy="3413732"/>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480180" y="893914"/>
            <a:ext cx="4401538"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13" name="Text Placeholder 23">
            <a:extLst>
              <a:ext uri="{FF2B5EF4-FFF2-40B4-BE49-F238E27FC236}">
                <a16:creationId xmlns:a16="http://schemas.microsoft.com/office/drawing/2014/main" id="{04AF1C98-E4C4-564A-B887-52F699EAF137}"/>
              </a:ext>
            </a:extLst>
          </p:cNvPr>
          <p:cNvSpPr>
            <a:spLocks noGrp="1"/>
          </p:cNvSpPr>
          <p:nvPr>
            <p:ph type="body" sz="quarter" idx="22" hasCustomPrompt="1"/>
          </p:nvPr>
        </p:nvSpPr>
        <p:spPr>
          <a:xfrm rot="16200000">
            <a:off x="8985835" y="2834917"/>
            <a:ext cx="5041923" cy="1159916"/>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
        <p:nvSpPr>
          <p:cNvPr id="17" name="TextBox 16">
            <a:extLst>
              <a:ext uri="{FF2B5EF4-FFF2-40B4-BE49-F238E27FC236}">
                <a16:creationId xmlns:a16="http://schemas.microsoft.com/office/drawing/2014/main" id="{5997FFA8-07A3-D04B-A888-24AA075289E0}"/>
              </a:ext>
            </a:extLst>
          </p:cNvPr>
          <p:cNvSpPr txBox="1"/>
          <p:nvPr userDrawn="1"/>
        </p:nvSpPr>
        <p:spPr>
          <a:xfrm>
            <a:off x="5973099" y="6369226"/>
            <a:ext cx="462667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1064738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ntroduction Slide with photo -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7ABC1EA-B318-B44A-9929-FC663AD2D800}"/>
              </a:ext>
            </a:extLst>
          </p:cNvPr>
          <p:cNvSpPr/>
          <p:nvPr userDrawn="1"/>
        </p:nvSpPr>
        <p:spPr>
          <a:xfrm>
            <a:off x="6096000" y="633182"/>
            <a:ext cx="4503772" cy="5561140"/>
          </a:xfrm>
          <a:prstGeom prst="rect">
            <a:avLst/>
          </a:prstGeom>
          <a:solidFill>
            <a:schemeClr val="bg1"/>
          </a:solidFill>
          <a:ln w="76200">
            <a:solidFill>
              <a:srgbClr val="5B74A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1"/>
          </a:p>
        </p:txBody>
      </p:sp>
      <p:sp>
        <p:nvSpPr>
          <p:cNvPr id="9" name="Rectangle 8">
            <a:extLst>
              <a:ext uri="{FF2B5EF4-FFF2-40B4-BE49-F238E27FC236}">
                <a16:creationId xmlns:a16="http://schemas.microsoft.com/office/drawing/2014/main" id="{E35515E1-ADF1-7541-B9E9-04360AE4D14B}"/>
              </a:ext>
            </a:extLst>
          </p:cNvPr>
          <p:cNvSpPr/>
          <p:nvPr userDrawn="1"/>
        </p:nvSpPr>
        <p:spPr>
          <a:xfrm flipH="1" flipV="1">
            <a:off x="10833118" y="893914"/>
            <a:ext cx="1347353" cy="5070174"/>
          </a:xfrm>
          <a:prstGeom prst="rect">
            <a:avLst/>
          </a:prstGeom>
          <a:solidFill>
            <a:srgbClr val="5B74AF"/>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1" dirty="0">
              <a:solidFill>
                <a:srgbClr val="71CDDC"/>
              </a:solidFill>
              <a:latin typeface="Montserrat Light" charset="0"/>
            </a:endParaRPr>
          </a:p>
        </p:txBody>
      </p:sp>
      <p:sp>
        <p:nvSpPr>
          <p:cNvPr id="10" name="Picture Placeholder 17">
            <a:extLst>
              <a:ext uri="{FF2B5EF4-FFF2-40B4-BE49-F238E27FC236}">
                <a16:creationId xmlns:a16="http://schemas.microsoft.com/office/drawing/2014/main" id="{49D70B79-694B-824F-A116-81DD49433E7A}"/>
              </a:ext>
            </a:extLst>
          </p:cNvPr>
          <p:cNvSpPr>
            <a:spLocks noGrp="1"/>
          </p:cNvSpPr>
          <p:nvPr>
            <p:ph type="pic" sz="quarter" idx="10"/>
          </p:nvPr>
        </p:nvSpPr>
        <p:spPr>
          <a:xfrm>
            <a:off x="5266269" y="865663"/>
            <a:ext cx="5606384" cy="5070174"/>
          </a:xfrm>
          <a:solidFill>
            <a:schemeClr val="bg1"/>
          </a:solidFill>
        </p:spPr>
        <p:txBody>
          <a:bodyPr/>
          <a:lstStyle>
            <a:lvl1pPr algn="ctr">
              <a:buNone/>
              <a:defRPr sz="1600">
                <a:solidFill>
                  <a:srgbClr val="7F7F7F"/>
                </a:solidFill>
              </a:defRPr>
            </a:lvl1p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Click to add photo</a:t>
            </a:r>
          </a:p>
        </p:txBody>
      </p:sp>
      <p:sp>
        <p:nvSpPr>
          <p:cNvPr id="11" name="Text Placeholder 17">
            <a:extLst>
              <a:ext uri="{FF2B5EF4-FFF2-40B4-BE49-F238E27FC236}">
                <a16:creationId xmlns:a16="http://schemas.microsoft.com/office/drawing/2014/main" id="{37EE0C87-2F58-774F-B876-50E0C2C421E4}"/>
              </a:ext>
            </a:extLst>
          </p:cNvPr>
          <p:cNvSpPr>
            <a:spLocks noGrp="1"/>
          </p:cNvSpPr>
          <p:nvPr>
            <p:ph type="body" sz="quarter" idx="19" hasCustomPrompt="1"/>
          </p:nvPr>
        </p:nvSpPr>
        <p:spPr>
          <a:xfrm>
            <a:off x="480180" y="2550355"/>
            <a:ext cx="4401538" cy="3413732"/>
          </a:xfrm>
        </p:spPr>
        <p:txBody>
          <a:bodyPr/>
          <a:lstStyle>
            <a:lvl1pPr>
              <a:buNone/>
              <a:defRPr sz="2400" b="0" i="0" spc="0">
                <a:solidFill>
                  <a:srgbClr val="1A1918"/>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Sub-heading</a:t>
            </a:r>
            <a:endParaRPr lang="en-US" dirty="0"/>
          </a:p>
        </p:txBody>
      </p:sp>
      <p:sp>
        <p:nvSpPr>
          <p:cNvPr id="12" name="Text Placeholder 23">
            <a:extLst>
              <a:ext uri="{FF2B5EF4-FFF2-40B4-BE49-F238E27FC236}">
                <a16:creationId xmlns:a16="http://schemas.microsoft.com/office/drawing/2014/main" id="{17E59C58-DFC8-7F4F-86BE-8C41B0A98C7E}"/>
              </a:ext>
            </a:extLst>
          </p:cNvPr>
          <p:cNvSpPr>
            <a:spLocks noGrp="1"/>
          </p:cNvSpPr>
          <p:nvPr>
            <p:ph type="body" sz="quarter" idx="21" hasCustomPrompt="1"/>
          </p:nvPr>
        </p:nvSpPr>
        <p:spPr>
          <a:xfrm>
            <a:off x="480180" y="893914"/>
            <a:ext cx="4401538" cy="1480787"/>
          </a:xfrm>
          <a:solidFill>
            <a:schemeClr val="bg1"/>
          </a:solidFill>
        </p:spPr>
        <p:txBody>
          <a:bodyPr anchor="t">
            <a:noAutofit/>
          </a:bodyPr>
          <a:lstStyle>
            <a:lvl1pPr marL="0" indent="0" algn="l">
              <a:buNone/>
              <a:defRPr sz="3600" b="0" i="0">
                <a:solidFill>
                  <a:srgbClr val="1A1918"/>
                </a:solidFill>
                <a:latin typeface="+mn-lt"/>
              </a:defRPr>
            </a:lvl1pPr>
          </a:lstStyle>
          <a:p>
            <a:pPr lvl="0"/>
            <a:r>
              <a:rPr lang="en-US" dirty="0"/>
              <a:t>We are a great creative team</a:t>
            </a:r>
          </a:p>
        </p:txBody>
      </p:sp>
      <p:sp>
        <p:nvSpPr>
          <p:cNvPr id="13" name="Text Placeholder 23">
            <a:extLst>
              <a:ext uri="{FF2B5EF4-FFF2-40B4-BE49-F238E27FC236}">
                <a16:creationId xmlns:a16="http://schemas.microsoft.com/office/drawing/2014/main" id="{04AF1C98-E4C4-564A-B887-52F699EAF137}"/>
              </a:ext>
            </a:extLst>
          </p:cNvPr>
          <p:cNvSpPr>
            <a:spLocks noGrp="1"/>
          </p:cNvSpPr>
          <p:nvPr>
            <p:ph type="body" sz="quarter" idx="22" hasCustomPrompt="1"/>
          </p:nvPr>
        </p:nvSpPr>
        <p:spPr>
          <a:xfrm rot="16200000">
            <a:off x="8985835" y="2834917"/>
            <a:ext cx="5041923" cy="1159916"/>
          </a:xfrm>
          <a:noFill/>
        </p:spPr>
        <p:txBody>
          <a:bodyPr anchor="ctr">
            <a:noAutofit/>
          </a:bodyPr>
          <a:lstStyle>
            <a:lvl1pPr marL="0" indent="0" algn="ctr">
              <a:buNone/>
              <a:defRPr sz="3001" b="0" i="0">
                <a:solidFill>
                  <a:schemeClr val="bg1"/>
                </a:solidFill>
                <a:latin typeface="+mn-lt"/>
              </a:defRPr>
            </a:lvl1pPr>
          </a:lstStyle>
          <a:p>
            <a:pPr lvl="0"/>
            <a:r>
              <a:rPr lang="en-US" dirty="0"/>
              <a:t>Our Creative Team</a:t>
            </a:r>
          </a:p>
        </p:txBody>
      </p:sp>
      <p:sp>
        <p:nvSpPr>
          <p:cNvPr id="17" name="TextBox 16">
            <a:extLst>
              <a:ext uri="{FF2B5EF4-FFF2-40B4-BE49-F238E27FC236}">
                <a16:creationId xmlns:a16="http://schemas.microsoft.com/office/drawing/2014/main" id="{5997FFA8-07A3-D04B-A888-24AA075289E0}"/>
              </a:ext>
            </a:extLst>
          </p:cNvPr>
          <p:cNvSpPr txBox="1"/>
          <p:nvPr userDrawn="1"/>
        </p:nvSpPr>
        <p:spPr>
          <a:xfrm>
            <a:off x="5973099" y="6369226"/>
            <a:ext cx="4626676" cy="246349"/>
          </a:xfrm>
          <a:prstGeom prst="rect">
            <a:avLst/>
          </a:prstGeom>
          <a:noFill/>
        </p:spPr>
        <p:txBody>
          <a:bodyPr wrap="square" rtlCol="0">
            <a:spAutoFit/>
          </a:bodyPr>
          <a:lstStyle/>
          <a:p>
            <a:pPr algn="ctr"/>
            <a:r>
              <a:rPr lang="en-US" sz="1001" kern="1600" spc="0" baseline="0" dirty="0">
                <a:solidFill>
                  <a:srgbClr val="1A1918"/>
                </a:solidFill>
                <a:latin typeface="+mn-lt"/>
                <a:ea typeface="Lato Medium" panose="020F0502020204030203" pitchFamily="34" charset="0"/>
                <a:cs typeface="Calibri" panose="020F0502020204030204" pitchFamily="34" charset="0"/>
              </a:rPr>
              <a:t>NEW APPROACHES TO SME SERVICE INNOVATION EDUCATION</a:t>
            </a:r>
          </a:p>
        </p:txBody>
      </p:sp>
    </p:spTree>
    <p:extLst>
      <p:ext uri="{BB962C8B-B14F-4D97-AF65-F5344CB8AC3E}">
        <p14:creationId xmlns:p14="http://schemas.microsoft.com/office/powerpoint/2010/main" val="9476888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7" Type="http://schemas.openxmlformats.org/officeDocument/2006/relationships/slideLayout" Target="../slideLayouts/slideLayout7.xml"/><Relationship Id="rId71"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66" Type="http://schemas.openxmlformats.org/officeDocument/2006/relationships/slideLayout" Target="../slideLayouts/slideLayout66.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61" Type="http://schemas.openxmlformats.org/officeDocument/2006/relationships/slideLayout" Target="../slideLayouts/slideLayout6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F337BB-9F57-1B43-913A-21BC65FFB726}"/>
              </a:ext>
            </a:extLst>
          </p:cNvPr>
          <p:cNvSpPr>
            <a:spLocks noGrp="1"/>
          </p:cNvSpPr>
          <p:nvPr>
            <p:ph type="title"/>
          </p:nvPr>
        </p:nvSpPr>
        <p:spPr>
          <a:xfrm>
            <a:off x="838204"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70557024-83C6-E440-928C-6196DF32B1C7}"/>
              </a:ext>
            </a:extLst>
          </p:cNvPr>
          <p:cNvSpPr>
            <a:spLocks noGrp="1"/>
          </p:cNvSpPr>
          <p:nvPr>
            <p:ph type="body" idx="1"/>
          </p:nvPr>
        </p:nvSpPr>
        <p:spPr>
          <a:xfrm>
            <a:off x="838204"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6124A238-6532-A840-B650-EB91262EE678}"/>
              </a:ext>
            </a:extLst>
          </p:cNvPr>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7FD578-4D8C-F94D-9569-CDE05732EEA7}" type="datetimeFigureOut">
              <a:rPr lang="en-US" smtClean="0"/>
              <a:t>12/15/2022</a:t>
            </a:fld>
            <a:endParaRPr lang="en-US"/>
          </a:p>
        </p:txBody>
      </p:sp>
      <p:sp>
        <p:nvSpPr>
          <p:cNvPr id="5" name="Footer Placeholder 4">
            <a:extLst>
              <a:ext uri="{FF2B5EF4-FFF2-40B4-BE49-F238E27FC236}">
                <a16:creationId xmlns:a16="http://schemas.microsoft.com/office/drawing/2014/main" id="{2229FE06-AD7A-EE46-8712-1181F535E698}"/>
              </a:ext>
            </a:extLst>
          </p:cNvPr>
          <p:cNvSpPr>
            <a:spLocks noGrp="1"/>
          </p:cNvSpPr>
          <p:nvPr>
            <p:ph type="ftr" sz="quarter" idx="3"/>
          </p:nvPr>
        </p:nvSpPr>
        <p:spPr>
          <a:xfrm>
            <a:off x="4038604"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226DBF10-9497-BF4E-8AAE-86407B918452}"/>
              </a:ext>
            </a:extLst>
          </p:cNvPr>
          <p:cNvSpPr>
            <a:spLocks noGrp="1"/>
          </p:cNvSpPr>
          <p:nvPr>
            <p:ph type="sldNum" sz="quarter" idx="4"/>
          </p:nvPr>
        </p:nvSpPr>
        <p:spPr>
          <a:xfrm>
            <a:off x="8610601"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E760C49-C21F-C349-B509-93C281143DFD}" type="slidenum">
              <a:rPr lang="en-US" smtClean="0"/>
              <a:t>‹#›</a:t>
            </a:fld>
            <a:endParaRPr lang="en-US"/>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68" r:id="rId2"/>
    <p:sldLayoutId id="2147483829" r:id="rId3"/>
    <p:sldLayoutId id="2147483905" r:id="rId4"/>
    <p:sldLayoutId id="2147483909" r:id="rId5"/>
    <p:sldLayoutId id="2147483842" r:id="rId6"/>
    <p:sldLayoutId id="2147483840" r:id="rId7"/>
    <p:sldLayoutId id="2147483910" r:id="rId8"/>
    <p:sldLayoutId id="2147483911" r:id="rId9"/>
    <p:sldLayoutId id="2147483877" r:id="rId10"/>
    <p:sldLayoutId id="2147483841" r:id="rId11"/>
    <p:sldLayoutId id="2147483912" r:id="rId12"/>
    <p:sldLayoutId id="2147483913" r:id="rId13"/>
    <p:sldLayoutId id="2147483878" r:id="rId14"/>
    <p:sldLayoutId id="2147483881" r:id="rId15"/>
    <p:sldLayoutId id="2147483883" r:id="rId16"/>
    <p:sldLayoutId id="2147483879" r:id="rId17"/>
    <p:sldLayoutId id="2147483884" r:id="rId18"/>
    <p:sldLayoutId id="2147483885" r:id="rId19"/>
    <p:sldLayoutId id="2147483861" r:id="rId20"/>
    <p:sldLayoutId id="2147483862" r:id="rId21"/>
    <p:sldLayoutId id="2147483874" r:id="rId22"/>
    <p:sldLayoutId id="2147483863" r:id="rId23"/>
    <p:sldLayoutId id="2147483886" r:id="rId24"/>
    <p:sldLayoutId id="2147483908" r:id="rId25"/>
    <p:sldLayoutId id="2147483887" r:id="rId26"/>
    <p:sldLayoutId id="2147483835" r:id="rId27"/>
    <p:sldLayoutId id="2147483888" r:id="rId28"/>
    <p:sldLayoutId id="2147483836" r:id="rId29"/>
    <p:sldLayoutId id="2147483889" r:id="rId30"/>
    <p:sldLayoutId id="2147483890" r:id="rId31"/>
    <p:sldLayoutId id="2147483831" r:id="rId32"/>
    <p:sldLayoutId id="2147483891" r:id="rId33"/>
    <p:sldLayoutId id="2147483892" r:id="rId34"/>
    <p:sldLayoutId id="2147483846" r:id="rId35"/>
    <p:sldLayoutId id="2147483894" r:id="rId36"/>
    <p:sldLayoutId id="2147483893" r:id="rId37"/>
    <p:sldLayoutId id="2147483873" r:id="rId38"/>
    <p:sldLayoutId id="2147483896" r:id="rId39"/>
    <p:sldLayoutId id="2147483895" r:id="rId40"/>
    <p:sldLayoutId id="2147483834" r:id="rId41"/>
    <p:sldLayoutId id="2147483845" r:id="rId42"/>
    <p:sldLayoutId id="2147483898" r:id="rId43"/>
    <p:sldLayoutId id="2147483897" r:id="rId44"/>
    <p:sldLayoutId id="2147483880" r:id="rId45"/>
    <p:sldLayoutId id="2147483907" r:id="rId46"/>
    <p:sldLayoutId id="2147483906" r:id="rId47"/>
    <p:sldLayoutId id="2147483869" r:id="rId48"/>
    <p:sldLayoutId id="2147483899" r:id="rId49"/>
    <p:sldLayoutId id="2147483866" r:id="rId50"/>
    <p:sldLayoutId id="2147483901" r:id="rId51"/>
    <p:sldLayoutId id="2147483900" r:id="rId52"/>
    <p:sldLayoutId id="2147483833" r:id="rId53"/>
    <p:sldLayoutId id="2147483847" r:id="rId54"/>
    <p:sldLayoutId id="2147483871" r:id="rId55"/>
    <p:sldLayoutId id="2147483903" r:id="rId56"/>
    <p:sldLayoutId id="2147483904" r:id="rId57"/>
    <p:sldLayoutId id="2147483848" r:id="rId58"/>
    <p:sldLayoutId id="2147483849" r:id="rId59"/>
    <p:sldLayoutId id="2147483851" r:id="rId60"/>
    <p:sldLayoutId id="2147483854" r:id="rId61"/>
    <p:sldLayoutId id="2147483855" r:id="rId62"/>
    <p:sldLayoutId id="2147483856" r:id="rId63"/>
    <p:sldLayoutId id="2147483857" r:id="rId64"/>
    <p:sldLayoutId id="2147483864" r:id="rId65"/>
    <p:sldLayoutId id="2147483852" r:id="rId66"/>
    <p:sldLayoutId id="2147483858" r:id="rId67"/>
    <p:sldLayoutId id="2147483859" r:id="rId68"/>
    <p:sldLayoutId id="2147483860" r:id="rId69"/>
    <p:sldLayoutId id="2147483853" r:id="rId70"/>
  </p:sldLayoutIdLst>
  <p:txStyles>
    <p:titleStyle>
      <a:lvl1pPr algn="l" defTabSz="914423"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7" indent="-228607" algn="l" defTabSz="914423" rtl="0" eaLnBrk="1" latinLnBrk="0" hangingPunct="1">
        <a:lnSpc>
          <a:spcPct val="90000"/>
        </a:lnSpc>
        <a:spcBef>
          <a:spcPts val="1001"/>
        </a:spcBef>
        <a:buFont typeface="Arial" panose="020B0604020202020204" pitchFamily="34" charset="0"/>
        <a:buChar char="•"/>
        <a:defRPr sz="2800" kern="1200">
          <a:solidFill>
            <a:schemeClr val="tx1"/>
          </a:solidFill>
          <a:latin typeface="+mn-lt"/>
          <a:ea typeface="+mn-ea"/>
          <a:cs typeface="+mn-cs"/>
        </a:defRPr>
      </a:lvl1pPr>
      <a:lvl2pPr marL="685817" indent="-228607" algn="l" defTabSz="914423"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29" indent="-228607" algn="l" defTabSz="914423"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41"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4pPr>
      <a:lvl5pPr marL="2057453"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p:bodyStyle>
    <p:otherStyle>
      <a:defPPr>
        <a:defRPr lang="en-US"/>
      </a:defPPr>
      <a:lvl1pPr marL="0" algn="l" defTabSz="914423" rtl="0" eaLnBrk="1" latinLnBrk="0" hangingPunct="1">
        <a:defRPr sz="1801" kern="1200">
          <a:solidFill>
            <a:schemeClr val="tx1"/>
          </a:solidFill>
          <a:latin typeface="+mn-lt"/>
          <a:ea typeface="+mn-ea"/>
          <a:cs typeface="+mn-cs"/>
        </a:defRPr>
      </a:lvl1pPr>
      <a:lvl2pPr marL="457212" algn="l" defTabSz="914423" rtl="0" eaLnBrk="1" latinLnBrk="0" hangingPunct="1">
        <a:defRPr sz="1801" kern="1200">
          <a:solidFill>
            <a:schemeClr val="tx1"/>
          </a:solidFill>
          <a:latin typeface="+mn-lt"/>
          <a:ea typeface="+mn-ea"/>
          <a:cs typeface="+mn-cs"/>
        </a:defRPr>
      </a:lvl2pPr>
      <a:lvl3pPr marL="914423" algn="l" defTabSz="914423" rtl="0" eaLnBrk="1" latinLnBrk="0" hangingPunct="1">
        <a:defRPr sz="1801" kern="1200">
          <a:solidFill>
            <a:schemeClr val="tx1"/>
          </a:solidFill>
          <a:latin typeface="+mn-lt"/>
          <a:ea typeface="+mn-ea"/>
          <a:cs typeface="+mn-cs"/>
        </a:defRPr>
      </a:lvl3pPr>
      <a:lvl4pPr marL="1371634" algn="l" defTabSz="914423" rtl="0" eaLnBrk="1" latinLnBrk="0" hangingPunct="1">
        <a:defRPr sz="1801" kern="1200">
          <a:solidFill>
            <a:schemeClr val="tx1"/>
          </a:solidFill>
          <a:latin typeface="+mn-lt"/>
          <a:ea typeface="+mn-ea"/>
          <a:cs typeface="+mn-cs"/>
        </a:defRPr>
      </a:lvl4pPr>
      <a:lvl5pPr marL="1828846" algn="l" defTabSz="914423" rtl="0" eaLnBrk="1" latinLnBrk="0" hangingPunct="1">
        <a:defRPr sz="1801" kern="1200">
          <a:solidFill>
            <a:schemeClr val="tx1"/>
          </a:solidFill>
          <a:latin typeface="+mn-lt"/>
          <a:ea typeface="+mn-ea"/>
          <a:cs typeface="+mn-cs"/>
        </a:defRPr>
      </a:lvl5pPr>
      <a:lvl6pPr marL="2286057" algn="l" defTabSz="914423" rtl="0" eaLnBrk="1" latinLnBrk="0" hangingPunct="1">
        <a:defRPr sz="1801" kern="1200">
          <a:solidFill>
            <a:schemeClr val="tx1"/>
          </a:solidFill>
          <a:latin typeface="+mn-lt"/>
          <a:ea typeface="+mn-ea"/>
          <a:cs typeface="+mn-cs"/>
        </a:defRPr>
      </a:lvl6pPr>
      <a:lvl7pPr marL="2743268" algn="l" defTabSz="914423" rtl="0" eaLnBrk="1" latinLnBrk="0" hangingPunct="1">
        <a:defRPr sz="1801" kern="1200">
          <a:solidFill>
            <a:schemeClr val="tx1"/>
          </a:solidFill>
          <a:latin typeface="+mn-lt"/>
          <a:ea typeface="+mn-ea"/>
          <a:cs typeface="+mn-cs"/>
        </a:defRPr>
      </a:lvl7pPr>
      <a:lvl8pPr marL="3200480" algn="l" defTabSz="914423" rtl="0" eaLnBrk="1" latinLnBrk="0" hangingPunct="1">
        <a:defRPr sz="1801" kern="1200">
          <a:solidFill>
            <a:schemeClr val="tx1"/>
          </a:solidFill>
          <a:latin typeface="+mn-lt"/>
          <a:ea typeface="+mn-ea"/>
          <a:cs typeface="+mn-cs"/>
        </a:defRPr>
      </a:lvl8pPr>
      <a:lvl9pPr marL="3657692" algn="l" defTabSz="914423"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2" Type="http://schemas.openxmlformats.org/officeDocument/2006/relationships/image" Target="../media/image30.emf"/><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1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42.xml"/></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_rels/slide1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2.xml"/></Relationships>
</file>

<file path=ppt/slides/_rels/slide17.xml.rels><?xml version="1.0" encoding="UTF-8" standalone="yes"?>
<Relationships xmlns="http://schemas.openxmlformats.org/package/2006/relationships"><Relationship Id="rId3" Type="http://schemas.openxmlformats.org/officeDocument/2006/relationships/hyperlink" Target="https://scanner.innovatingdigitally.eu/" TargetMode="External"/><Relationship Id="rId2" Type="http://schemas.openxmlformats.org/officeDocument/2006/relationships/notesSlide" Target="../notesSlides/notesSlide8.xml"/><Relationship Id="rId1" Type="http://schemas.openxmlformats.org/officeDocument/2006/relationships/slideLayout" Target="../slideLayouts/slideLayout42.xml"/><Relationship Id="rId5" Type="http://schemas.openxmlformats.org/officeDocument/2006/relationships/hyperlink" Target="https://www.youtube.com/watch?v=UVqir4xP5io" TargetMode="External"/><Relationship Id="rId4" Type="http://schemas.openxmlformats.org/officeDocument/2006/relationships/hyperlink" Target="https://miro.com/app/board/uXjVO6tMuJw=/?share_link_id=108649769013" TargetMode="External"/></Relationships>
</file>

<file path=ppt/slides/_rels/slide18.xml.rels><?xml version="1.0" encoding="UTF-8" standalone="yes"?>
<Relationships xmlns="http://schemas.openxmlformats.org/package/2006/relationships"><Relationship Id="rId3" Type="http://schemas.openxmlformats.org/officeDocument/2006/relationships/hyperlink" Target="https://www.youtube.com/watch?v=dbVN6EYql6k" TargetMode="External"/><Relationship Id="rId2" Type="http://schemas.openxmlformats.org/officeDocument/2006/relationships/notesSlide" Target="../notesSlides/notesSlide9.xml"/><Relationship Id="rId1" Type="http://schemas.openxmlformats.org/officeDocument/2006/relationships/slideLayout" Target="../slideLayouts/slideLayout42.xml"/><Relationship Id="rId5" Type="http://schemas.openxmlformats.org/officeDocument/2006/relationships/image" Target="../media/image34.jpeg"/><Relationship Id="rId4" Type="http://schemas.openxmlformats.org/officeDocument/2006/relationships/hyperlink" Target="https://www.youtube.com/watch?v=Stc0beAxavY" TargetMode="External"/></Relationships>
</file>

<file path=ppt/slides/_rels/slide1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42.xml"/></Relationships>
</file>

<file path=ppt/slides/_rels/slide2.xml.rels><?xml version="1.0" encoding="UTF-8" standalone="yes"?>
<Relationships xmlns="http://schemas.openxmlformats.org/package/2006/relationships"><Relationship Id="rId8" Type="http://schemas.openxmlformats.org/officeDocument/2006/relationships/image" Target="../media/image21.emf"/><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image" Target="../media/image15.png"/><Relationship Id="rId1"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emf"/><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2.xml"/><Relationship Id="rId1" Type="http://schemas.openxmlformats.org/officeDocument/2006/relationships/slideLayout" Target="../slideLayouts/slideLayout42.xml"/></Relationships>
</file>

<file path=ppt/slides/_rels/slide23.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5.xml.rels><?xml version="1.0" encoding="UTF-8" standalone="yes"?>
<Relationships xmlns="http://schemas.openxmlformats.org/package/2006/relationships"><Relationship Id="rId3" Type="http://schemas.openxmlformats.org/officeDocument/2006/relationships/hyperlink" Target="https://miro.com/app/board/uXjVOIPrd6k=/?invite_link_id=62856218182" TargetMode="External"/><Relationship Id="rId2" Type="http://schemas.openxmlformats.org/officeDocument/2006/relationships/hyperlink" Target="https://scanner.innovatingdigitally.eu/" TargetMode="External"/><Relationship Id="rId1" Type="http://schemas.openxmlformats.org/officeDocument/2006/relationships/slideLayout" Target="../slideLayouts/slideLayout42.xml"/><Relationship Id="rId5" Type="http://schemas.openxmlformats.org/officeDocument/2006/relationships/hyperlink" Target="https://app.mural.co/template/94238f11-00b5-42c7-8374-b3dd7c7c0b76/ae150568-42bf-46cc-b205-2f4ba1bdb4ca" TargetMode="External"/><Relationship Id="rId4" Type="http://schemas.openxmlformats.org/officeDocument/2006/relationships/hyperlink" Target="https://miro.com/app/board/uXjVOai6Vzo=/?invite_link_id=654706391712" TargetMode="External"/></Relationships>
</file>

<file path=ppt/slides/_rels/slide26.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4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1.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4.xml"/><Relationship Id="rId1" Type="http://schemas.openxmlformats.org/officeDocument/2006/relationships/slideLayout" Target="../slideLayouts/slideLayout4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5.xml"/><Relationship Id="rId1" Type="http://schemas.openxmlformats.org/officeDocument/2006/relationships/slideLayout" Target="../slideLayouts/slideLayout42.xml"/></Relationships>
</file>

<file path=ppt/slides/_rels/slide31.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44.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3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emf"/><Relationship Id="rId1" Type="http://schemas.openxmlformats.org/officeDocument/2006/relationships/slideLayout" Target="../slideLayouts/slideLayout44.xml"/><Relationship Id="rId5" Type="http://schemas.openxmlformats.org/officeDocument/2006/relationships/image" Target="../media/image44.png"/><Relationship Id="rId4" Type="http://schemas.openxmlformats.org/officeDocument/2006/relationships/image" Target="../media/image43.png"/></Relationships>
</file>

<file path=ppt/slides/_rels/slide4.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42.xml"/></Relationships>
</file>

<file path=ppt/slides/_rels/slide4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8.xml"/><Relationship Id="rId1" Type="http://schemas.openxmlformats.org/officeDocument/2006/relationships/slideLayout" Target="../slideLayouts/slideLayout42.xml"/></Relationships>
</file>

<file path=ppt/slides/_rels/slide45.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48.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3.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9.xml.rels><?xml version="1.0" encoding="UTF-8" standalone="yes"?>
<Relationships xmlns="http://schemas.openxmlformats.org/package/2006/relationships"><Relationship Id="rId2" Type="http://schemas.openxmlformats.org/officeDocument/2006/relationships/hyperlink" Target="https://www.canva.com/prototypes/templates/" TargetMode="External"/><Relationship Id="rId1" Type="http://schemas.openxmlformats.org/officeDocument/2006/relationships/slideLayout" Target="../slideLayouts/slideLayout4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1.xml"/></Relationships>
</file>

<file path=ppt/slides/_rels/slide50.xml.rels><?xml version="1.0" encoding="UTF-8" standalone="yes"?>
<Relationships xmlns="http://schemas.openxmlformats.org/package/2006/relationships"><Relationship Id="rId3" Type="http://schemas.openxmlformats.org/officeDocument/2006/relationships/hyperlink" Target="https://miro.com/app/board/uXjVOGfVAJY=/?invite_link_id=656126267868" TargetMode="External"/><Relationship Id="rId2" Type="http://schemas.openxmlformats.org/officeDocument/2006/relationships/hyperlink" Target="https://scanner.innovatingdigitally.eu/" TargetMode="External"/><Relationship Id="rId1" Type="http://schemas.openxmlformats.org/officeDocument/2006/relationships/slideLayout" Target="../slideLayouts/slideLayout43.xml"/><Relationship Id="rId5" Type="http://schemas.openxmlformats.org/officeDocument/2006/relationships/hyperlink" Target="https://app.mural.co/template/0a714a13-3907-4aa5-a6d5-fb3777d56e74/d13d903c-cb57-40e6-8e60-4413fa97e2d9" TargetMode="External"/><Relationship Id="rId4" Type="http://schemas.openxmlformats.org/officeDocument/2006/relationships/hyperlink" Target="https://miro.com/app/board/uXjVOGfVAL4=/?invite_link_id=808872678071" TargetMode="Externa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5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42.xml"/></Relationships>
</file>

<file path=ppt/slides/_rels/slide5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2.xml"/><Relationship Id="rId1" Type="http://schemas.openxmlformats.org/officeDocument/2006/relationships/slideLayout" Target="../slideLayouts/slideLayout42.xml"/></Relationships>
</file>

<file path=ppt/slides/_rels/slide54.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49.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57.xml.rels><?xml version="1.0" encoding="UTF-8" standalone="yes"?>
<Relationships xmlns="http://schemas.openxmlformats.org/package/2006/relationships"><Relationship Id="rId2" Type="http://schemas.openxmlformats.org/officeDocument/2006/relationships/hyperlink" Target="https://scanner.innovatingdigitally.eu/" TargetMode="External"/><Relationship Id="rId1" Type="http://schemas.openxmlformats.org/officeDocument/2006/relationships/slideLayout" Target="../slideLayouts/slideLayout4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1.xml"/></Relationships>
</file>

<file path=ppt/slides/_rels/slide59.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17.png"/><Relationship Id="rId7" Type="http://schemas.openxmlformats.org/officeDocument/2006/relationships/image" Target="../media/image21.emf"/><Relationship Id="rId2" Type="http://schemas.openxmlformats.org/officeDocument/2006/relationships/image" Target="../media/image16.jpe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jpeg"/><Relationship Id="rId4" Type="http://schemas.openxmlformats.org/officeDocument/2006/relationships/image" Target="../media/image18.emf"/></Relationships>
</file>

<file path=ppt/slides/_rels/slide6.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8.xml"/></Relationships>
</file>

<file path=ppt/slides/_rels/slide60.xml.rels><?xml version="1.0" encoding="UTF-8" standalone="yes"?>
<Relationships xmlns="http://schemas.openxmlformats.org/package/2006/relationships"><Relationship Id="rId3" Type="http://schemas.openxmlformats.org/officeDocument/2006/relationships/hyperlink" Target="http://www.innovatingdigitally.eu/" TargetMode="External"/><Relationship Id="rId2" Type="http://schemas.openxmlformats.org/officeDocument/2006/relationships/notesSlide" Target="../notesSlides/notesSlide24.xml"/><Relationship Id="rId1" Type="http://schemas.openxmlformats.org/officeDocument/2006/relationships/slideLayout" Target="../slideLayouts/slideLayout70.xml"/></Relationships>
</file>

<file path=ppt/slides/_rels/slide7.xml.rels><?xml version="1.0" encoding="UTF-8" standalone="yes"?>
<Relationships xmlns="http://schemas.openxmlformats.org/package/2006/relationships"><Relationship Id="rId8" Type="http://schemas.openxmlformats.org/officeDocument/2006/relationships/hyperlink" Target="https://autodelen.info/publicaties/2019/9/19/cijfers-bekend-monitor-autodelen-2019%22%20%5Ct%20%22_blank" TargetMode="External"/><Relationship Id="rId3" Type="http://schemas.openxmlformats.org/officeDocument/2006/relationships/image" Target="../media/image25.png"/><Relationship Id="rId7" Type="http://schemas.openxmlformats.org/officeDocument/2006/relationships/hyperlink" Target="https://www.crow.nl/over-crow/nieuws/2018/september/stormachtige-groei-deelautos-houdt-aan%22%20%5Ct%20%22_blank" TargetMode="External"/><Relationship Id="rId2" Type="http://schemas.openxmlformats.org/officeDocument/2006/relationships/image" Target="../media/image24.png"/><Relationship Id="rId1" Type="http://schemas.openxmlformats.org/officeDocument/2006/relationships/slideLayout" Target="../slideLayouts/slideLayout42.xml"/><Relationship Id="rId6" Type="http://schemas.openxmlformats.org/officeDocument/2006/relationships/image" Target="../media/image28.png"/><Relationship Id="rId5" Type="http://schemas.openxmlformats.org/officeDocument/2006/relationships/image" Target="../media/image27.png"/><Relationship Id="rId4"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hyperlink" Target="https://scanner.innovatingdigitally.eu/" TargetMode="External"/><Relationship Id="rId2" Type="http://schemas.openxmlformats.org/officeDocument/2006/relationships/hyperlink" Target="https://www.innovatingdigitally.eu/" TargetMode="External"/><Relationship Id="rId1" Type="http://schemas.openxmlformats.org/officeDocument/2006/relationships/slideLayout" Target="../slideLayouts/slideLayout52.xml"/><Relationship Id="rId5" Type="http://schemas.openxmlformats.org/officeDocument/2006/relationships/hyperlink" Target="https://www.mural.co/education" TargetMode="External"/><Relationship Id="rId4" Type="http://schemas.openxmlformats.org/officeDocument/2006/relationships/hyperlink" Target="https://miro.com/education-whiteboard/2/" TargetMode="External"/></Relationships>
</file>

<file path=ppt/slides/_rels/slide9.xml.rels><?xml version="1.0" encoding="UTF-8" standalone="yes"?>
<Relationships xmlns="http://schemas.openxmlformats.org/package/2006/relationships"><Relationship Id="rId2" Type="http://schemas.openxmlformats.org/officeDocument/2006/relationships/image" Target="../media/image29.emf"/><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3D5E471-9B66-554F-9B08-C029B817F77D}"/>
              </a:ext>
            </a:extLst>
          </p:cNvPr>
          <p:cNvSpPr>
            <a:spLocks noGrp="1"/>
          </p:cNvSpPr>
          <p:nvPr>
            <p:ph type="body" sz="quarter" idx="15"/>
          </p:nvPr>
        </p:nvSpPr>
        <p:spPr>
          <a:xfrm>
            <a:off x="279466" y="4102789"/>
            <a:ext cx="5278651" cy="697353"/>
          </a:xfrm>
        </p:spPr>
        <p:txBody>
          <a:bodyPr/>
          <a:lstStyle/>
          <a:p>
            <a:r>
              <a:rPr lang="en-US" dirty="0"/>
              <a:t>Digital Innovation</a:t>
            </a:r>
          </a:p>
        </p:txBody>
      </p:sp>
      <p:sp>
        <p:nvSpPr>
          <p:cNvPr id="5" name="Text Placeholder 4">
            <a:extLst>
              <a:ext uri="{FF2B5EF4-FFF2-40B4-BE49-F238E27FC236}">
                <a16:creationId xmlns:a16="http://schemas.microsoft.com/office/drawing/2014/main" id="{2716C0B2-113B-D943-BDD5-18A56D85D12A}"/>
              </a:ext>
            </a:extLst>
          </p:cNvPr>
          <p:cNvSpPr>
            <a:spLocks noGrp="1"/>
          </p:cNvSpPr>
          <p:nvPr>
            <p:ph type="body" sz="quarter" idx="16"/>
          </p:nvPr>
        </p:nvSpPr>
        <p:spPr>
          <a:xfrm>
            <a:off x="279466" y="4815804"/>
            <a:ext cx="8165289" cy="697353"/>
          </a:xfrm>
        </p:spPr>
        <p:txBody>
          <a:bodyPr>
            <a:noAutofit/>
          </a:bodyPr>
          <a:lstStyle/>
          <a:p>
            <a:pPr>
              <a:lnSpc>
                <a:spcPct val="100000"/>
              </a:lnSpc>
              <a:spcBef>
                <a:spcPts val="0"/>
              </a:spcBef>
            </a:pPr>
            <a:r>
              <a:rPr lang="en-US" sz="3001" dirty="0"/>
              <a:t>Problem Based Learning: </a:t>
            </a:r>
            <a:r>
              <a:rPr lang="en-US" sz="3001" i="1" dirty="0"/>
              <a:t>Opportunity Identification</a:t>
            </a:r>
          </a:p>
          <a:p>
            <a:pPr>
              <a:lnSpc>
                <a:spcPct val="100000"/>
              </a:lnSpc>
              <a:spcBef>
                <a:spcPts val="0"/>
              </a:spcBef>
            </a:pPr>
            <a:r>
              <a:rPr lang="nl-NL" sz="2000" dirty="0"/>
              <a:t>Burcu Kör </a:t>
            </a:r>
          </a:p>
          <a:p>
            <a:pPr>
              <a:lnSpc>
                <a:spcPct val="100000"/>
              </a:lnSpc>
              <a:spcBef>
                <a:spcPts val="0"/>
              </a:spcBef>
            </a:pPr>
            <a:r>
              <a:rPr lang="nl-NL" sz="2000" dirty="0"/>
              <a:t>b.kor@hva.nl</a:t>
            </a:r>
            <a:endParaRPr lang="en-IE" sz="2000" dirty="0"/>
          </a:p>
        </p:txBody>
      </p:sp>
      <p:pic>
        <p:nvPicPr>
          <p:cNvPr id="2" name="Picture 1">
            <a:extLst>
              <a:ext uri="{FF2B5EF4-FFF2-40B4-BE49-F238E27FC236}">
                <a16:creationId xmlns:a16="http://schemas.microsoft.com/office/drawing/2014/main" id="{3B6B0109-4F24-21EE-0E87-77161F100A6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0242" y="6198943"/>
            <a:ext cx="1269764" cy="446053"/>
          </a:xfrm>
          <a:prstGeom prst="rect">
            <a:avLst/>
          </a:prstGeom>
        </p:spPr>
      </p:pic>
      <p:sp>
        <p:nvSpPr>
          <p:cNvPr id="6" name="TextBox 5">
            <a:extLst>
              <a:ext uri="{FF2B5EF4-FFF2-40B4-BE49-F238E27FC236}">
                <a16:creationId xmlns:a16="http://schemas.microsoft.com/office/drawing/2014/main" id="{6F83D2FF-64F6-96AF-B72B-12DA8EDB912F}"/>
              </a:ext>
            </a:extLst>
          </p:cNvPr>
          <p:cNvSpPr txBox="1"/>
          <p:nvPr/>
        </p:nvSpPr>
        <p:spPr>
          <a:xfrm>
            <a:off x="1390006" y="6098805"/>
            <a:ext cx="2467761" cy="646331"/>
          </a:xfrm>
          <a:prstGeom prst="rect">
            <a:avLst/>
          </a:prstGeom>
          <a:noFill/>
        </p:spPr>
        <p:txBody>
          <a:bodyPr wrap="square">
            <a:spAutoFit/>
          </a:bodyPr>
          <a:lstStyle/>
          <a:p>
            <a:r>
              <a:rPr lang="en-US" sz="1200" dirty="0"/>
              <a:t>licensed under a Creative Commons Attribution-</a:t>
            </a:r>
            <a:r>
              <a:rPr lang="en-US" sz="1200" dirty="0" err="1"/>
              <a:t>NoDerivatives</a:t>
            </a:r>
            <a:r>
              <a:rPr lang="en-US" sz="1200" dirty="0"/>
              <a:t> 4.0 International License</a:t>
            </a:r>
            <a:endParaRPr lang="en-GB" sz="1200" dirty="0"/>
          </a:p>
        </p:txBody>
      </p:sp>
      <p:sp>
        <p:nvSpPr>
          <p:cNvPr id="10" name="TextBox 9">
            <a:extLst>
              <a:ext uri="{FF2B5EF4-FFF2-40B4-BE49-F238E27FC236}">
                <a16:creationId xmlns:a16="http://schemas.microsoft.com/office/drawing/2014/main" id="{465F9F1A-F26F-1224-6B96-DFC4E6F107CE}"/>
              </a:ext>
            </a:extLst>
          </p:cNvPr>
          <p:cNvSpPr txBox="1"/>
          <p:nvPr/>
        </p:nvSpPr>
        <p:spPr>
          <a:xfrm>
            <a:off x="4007893" y="6027003"/>
            <a:ext cx="6096000" cy="830997"/>
          </a:xfrm>
          <a:prstGeom prst="rect">
            <a:avLst/>
          </a:prstGeom>
          <a:noFill/>
        </p:spPr>
        <p:txBody>
          <a:bodyPr wrap="square">
            <a:spAutoFit/>
          </a:bodyPr>
          <a:lstStyle/>
          <a:p>
            <a:r>
              <a:rPr lang="en-US" sz="1200" dirty="0"/>
              <a:t>This publication has been funded with support from the European Commission within the Erasmus+ </a:t>
            </a:r>
            <a:r>
              <a:rPr lang="en-US" sz="1200" dirty="0" err="1"/>
              <a:t>programme</a:t>
            </a:r>
            <a:r>
              <a:rPr lang="en-US" sz="1200" dirty="0"/>
              <a:t>. This publication [communication] reflects the views only of the authors, and neither the Commission nor the Erasmus+ </a:t>
            </a:r>
            <a:r>
              <a:rPr lang="en-US" sz="1200" dirty="0" err="1"/>
              <a:t>programme</a:t>
            </a:r>
            <a:r>
              <a:rPr lang="en-US" sz="1200" dirty="0"/>
              <a:t> National Agency cannot be held responsible for any use, which may be made of the information contained therein.</a:t>
            </a:r>
            <a:endParaRPr lang="en-GB" sz="1200" dirty="0"/>
          </a:p>
        </p:txBody>
      </p:sp>
    </p:spTree>
    <p:extLst>
      <p:ext uri="{BB962C8B-B14F-4D97-AF65-F5344CB8AC3E}">
        <p14:creationId xmlns:p14="http://schemas.microsoft.com/office/powerpoint/2010/main" val="7905479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0417D1-FB25-1B43-95F3-224116DA41DB}"/>
              </a:ext>
            </a:extLst>
          </p:cNvPr>
          <p:cNvSpPr>
            <a:spLocks noGrp="1"/>
          </p:cNvSpPr>
          <p:nvPr>
            <p:ph type="body" sz="quarter" idx="19"/>
          </p:nvPr>
        </p:nvSpPr>
        <p:spPr/>
        <p:txBody>
          <a:bodyPr/>
          <a:lstStyle/>
          <a:p>
            <a:endParaRPr lang="en-US"/>
          </a:p>
        </p:txBody>
      </p:sp>
      <p:sp>
        <p:nvSpPr>
          <p:cNvPr id="5" name="Text Placeholder 4">
            <a:extLst>
              <a:ext uri="{FF2B5EF4-FFF2-40B4-BE49-F238E27FC236}">
                <a16:creationId xmlns:a16="http://schemas.microsoft.com/office/drawing/2014/main" id="{E51555E7-3882-DC49-9A3A-533769AC8875}"/>
              </a:ext>
            </a:extLst>
          </p:cNvPr>
          <p:cNvSpPr>
            <a:spLocks noGrp="1"/>
          </p:cNvSpPr>
          <p:nvPr>
            <p:ph type="body" sz="quarter" idx="20"/>
          </p:nvPr>
        </p:nvSpPr>
        <p:spPr>
          <a:xfrm>
            <a:off x="264806" y="820767"/>
            <a:ext cx="4383394" cy="1480787"/>
          </a:xfrm>
        </p:spPr>
        <p:txBody>
          <a:bodyPr/>
          <a:lstStyle/>
          <a:p>
            <a:r>
              <a:rPr lang="en-US" sz="3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Innovation Processes</a:t>
            </a:r>
            <a:endParaRPr lang="en-US" dirty="0"/>
          </a:p>
        </p:txBody>
      </p:sp>
      <p:pic>
        <p:nvPicPr>
          <p:cNvPr id="6" name="Picture 5">
            <a:extLst>
              <a:ext uri="{FF2B5EF4-FFF2-40B4-BE49-F238E27FC236}">
                <a16:creationId xmlns:a16="http://schemas.microsoft.com/office/drawing/2014/main" id="{FF67EFFA-40A0-41D4-B1D8-9DB6FB6A2352}"/>
              </a:ext>
            </a:extLst>
          </p:cNvPr>
          <p:cNvPicPr>
            <a:picLocks noChangeAspect="1"/>
          </p:cNvPicPr>
          <p:nvPr/>
        </p:nvPicPr>
        <p:blipFill>
          <a:blip r:embed="rId2"/>
          <a:stretch>
            <a:fillRect/>
          </a:stretch>
        </p:blipFill>
        <p:spPr>
          <a:xfrm>
            <a:off x="5626100" y="1021883"/>
            <a:ext cx="4927600" cy="4814234"/>
          </a:xfrm>
          <a:prstGeom prst="rect">
            <a:avLst/>
          </a:prstGeom>
        </p:spPr>
      </p:pic>
    </p:spTree>
    <p:extLst>
      <p:ext uri="{BB962C8B-B14F-4D97-AF65-F5344CB8AC3E}">
        <p14:creationId xmlns:p14="http://schemas.microsoft.com/office/powerpoint/2010/main" val="8708500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id="{009BFDAF-3B52-EC44-8D9C-8F44F1026FAD}"/>
              </a:ext>
            </a:extLst>
          </p:cNvPr>
          <p:cNvSpPr>
            <a:spLocks noGrp="1"/>
          </p:cNvSpPr>
          <p:nvPr>
            <p:ph type="body" sz="quarter" idx="18"/>
          </p:nvPr>
        </p:nvSpPr>
        <p:spPr/>
        <p:txBody>
          <a:bodyPr>
            <a:normAutofit/>
          </a:bodyPr>
          <a:lstStyle/>
          <a:p>
            <a:pPr algn="just"/>
            <a:r>
              <a:rPr lang="en-US" dirty="0"/>
              <a:t>One of the most effective ways to come up with creative solutions is to focus on different perspectives. We are now at the phase where students will start looking for a team in order to build a diverse and inclusive team. </a:t>
            </a:r>
          </a:p>
        </p:txBody>
      </p:sp>
      <p:sp>
        <p:nvSpPr>
          <p:cNvPr id="6" name="Text Placeholder 5">
            <a:extLst>
              <a:ext uri="{FF2B5EF4-FFF2-40B4-BE49-F238E27FC236}">
                <a16:creationId xmlns:a16="http://schemas.microsoft.com/office/drawing/2014/main" id="{C02BC483-7A04-D84C-998F-8CBF6B1943B6}"/>
              </a:ext>
            </a:extLst>
          </p:cNvPr>
          <p:cNvSpPr>
            <a:spLocks noGrp="1"/>
          </p:cNvSpPr>
          <p:nvPr>
            <p:ph type="body" sz="quarter" idx="16"/>
          </p:nvPr>
        </p:nvSpPr>
        <p:spPr/>
        <p:txBody>
          <a:bodyPr/>
          <a:lstStyle/>
          <a:p>
            <a:r>
              <a:rPr lang="en-US" dirty="0"/>
              <a:t>Team up</a:t>
            </a:r>
            <a:r>
              <a:rPr lang="en-GB" dirty="0"/>
              <a:t> </a:t>
            </a:r>
          </a:p>
          <a:p>
            <a:r>
              <a:rPr lang="en-GB" dirty="0"/>
              <a:t>and share</a:t>
            </a:r>
            <a:endParaRPr lang="nl-NL" dirty="0"/>
          </a:p>
          <a:p>
            <a:endParaRPr lang="en-US" dirty="0"/>
          </a:p>
        </p:txBody>
      </p:sp>
      <p:pic>
        <p:nvPicPr>
          <p:cNvPr id="2052" name="Picture 4" descr="5 Steps That Set Up Your Team For Success | by Adi Breuer | Medium">
            <a:extLst>
              <a:ext uri="{FF2B5EF4-FFF2-40B4-BE49-F238E27FC236}">
                <a16:creationId xmlns:a16="http://schemas.microsoft.com/office/drawing/2014/main" id="{F7202F63-4AD8-449D-9293-4AF9F2487EB3}"/>
              </a:ext>
            </a:extLst>
          </p:cNvPr>
          <p:cNvPicPr>
            <a:picLocks noChangeAspect="1" noChangeArrowheads="1"/>
          </p:cNvPicPr>
          <p:nvPr/>
        </p:nvPicPr>
        <p:blipFill>
          <a:blip r:embed="rId2" cstate="screen">
            <a:extLst>
              <a:ext uri="{28A0092B-C50C-407E-A947-70E740481C1C}">
                <a14:useLocalDpi xmlns:a14="http://schemas.microsoft.com/office/drawing/2010/main"/>
              </a:ext>
            </a:extLst>
          </a:blip>
          <a:srcRect/>
          <a:stretch>
            <a:fillRect/>
          </a:stretch>
        </p:blipFill>
        <p:spPr bwMode="auto">
          <a:xfrm>
            <a:off x="809625" y="1585577"/>
            <a:ext cx="5286375" cy="35269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1325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2AE79D-5A03-9E42-9F3C-D5CC418931BE}"/>
              </a:ext>
            </a:extLst>
          </p:cNvPr>
          <p:cNvSpPr>
            <a:spLocks noGrp="1"/>
          </p:cNvSpPr>
          <p:nvPr>
            <p:ph type="body" sz="quarter" idx="16"/>
          </p:nvPr>
        </p:nvSpPr>
        <p:spPr>
          <a:xfrm>
            <a:off x="2236173" y="982018"/>
            <a:ext cx="5777527" cy="582221"/>
          </a:xfrm>
        </p:spPr>
        <p:txBody>
          <a:bodyPr>
            <a:noAutofit/>
          </a:bodyPr>
          <a:lstStyle/>
          <a:p>
            <a:r>
              <a:rPr lang="en-US" sz="3800" dirty="0"/>
              <a:t>Opportunity Identification</a:t>
            </a:r>
          </a:p>
          <a:p>
            <a:endParaRPr lang="en-US" sz="3800" dirty="0"/>
          </a:p>
          <a:p>
            <a:endParaRPr lang="en-US" sz="3800" dirty="0"/>
          </a:p>
        </p:txBody>
      </p:sp>
      <p:sp>
        <p:nvSpPr>
          <p:cNvPr id="3" name="Text Placeholder 2">
            <a:extLst>
              <a:ext uri="{FF2B5EF4-FFF2-40B4-BE49-F238E27FC236}">
                <a16:creationId xmlns:a16="http://schemas.microsoft.com/office/drawing/2014/main" id="{6BA1350A-BF2D-6441-9EBC-B302BA48025E}"/>
              </a:ext>
            </a:extLst>
          </p:cNvPr>
          <p:cNvSpPr>
            <a:spLocks noGrp="1"/>
          </p:cNvSpPr>
          <p:nvPr>
            <p:ph type="body" sz="quarter" idx="17"/>
          </p:nvPr>
        </p:nvSpPr>
        <p:spPr>
          <a:xfrm>
            <a:off x="368300" y="982017"/>
            <a:ext cx="1676401" cy="582221"/>
          </a:xfrm>
        </p:spPr>
        <p:txBody>
          <a:bodyPr>
            <a:noAutofit/>
          </a:bodyPr>
          <a:lstStyle/>
          <a:p>
            <a:pPr algn="ctr"/>
            <a:r>
              <a:rPr lang="en-US" sz="3800" dirty="0"/>
              <a:t>Stage 1</a:t>
            </a:r>
          </a:p>
        </p:txBody>
      </p:sp>
    </p:spTree>
    <p:extLst>
      <p:ext uri="{BB962C8B-B14F-4D97-AF65-F5344CB8AC3E}">
        <p14:creationId xmlns:p14="http://schemas.microsoft.com/office/powerpoint/2010/main" val="36735553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pic>
        <p:nvPicPr>
          <p:cNvPr id="7" name="Grafik 25">
            <a:extLst>
              <a:ext uri="{FF2B5EF4-FFF2-40B4-BE49-F238E27FC236}">
                <a16:creationId xmlns:a16="http://schemas.microsoft.com/office/drawing/2014/main" id="{49E61453-54C3-4726-9F32-684839E0B7E1}"/>
              </a:ext>
            </a:extLst>
          </p:cNvPr>
          <p:cNvPicPr/>
          <p:nvPr/>
        </p:nvPicPr>
        <p:blipFill rotWithShape="1">
          <a:blip r:embed="rId3" cstate="screen">
            <a:extLst>
              <a:ext uri="{28A0092B-C50C-407E-A947-70E740481C1C}">
                <a14:useLocalDpi xmlns:a14="http://schemas.microsoft.com/office/drawing/2010/main"/>
              </a:ext>
            </a:extLst>
          </a:blip>
          <a:srcRect l="208" t="1313"/>
          <a:stretch/>
        </p:blipFill>
        <p:spPr bwMode="auto">
          <a:xfrm>
            <a:off x="482064" y="791922"/>
            <a:ext cx="10092077" cy="5674857"/>
          </a:xfrm>
          <a:prstGeom prst="rect">
            <a:avLst/>
          </a:prstGeom>
          <a:ln>
            <a:solidFill>
              <a:srgbClr val="A82279"/>
            </a:solidFill>
          </a:ln>
          <a:extLst>
            <a:ext uri="{53640926-AAD7-44D8-BBD7-CCE9431645EC}">
              <a14:shadowObscured xmlns:a14="http://schemas.microsoft.com/office/drawing/2010/main"/>
            </a:ext>
          </a:extLst>
        </p:spPr>
      </p:pic>
      <p:sp>
        <p:nvSpPr>
          <p:cNvPr id="2" name="Rectangle 1">
            <a:extLst>
              <a:ext uri="{FF2B5EF4-FFF2-40B4-BE49-F238E27FC236}">
                <a16:creationId xmlns:a16="http://schemas.microsoft.com/office/drawing/2014/main" id="{106CC852-2721-4CA6-84DA-A2F3CA7EB0A7}"/>
              </a:ext>
            </a:extLst>
          </p:cNvPr>
          <p:cNvSpPr/>
          <p:nvPr/>
        </p:nvSpPr>
        <p:spPr>
          <a:xfrm>
            <a:off x="834887" y="1412307"/>
            <a:ext cx="2027583" cy="3650023"/>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10 min">
            <a:extLst>
              <a:ext uri="{FF2B5EF4-FFF2-40B4-BE49-F238E27FC236}">
                <a16:creationId xmlns:a16="http://schemas.microsoft.com/office/drawing/2014/main" id="{C26908F1-7D97-4C00-9CDD-BD1F799ADE43}"/>
              </a:ext>
            </a:extLst>
          </p:cNvPr>
          <p:cNvSpPr txBox="1"/>
          <p:nvPr/>
        </p:nvSpPr>
        <p:spPr>
          <a:xfrm>
            <a:off x="10608331" y="87200"/>
            <a:ext cx="1420506"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a:t>
            </a:r>
          </a:p>
          <a:p>
            <a:pPr algn="ctr"/>
            <a:r>
              <a:rPr lang="en-US" sz="2400" dirty="0">
                <a:solidFill>
                  <a:srgbClr val="A82279"/>
                </a:solidFill>
              </a:rPr>
              <a:t>Processes</a:t>
            </a:r>
            <a:endParaRPr sz="2400" dirty="0">
              <a:solidFill>
                <a:srgbClr val="A82279"/>
              </a:solidFill>
            </a:endParaRPr>
          </a:p>
        </p:txBody>
      </p:sp>
    </p:spTree>
    <p:extLst>
      <p:ext uri="{BB962C8B-B14F-4D97-AF65-F5344CB8AC3E}">
        <p14:creationId xmlns:p14="http://schemas.microsoft.com/office/powerpoint/2010/main" val="42757494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FC991-4EBB-4E58-8E0D-A45ECFCD7C5A}"/>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a:p>
        </p:txBody>
      </p:sp>
      <p:pic>
        <p:nvPicPr>
          <p:cNvPr id="5" name="Picture 4">
            <a:extLst>
              <a:ext uri="{FF2B5EF4-FFF2-40B4-BE49-F238E27FC236}">
                <a16:creationId xmlns:a16="http://schemas.microsoft.com/office/drawing/2014/main" id="{37DFD60E-0E24-4F81-B2FE-B0CEEFBCA25F}"/>
              </a:ext>
            </a:extLst>
          </p:cNvPr>
          <p:cNvPicPr>
            <a:picLocks noChangeAspect="1"/>
          </p:cNvPicPr>
          <p:nvPr/>
        </p:nvPicPr>
        <p:blipFill rotWithShape="1">
          <a:blip r:embed="rId3"/>
          <a:srcRect b="2212"/>
          <a:stretch/>
        </p:blipFill>
        <p:spPr>
          <a:xfrm>
            <a:off x="295706" y="1136443"/>
            <a:ext cx="10933324" cy="5086873"/>
          </a:xfrm>
          <a:prstGeom prst="rect">
            <a:avLst/>
          </a:prstGeom>
        </p:spPr>
      </p:pic>
    </p:spTree>
    <p:extLst>
      <p:ext uri="{BB962C8B-B14F-4D97-AF65-F5344CB8AC3E}">
        <p14:creationId xmlns:p14="http://schemas.microsoft.com/office/powerpoint/2010/main" val="18750964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picture containing text, wall, indoor, table&#10;&#10;Description automatically generated">
            <a:extLst>
              <a:ext uri="{FF2B5EF4-FFF2-40B4-BE49-F238E27FC236}">
                <a16:creationId xmlns:a16="http://schemas.microsoft.com/office/drawing/2014/main" id="{A1EA1834-B825-FE46-8129-B3FB4F75311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8484" r="18484"/>
          <a:stretch>
            <a:fillRect/>
          </a:stretch>
        </p:blipFill>
        <p:spPr/>
      </p:pic>
      <p:sp>
        <p:nvSpPr>
          <p:cNvPr id="7" name="Text Placeholder 6">
            <a:extLst>
              <a:ext uri="{FF2B5EF4-FFF2-40B4-BE49-F238E27FC236}">
                <a16:creationId xmlns:a16="http://schemas.microsoft.com/office/drawing/2014/main" id="{D04D9F64-152B-D142-948E-3E6825A68E78}"/>
              </a:ext>
            </a:extLst>
          </p:cNvPr>
          <p:cNvSpPr>
            <a:spLocks noGrp="1"/>
          </p:cNvSpPr>
          <p:nvPr>
            <p:ph type="body" sz="quarter" idx="20"/>
          </p:nvPr>
        </p:nvSpPr>
        <p:spPr>
          <a:xfrm>
            <a:off x="1386494" y="849344"/>
            <a:ext cx="4041125" cy="1480787"/>
          </a:xfrm>
        </p:spPr>
        <p:txBody>
          <a:bodyPr/>
          <a:lstStyle/>
          <a:p>
            <a:r>
              <a:rPr lang="en-US" dirty="0"/>
              <a:t>Stage 1: Opportunity</a:t>
            </a:r>
          </a:p>
          <a:p>
            <a:r>
              <a:rPr lang="en-US" dirty="0"/>
              <a:t>Identification</a:t>
            </a:r>
          </a:p>
        </p:txBody>
      </p:sp>
      <p:sp>
        <p:nvSpPr>
          <p:cNvPr id="4" name="Text Placeholder 3">
            <a:extLst>
              <a:ext uri="{FF2B5EF4-FFF2-40B4-BE49-F238E27FC236}">
                <a16:creationId xmlns:a16="http://schemas.microsoft.com/office/drawing/2014/main" id="{731DB26B-A4F9-42DA-9017-B87BF8F0D72B}"/>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37047602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483596" y="1794477"/>
            <a:ext cx="11311008" cy="4324796"/>
          </a:xfrm>
        </p:spPr>
        <p:txBody>
          <a:bodyPr>
            <a:normAutofit/>
          </a:bodyPr>
          <a:lstStyle/>
          <a:p>
            <a:pPr algn="just">
              <a:lnSpc>
                <a:spcPct val="115000"/>
              </a:lnSpc>
              <a:spcBef>
                <a:spcPts val="600"/>
              </a:spcBef>
              <a:tabLst>
                <a:tab pos="450215" algn="l"/>
              </a:tabLst>
            </a:pPr>
            <a:r>
              <a:rPr lang="en-GB"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“It consists of firstly gathering customer insights, then identifying areas of opportunities from these insights and lastly, identifying customer needs for digital services. Concrete activities, for instance, would involve conducting market research and customer interviews, studying new trends and technology and observing customer and target groups. This step is necessary to understand and scope a problem based on the needs of customers and/or users. “ (Digital Innovation Audit, 2021). </a:t>
            </a:r>
            <a:endParaRPr lang="nl-NL"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600"/>
              </a:spcBef>
              <a:tabLst>
                <a:tab pos="450215" algn="l"/>
              </a:tabLs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600"/>
              </a:spcBef>
              <a:tabLst>
                <a:tab pos="450215" algn="l"/>
              </a:tabLst>
            </a:pPr>
            <a:endParaRPr lang="en-US" sz="18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a:xfrm>
            <a:off x="483596" y="634682"/>
            <a:ext cx="9671787" cy="669621"/>
          </a:xfrm>
        </p:spPr>
        <p:txBody>
          <a:bodyPr/>
          <a:lstStyle/>
          <a:p>
            <a:r>
              <a:rPr lang="en-US" dirty="0">
                <a:solidFill>
                  <a:srgbClr val="71CDDC"/>
                </a:solidFill>
              </a:rPr>
              <a:t>Stage 1: Opportunity Identification for </a:t>
            </a:r>
            <a:r>
              <a:rPr lang="en-US" dirty="0" err="1">
                <a:solidFill>
                  <a:srgbClr val="71CDDC"/>
                </a:solidFill>
              </a:rPr>
              <a:t>SnappCar</a:t>
            </a:r>
            <a:endParaRPr lang="en-US" dirty="0">
              <a:solidFill>
                <a:srgbClr val="71CDDC"/>
              </a:solidFill>
            </a:endParaRPr>
          </a:p>
          <a:p>
            <a:endParaRPr lang="en-US" dirty="0"/>
          </a:p>
        </p:txBody>
      </p:sp>
    </p:spTree>
    <p:extLst>
      <p:ext uri="{BB962C8B-B14F-4D97-AF65-F5344CB8AC3E}">
        <p14:creationId xmlns:p14="http://schemas.microsoft.com/office/powerpoint/2010/main" val="21118959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6021F0C-8562-42E4-A7D5-CA3BC5B822D7}"/>
              </a:ext>
            </a:extLst>
          </p:cNvPr>
          <p:cNvSpPr>
            <a:spLocks noGrp="1"/>
          </p:cNvSpPr>
          <p:nvPr>
            <p:ph type="body" sz="quarter" idx="19"/>
          </p:nvPr>
        </p:nvSpPr>
        <p:spPr>
          <a:xfrm>
            <a:off x="440496" y="915885"/>
            <a:ext cx="11311008" cy="3786731"/>
          </a:xfrm>
        </p:spPr>
        <p:txBody>
          <a:bodyPr>
            <a:noAutofit/>
          </a:bodyPr>
          <a:lstStyle/>
          <a:p>
            <a:pPr algn="just">
              <a:lnSpc>
                <a:spcPct val="100000"/>
              </a:lnSpc>
              <a:spcBef>
                <a:spcPts val="0"/>
              </a:spcBef>
              <a:spcAft>
                <a:spcPts val="600"/>
              </a:spcAft>
            </a:pPr>
            <a:r>
              <a:rPr lang="en-US" sz="2000" dirty="0">
                <a:effectLst/>
                <a:latin typeface="Calibri" panose="020F0502020204030204" pitchFamily="34" charset="0"/>
                <a:ea typeface="Calibri" panose="020F0502020204030204" pitchFamily="34" charset="0"/>
                <a:cs typeface="Times New Roman" panose="02020603050405020304" pitchFamily="18" charset="0"/>
              </a:rPr>
              <a:t>You can select the relevant tools from </a:t>
            </a:r>
            <a:r>
              <a:rPr lang="en-GB"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Digital Innovation Scanner Tool</a:t>
            </a:r>
            <a:r>
              <a:rPr lang="en-GB"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rPr>
              <a:t> </a:t>
            </a:r>
            <a:r>
              <a:rPr lang="en-US" sz="1800" dirty="0">
                <a:effectLst/>
                <a:latin typeface="Calibri" panose="020F0502020204030204" pitchFamily="34" charset="0"/>
                <a:ea typeface="Calibri" panose="020F0502020204030204" pitchFamily="34" charset="0"/>
                <a:cs typeface="Calibri" panose="020F0502020204030204" pitchFamily="34" charset="0"/>
              </a:rPr>
              <a:t>in order to create Context Map Canvas. You can also use </a:t>
            </a:r>
            <a:r>
              <a:rPr lang="en-US"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Miro Context Map Canvas</a:t>
            </a:r>
            <a:r>
              <a:rPr lang="en-US" sz="1800" dirty="0">
                <a:effectLst/>
                <a:latin typeface="Calibri" panose="020F0502020204030204" pitchFamily="34" charset="0"/>
                <a:ea typeface="Calibri" panose="020F0502020204030204" pitchFamily="34" charset="0"/>
                <a:cs typeface="Calibri" panose="020F0502020204030204" pitchFamily="34" charset="0"/>
              </a:rPr>
              <a:t>. </a:t>
            </a:r>
            <a:r>
              <a:rPr lang="en-US" sz="1800" dirty="0">
                <a:latin typeface="Calibri" panose="020F0502020204030204" pitchFamily="34" charset="0"/>
                <a:ea typeface="Calibri" panose="020F0502020204030204" pitchFamily="34" charset="0"/>
                <a:cs typeface="Calibri" panose="020F0502020204030204" pitchFamily="34" charset="0"/>
              </a:rPr>
              <a:t>You </a:t>
            </a:r>
            <a:r>
              <a:rPr lang="en-GB" sz="1800" dirty="0">
                <a:effectLst/>
                <a:latin typeface="Calibri" panose="020F0502020204030204" pitchFamily="34" charset="0"/>
                <a:ea typeface="Calibri" panose="020F0502020204030204" pitchFamily="34" charset="0"/>
                <a:cs typeface="Calibri" panose="020F0502020204030204" pitchFamily="34" charset="0"/>
              </a:rPr>
              <a:t>can watch the </a:t>
            </a:r>
            <a:r>
              <a:rPr lang="en-GB" sz="18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5"/>
              </a:rPr>
              <a:t>Context Map Canvas </a:t>
            </a:r>
            <a:r>
              <a:rPr lang="en-GB" sz="1800" dirty="0">
                <a:effectLst/>
                <a:latin typeface="Calibri" panose="020F0502020204030204" pitchFamily="34" charset="0"/>
                <a:ea typeface="Calibri" panose="020F0502020204030204" pitchFamily="34" charset="0"/>
                <a:cs typeface="Calibri" panose="020F0502020204030204" pitchFamily="34" charset="0"/>
              </a:rPr>
              <a:t> video in order to understand the canvas better. </a:t>
            </a:r>
            <a:r>
              <a:rPr lang="en-US" sz="1800" b="1" i="1" dirty="0">
                <a:effectLst/>
                <a:latin typeface="Calibri" panose="020F0502020204030204" pitchFamily="34" charset="0"/>
                <a:ea typeface="Calibri" panose="020F0502020204030204" pitchFamily="34" charset="0"/>
                <a:cs typeface="Calibri" panose="020F0502020204030204" pitchFamily="34" charset="0"/>
              </a:rPr>
              <a:t>Split the team up in sub-teams and assign each team a couple of sections of the canvas.</a:t>
            </a:r>
            <a:endParaRPr lang="nl-NL" sz="1800" b="1"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800" dirty="0">
                <a:effectLst/>
                <a:latin typeface="Calibri" panose="020F0502020204030204" pitchFamily="34" charset="0"/>
                <a:ea typeface="Calibri" panose="020F0502020204030204" pitchFamily="34" charset="0"/>
                <a:cs typeface="Calibri" panose="020F0502020204030204" pitchFamily="34" charset="0"/>
              </a:rPr>
              <a:t>YOUR COMPANY:  The company or organization stands in the </a:t>
            </a:r>
            <a:r>
              <a:rPr lang="en-GB" sz="1800" dirty="0" err="1">
                <a:effectLst/>
                <a:latin typeface="Calibri" panose="020F0502020204030204" pitchFamily="34" charset="0"/>
                <a:ea typeface="Calibri" panose="020F0502020204030204" pitchFamily="34" charset="0"/>
                <a:cs typeface="Calibri" panose="020F0502020204030204" pitchFamily="34" charset="0"/>
              </a:rPr>
              <a:t>center</a:t>
            </a:r>
            <a:r>
              <a:rPr lang="en-GB" sz="1800" dirty="0">
                <a:effectLst/>
                <a:latin typeface="Calibri" panose="020F0502020204030204" pitchFamily="34" charset="0"/>
                <a:ea typeface="Calibri" panose="020F0502020204030204" pitchFamily="34" charset="0"/>
                <a:cs typeface="Calibri" panose="020F0502020204030204" pitchFamily="34" charset="0"/>
              </a:rPr>
              <a:t> of the image.</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800" dirty="0">
                <a:effectLst/>
                <a:latin typeface="Calibri" panose="020F0502020204030204" pitchFamily="34" charset="0"/>
                <a:ea typeface="Calibri" panose="020F0502020204030204" pitchFamily="34" charset="0"/>
                <a:cs typeface="Calibri" panose="020F0502020204030204" pitchFamily="34" charset="0"/>
              </a:rPr>
              <a:t>DEMOGRAPHIC TRENDS: Look for data on the demographics, education level, employment situation. What are the big changes in these areas?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800" dirty="0">
                <a:effectLst/>
                <a:latin typeface="Calibri" panose="020F0502020204030204" pitchFamily="34" charset="0"/>
                <a:ea typeface="Calibri" panose="020F0502020204030204" pitchFamily="34" charset="0"/>
                <a:cs typeface="Calibri" panose="020F0502020204030204" pitchFamily="34" charset="0"/>
              </a:rPr>
              <a:t>RULES &amp; REGULATIONS What policies, rules, and regulations do students think will be applied in the (near) future? What is the government up to? Any new taxes?</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800" dirty="0">
                <a:effectLst/>
                <a:latin typeface="Calibri" panose="020F0502020204030204" pitchFamily="34" charset="0"/>
                <a:ea typeface="Calibri" panose="020F0502020204030204" pitchFamily="34" charset="0"/>
                <a:cs typeface="Calibri" panose="020F0502020204030204" pitchFamily="34" charset="0"/>
              </a:rPr>
              <a:t>ECONOMY &amp; ENVIRONMENT What is happening in the economy? And what is going on in the larger environment? Are there economic trends that will impact the business? Do students think climate change will have an impact?</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800" dirty="0">
                <a:effectLst/>
                <a:latin typeface="Calibri" panose="020F0502020204030204" pitchFamily="34" charset="0"/>
                <a:ea typeface="Calibri" panose="020F0502020204030204" pitchFamily="34" charset="0"/>
                <a:cs typeface="Calibri" panose="020F0502020204030204" pitchFamily="34" charset="0"/>
              </a:rPr>
              <a:t>COMPETITION What about the competition? Take the time to find the unexpected competition. Are there new entries? Competition coming from unexpected sources?</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800" dirty="0">
                <a:effectLst/>
                <a:latin typeface="Calibri" panose="020F0502020204030204" pitchFamily="34" charset="0"/>
                <a:ea typeface="Calibri" panose="020F0502020204030204" pitchFamily="34" charset="0"/>
                <a:cs typeface="Calibri" panose="020F0502020204030204" pitchFamily="34" charset="0"/>
              </a:rPr>
              <a:t>TECHNOLOGY TRENDS What new technological trends do you see emerging that will impact the business?</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800" dirty="0">
                <a:effectLst/>
                <a:latin typeface="Calibri" panose="020F0502020204030204" pitchFamily="34" charset="0"/>
                <a:ea typeface="Calibri" panose="020F0502020204030204" pitchFamily="34" charset="0"/>
                <a:cs typeface="Calibri" panose="020F0502020204030204" pitchFamily="34" charset="0"/>
              </a:rPr>
              <a:t>CUSTOMER NEEDS How will the customer needs change in the future? Do you see new trends? Do you see any big shifts in customer </a:t>
            </a:r>
            <a:r>
              <a:rPr lang="en-GB" sz="1800" dirty="0" err="1">
                <a:effectLst/>
                <a:latin typeface="Calibri" panose="020F0502020204030204" pitchFamily="34" charset="0"/>
                <a:ea typeface="Calibri" panose="020F0502020204030204" pitchFamily="34" charset="0"/>
                <a:cs typeface="Calibri" panose="020F0502020204030204" pitchFamily="34" charset="0"/>
              </a:rPr>
              <a:t>behavior</a:t>
            </a:r>
            <a:r>
              <a:rPr lang="en-GB" sz="1800" dirty="0">
                <a:effectLst/>
                <a:latin typeface="Calibri" panose="020F0502020204030204" pitchFamily="34" charset="0"/>
                <a:ea typeface="Calibri" panose="020F0502020204030204" pitchFamily="34" charset="0"/>
                <a:cs typeface="Calibri" panose="020F0502020204030204" pitchFamily="34" charset="0"/>
              </a:rPr>
              <a:t>? Are there new trends going mainstream?</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0000"/>
              </a:lnSpc>
              <a:spcBef>
                <a:spcPts val="0"/>
              </a:spcBef>
              <a:spcAft>
                <a:spcPts val="600"/>
              </a:spcAft>
              <a:buFont typeface="+mj-lt"/>
              <a:buAutoNum type="arabicPeriod"/>
            </a:pPr>
            <a:r>
              <a:rPr lang="en-GB" sz="1800" dirty="0">
                <a:effectLst/>
                <a:latin typeface="Calibri" panose="020F0502020204030204" pitchFamily="34" charset="0"/>
                <a:ea typeface="Calibri" panose="020F0502020204030204" pitchFamily="34" charset="0"/>
                <a:cs typeface="Calibri" panose="020F0502020204030204" pitchFamily="34" charset="0"/>
              </a:rPr>
              <a:t>UNCERTAINTIES Do you  see any important uncertainties? Things that potentially have a huge impact but it is unclear how or when?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nSpc>
                <a:spcPct val="100000"/>
              </a:lnSpc>
              <a:spcBef>
                <a:spcPts val="0"/>
              </a:spcBef>
              <a:spcAft>
                <a:spcPts val="600"/>
              </a:spcAft>
            </a:pPr>
            <a:endParaRPr lang="en-US" sz="2000" dirty="0"/>
          </a:p>
        </p:txBody>
      </p:sp>
      <p:sp>
        <p:nvSpPr>
          <p:cNvPr id="3" name="Text Placeholder 2">
            <a:extLst>
              <a:ext uri="{FF2B5EF4-FFF2-40B4-BE49-F238E27FC236}">
                <a16:creationId xmlns:a16="http://schemas.microsoft.com/office/drawing/2014/main" id="{D97E2F83-74DA-4085-885B-C79D5F823134}"/>
              </a:ext>
            </a:extLst>
          </p:cNvPr>
          <p:cNvSpPr>
            <a:spLocks noGrp="1"/>
          </p:cNvSpPr>
          <p:nvPr>
            <p:ph type="body" sz="quarter" idx="25"/>
          </p:nvPr>
        </p:nvSpPr>
        <p:spPr>
          <a:xfrm>
            <a:off x="483596" y="245872"/>
            <a:ext cx="9671787" cy="777623"/>
          </a:xfrm>
        </p:spPr>
        <p:txBody>
          <a:bodyPr/>
          <a:lstStyle/>
          <a:p>
            <a:r>
              <a:rPr lang="en-US" b="1" dirty="0">
                <a:effectLst/>
                <a:latin typeface="Calibri (Body)"/>
                <a:ea typeface="Calibri" panose="020F0502020204030204" pitchFamily="34" charset="0"/>
                <a:cs typeface="Times New Roman" panose="02020603050405020304" pitchFamily="18" charset="0"/>
              </a:rPr>
              <a:t>Task 1: Context Map Canvas</a:t>
            </a:r>
            <a:endParaRPr lang="nl-NL" b="1" dirty="0">
              <a:effectLst/>
              <a:latin typeface="Calibri (Body)"/>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292599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FD09485-6003-4FEA-84C5-714D79F42E08}"/>
              </a:ext>
            </a:extLst>
          </p:cNvPr>
          <p:cNvSpPr>
            <a:spLocks noGrp="1"/>
          </p:cNvSpPr>
          <p:nvPr>
            <p:ph type="body" sz="quarter" idx="19"/>
          </p:nvPr>
        </p:nvSpPr>
        <p:spPr>
          <a:xfrm>
            <a:off x="483596" y="1412307"/>
            <a:ext cx="11311008" cy="3786731"/>
          </a:xfrm>
        </p:spPr>
        <p:txBody>
          <a:bodyPr/>
          <a:lstStyle/>
          <a:p>
            <a:pPr algn="just"/>
            <a:r>
              <a:rPr lang="en-US" sz="1800" i="1" dirty="0">
                <a:effectLst/>
                <a:latin typeface="Calibri" panose="020F0502020204030204" pitchFamily="34" charset="0"/>
                <a:ea typeface="Calibri" panose="020F0502020204030204" pitchFamily="34" charset="0"/>
                <a:cs typeface="Times New Roman" panose="02020603050405020304" pitchFamily="18" charset="0"/>
              </a:rPr>
              <a:t>Job to be Done</a:t>
            </a:r>
            <a:r>
              <a:rPr lang="en-US" sz="1800" dirty="0">
                <a:effectLst/>
                <a:latin typeface="Calibri" panose="020F0502020204030204" pitchFamily="34" charset="0"/>
                <a:ea typeface="Calibri" panose="020F0502020204030204" pitchFamily="34" charset="0"/>
                <a:cs typeface="Times New Roman" panose="02020603050405020304" pitchFamily="18" charset="0"/>
              </a:rPr>
              <a:t> framework is a customer-centered innovation method that transforms the fundamentals of  jobs-to-be-done thinking into an innovation practice. This framework enables companies to identify customer needs deconstruct a job that customers are trying to get done into specific process steps. </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1800" dirty="0">
                <a:effectLst/>
                <a:latin typeface="Calibri" panose="020F0502020204030204" pitchFamily="34" charset="0"/>
                <a:ea typeface="Calibri" panose="020F0502020204030204" pitchFamily="34" charset="0"/>
                <a:cs typeface="Times New Roman" panose="02020603050405020304" pitchFamily="18" charset="0"/>
              </a:rPr>
              <a:t>You can watch the </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Job to be Done with Examples</a:t>
            </a:r>
            <a:r>
              <a:rPr lang="en-US" sz="1800" dirty="0">
                <a:effectLst/>
                <a:latin typeface="Calibri" panose="020F0502020204030204" pitchFamily="34" charset="0"/>
                <a:ea typeface="Calibri" panose="020F0502020204030204" pitchFamily="34" charset="0"/>
                <a:cs typeface="Times New Roman" panose="02020603050405020304" pitchFamily="18" charset="0"/>
              </a:rPr>
              <a:t> video in order to understand the framework better. Another suggestion is watching </a:t>
            </a:r>
            <a:r>
              <a:rPr lang="en-US" sz="18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4"/>
              </a:rPr>
              <a:t>The Jobs to be Done Theory</a:t>
            </a:r>
            <a:r>
              <a:rPr lang="en-US" sz="1800" dirty="0">
                <a:effectLst/>
                <a:latin typeface="Calibri" panose="020F0502020204030204" pitchFamily="34" charset="0"/>
                <a:ea typeface="Calibri" panose="020F0502020204030204" pitchFamily="34" charset="0"/>
                <a:cs typeface="Times New Roman" panose="02020603050405020304" pitchFamily="18" charset="0"/>
              </a:rPr>
              <a:t> from Harvard Business School professor and disruptive innovation expert Clayton Christensen.</a:t>
            </a:r>
            <a:endParaRPr lang="nl-NL"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ext Placeholder 2">
            <a:extLst>
              <a:ext uri="{FF2B5EF4-FFF2-40B4-BE49-F238E27FC236}">
                <a16:creationId xmlns:a16="http://schemas.microsoft.com/office/drawing/2014/main" id="{33417F0C-1E55-4408-B7FD-110A305EFFA1}"/>
              </a:ext>
            </a:extLst>
          </p:cNvPr>
          <p:cNvSpPr>
            <a:spLocks noGrp="1"/>
          </p:cNvSpPr>
          <p:nvPr>
            <p:ph type="body" sz="quarter" idx="25"/>
          </p:nvPr>
        </p:nvSpPr>
        <p:spPr>
          <a:xfrm>
            <a:off x="483596" y="672468"/>
            <a:ext cx="9671787" cy="777623"/>
          </a:xfrm>
        </p:spPr>
        <p:txBody>
          <a:bodyPr/>
          <a:lstStyle/>
          <a:p>
            <a:r>
              <a:rPr lang="en-IE" b="1" dirty="0">
                <a:solidFill>
                  <a:srgbClr val="000000"/>
                </a:solidFill>
                <a:effectLst/>
                <a:latin typeface="Calibri (Body)"/>
                <a:ea typeface="Calibri" panose="020F0502020204030204" pitchFamily="34" charset="0"/>
                <a:cs typeface="Arial" panose="020B0604020202020204" pitchFamily="34" charset="0"/>
              </a:rPr>
              <a:t>Task 2: Jobs to be Done Framework</a:t>
            </a:r>
            <a:endParaRPr lang="nl-NL" b="1" dirty="0">
              <a:solidFill>
                <a:srgbClr val="000000"/>
              </a:solidFill>
              <a:effectLst/>
              <a:latin typeface="Calibri (Body)"/>
              <a:ea typeface="Calibri" panose="020F0502020204030204" pitchFamily="34" charset="0"/>
              <a:cs typeface="Arial" panose="020B0604020202020204" pitchFamily="34" charset="0"/>
            </a:endParaRPr>
          </a:p>
          <a:p>
            <a:endParaRPr lang="en-US" b="1" dirty="0">
              <a:latin typeface="Calibri (Body)"/>
            </a:endParaRPr>
          </a:p>
        </p:txBody>
      </p:sp>
      <p:pic>
        <p:nvPicPr>
          <p:cNvPr id="4" name="Picture 3">
            <a:extLst>
              <a:ext uri="{FF2B5EF4-FFF2-40B4-BE49-F238E27FC236}">
                <a16:creationId xmlns:a16="http://schemas.microsoft.com/office/drawing/2014/main" id="{CD0F36FA-E1E1-414B-8615-C65399568B47}"/>
              </a:ext>
            </a:extLst>
          </p:cNvPr>
          <p:cNvPicPr/>
          <p:nvPr/>
        </p:nvPicPr>
        <p:blipFill>
          <a:blip r:embed="rId5" cstate="screen">
            <a:extLst>
              <a:ext uri="{28A0092B-C50C-407E-A947-70E740481C1C}">
                <a14:useLocalDpi xmlns:a14="http://schemas.microsoft.com/office/drawing/2010/main"/>
              </a:ext>
            </a:extLst>
          </a:blip>
          <a:srcRect/>
          <a:stretch>
            <a:fillRect/>
          </a:stretch>
        </p:blipFill>
        <p:spPr bwMode="auto">
          <a:xfrm>
            <a:off x="2344295" y="3085768"/>
            <a:ext cx="6628765" cy="3230880"/>
          </a:xfrm>
          <a:prstGeom prst="rect">
            <a:avLst/>
          </a:prstGeom>
          <a:noFill/>
          <a:ln>
            <a:noFill/>
          </a:ln>
        </p:spPr>
      </p:pic>
    </p:spTree>
    <p:extLst>
      <p:ext uri="{BB962C8B-B14F-4D97-AF65-F5344CB8AC3E}">
        <p14:creationId xmlns:p14="http://schemas.microsoft.com/office/powerpoint/2010/main" val="2427368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4D9FD63-754C-4DEE-BDB9-EF0127379798}"/>
              </a:ext>
            </a:extLst>
          </p:cNvPr>
          <p:cNvSpPr>
            <a:spLocks noGrp="1"/>
          </p:cNvSpPr>
          <p:nvPr>
            <p:ph type="body" sz="quarter" idx="19"/>
          </p:nvPr>
        </p:nvSpPr>
        <p:spPr/>
        <p:txBody>
          <a:bodyPr>
            <a:normAutofit/>
          </a:bodyPr>
          <a:lstStyle/>
          <a:p>
            <a:r>
              <a:rPr lang="en-GB" sz="2800" dirty="0">
                <a:effectLst/>
                <a:latin typeface="Calibri" panose="020F0502020204030204" pitchFamily="34" charset="0"/>
                <a:ea typeface="Calibri" panose="020F0502020204030204" pitchFamily="34" charset="0"/>
              </a:rPr>
              <a:t>In order to apply Jobs to be Done, you need to create user stories with a format of “[ When _____ ] [ I want to _____ ] [so I can _____ ]”.</a:t>
            </a:r>
            <a:endParaRPr lang="en-US" sz="2800" dirty="0"/>
          </a:p>
        </p:txBody>
      </p:sp>
      <p:sp>
        <p:nvSpPr>
          <p:cNvPr id="3" name="Text Placeholder 2">
            <a:extLst>
              <a:ext uri="{FF2B5EF4-FFF2-40B4-BE49-F238E27FC236}">
                <a16:creationId xmlns:a16="http://schemas.microsoft.com/office/drawing/2014/main" id="{4D3B817B-701F-4F19-8E6F-473F0B36C60F}"/>
              </a:ext>
            </a:extLst>
          </p:cNvPr>
          <p:cNvSpPr>
            <a:spLocks noGrp="1"/>
          </p:cNvSpPr>
          <p:nvPr>
            <p:ph type="body" sz="quarter" idx="25"/>
          </p:nvPr>
        </p:nvSpPr>
        <p:spPr/>
        <p:txBody>
          <a:bodyPr/>
          <a:lstStyle/>
          <a:p>
            <a:r>
              <a:rPr lang="en-GB" b="1" dirty="0">
                <a:solidFill>
                  <a:srgbClr val="000000"/>
                </a:solidFill>
                <a:effectLst/>
                <a:latin typeface="Calibri" panose="020F0502020204030204" pitchFamily="34" charset="0"/>
                <a:ea typeface="Calibri" panose="020F0502020204030204" pitchFamily="34" charset="0"/>
                <a:cs typeface="Arial" panose="020B0604020202020204" pitchFamily="34" charset="0"/>
              </a:rPr>
              <a:t>Task 3: Applying Jobs to be Done </a:t>
            </a:r>
            <a:endParaRPr lang="en-US" dirty="0"/>
          </a:p>
        </p:txBody>
      </p:sp>
      <p:pic>
        <p:nvPicPr>
          <p:cNvPr id="7" name="Picture 6">
            <a:extLst>
              <a:ext uri="{FF2B5EF4-FFF2-40B4-BE49-F238E27FC236}">
                <a16:creationId xmlns:a16="http://schemas.microsoft.com/office/drawing/2014/main" id="{419AD90F-4E4D-476F-BEB7-39F499A83121}"/>
              </a:ext>
            </a:extLst>
          </p:cNvPr>
          <p:cNvPicPr/>
          <p:nvPr/>
        </p:nvPicPr>
        <p:blipFill>
          <a:blip r:embed="rId2">
            <a:extLst>
              <a:ext uri="{28A0092B-C50C-407E-A947-70E740481C1C}">
                <a14:useLocalDpi xmlns:a14="http://schemas.microsoft.com/office/drawing/2010/main"/>
              </a:ext>
            </a:extLst>
          </a:blip>
          <a:srcRect/>
          <a:stretch>
            <a:fillRect/>
          </a:stretch>
        </p:blipFill>
        <p:spPr bwMode="auto">
          <a:xfrm>
            <a:off x="1252147" y="3110947"/>
            <a:ext cx="9141663" cy="2659285"/>
          </a:xfrm>
          <a:prstGeom prst="rect">
            <a:avLst/>
          </a:prstGeom>
          <a:noFill/>
          <a:ln>
            <a:noFill/>
          </a:ln>
        </p:spPr>
      </p:pic>
    </p:spTree>
    <p:extLst>
      <p:ext uri="{BB962C8B-B14F-4D97-AF65-F5344CB8AC3E}">
        <p14:creationId xmlns:p14="http://schemas.microsoft.com/office/powerpoint/2010/main" val="20886269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7CFFA3-2D5E-4FD0-9728-156F28E5F495}"/>
              </a:ext>
            </a:extLst>
          </p:cNvPr>
          <p:cNvSpPr>
            <a:spLocks noGrp="1"/>
          </p:cNvSpPr>
          <p:nvPr>
            <p:ph type="pic" sz="quarter" idx="10"/>
          </p:nvPr>
        </p:nvSpPr>
        <p:spPr/>
      </p:sp>
      <p:sp>
        <p:nvSpPr>
          <p:cNvPr id="3" name="Text Placeholder 2">
            <a:extLst>
              <a:ext uri="{FF2B5EF4-FFF2-40B4-BE49-F238E27FC236}">
                <a16:creationId xmlns:a16="http://schemas.microsoft.com/office/drawing/2014/main" id="{EA60A058-DECE-43B7-8EFD-22BC7075359E}"/>
              </a:ext>
            </a:extLst>
          </p:cNvPr>
          <p:cNvSpPr>
            <a:spLocks noGrp="1"/>
          </p:cNvSpPr>
          <p:nvPr>
            <p:ph type="body" sz="quarter" idx="19"/>
          </p:nvPr>
        </p:nvSpPr>
        <p:spPr/>
        <p:txBody>
          <a:bodyPr/>
          <a:lstStyle/>
          <a:p>
            <a:endParaRPr lang="en-US"/>
          </a:p>
        </p:txBody>
      </p:sp>
      <p:sp>
        <p:nvSpPr>
          <p:cNvPr id="4" name="Text Placeholder 3">
            <a:extLst>
              <a:ext uri="{FF2B5EF4-FFF2-40B4-BE49-F238E27FC236}">
                <a16:creationId xmlns:a16="http://schemas.microsoft.com/office/drawing/2014/main" id="{918C80EE-6577-49E9-B421-6E102DA03DDF}"/>
              </a:ext>
            </a:extLst>
          </p:cNvPr>
          <p:cNvSpPr>
            <a:spLocks noGrp="1"/>
          </p:cNvSpPr>
          <p:nvPr>
            <p:ph type="body" sz="quarter" idx="21"/>
          </p:nvPr>
        </p:nvSpPr>
        <p:spPr/>
        <p:txBody>
          <a:bodyPr/>
          <a:lstStyle/>
          <a:p>
            <a:endParaRPr lang="en-US"/>
          </a:p>
        </p:txBody>
      </p:sp>
      <p:sp>
        <p:nvSpPr>
          <p:cNvPr id="5" name="Text Placeholder 4">
            <a:extLst>
              <a:ext uri="{FF2B5EF4-FFF2-40B4-BE49-F238E27FC236}">
                <a16:creationId xmlns:a16="http://schemas.microsoft.com/office/drawing/2014/main" id="{0B4A480E-89BA-44A9-9441-40A2054F8526}"/>
              </a:ext>
            </a:extLst>
          </p:cNvPr>
          <p:cNvSpPr>
            <a:spLocks noGrp="1"/>
          </p:cNvSpPr>
          <p:nvPr>
            <p:ph type="body" sz="quarter" idx="22"/>
          </p:nvPr>
        </p:nvSpPr>
        <p:spPr/>
        <p:txBody>
          <a:bodyPr/>
          <a:lstStyle/>
          <a:p>
            <a:endParaRPr lang="en-US"/>
          </a:p>
        </p:txBody>
      </p:sp>
      <p:pic>
        <p:nvPicPr>
          <p:cNvPr id="6" name="Picture 5">
            <a:extLst>
              <a:ext uri="{FF2B5EF4-FFF2-40B4-BE49-F238E27FC236}">
                <a16:creationId xmlns:a16="http://schemas.microsoft.com/office/drawing/2014/main" id="{E7BEFAD6-57A3-4D4A-8321-0E62FACF69A6}"/>
              </a:ext>
            </a:extLst>
          </p:cNvPr>
          <p:cNvPicPr>
            <a:picLocks noChangeAspect="1"/>
          </p:cNvPicPr>
          <p:nvPr/>
        </p:nvPicPr>
        <p:blipFill>
          <a:blip r:embed="rId2"/>
          <a:stretch>
            <a:fillRect/>
          </a:stretch>
        </p:blipFill>
        <p:spPr>
          <a:xfrm>
            <a:off x="190645" y="316020"/>
            <a:ext cx="5038075" cy="4043503"/>
          </a:xfrm>
          <a:prstGeom prst="rect">
            <a:avLst/>
          </a:prstGeom>
        </p:spPr>
      </p:pic>
      <p:pic>
        <p:nvPicPr>
          <p:cNvPr id="7" name="Picture 6">
            <a:extLst>
              <a:ext uri="{FF2B5EF4-FFF2-40B4-BE49-F238E27FC236}">
                <a16:creationId xmlns:a16="http://schemas.microsoft.com/office/drawing/2014/main" id="{868B656D-AC20-476E-88D8-A745840337F0}"/>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l="9686" r="-1"/>
          <a:stretch/>
        </p:blipFill>
        <p:spPr bwMode="auto">
          <a:xfrm>
            <a:off x="5296909" y="1183942"/>
            <a:ext cx="3058772" cy="1332842"/>
          </a:xfrm>
          <a:prstGeom prst="rect">
            <a:avLst/>
          </a:prstGeom>
          <a:noFill/>
          <a:ln>
            <a:noFill/>
          </a:ln>
        </p:spPr>
      </p:pic>
      <p:pic>
        <p:nvPicPr>
          <p:cNvPr id="8" name="Picture 7">
            <a:extLst>
              <a:ext uri="{FF2B5EF4-FFF2-40B4-BE49-F238E27FC236}">
                <a16:creationId xmlns:a16="http://schemas.microsoft.com/office/drawing/2014/main" id="{22DBC8D0-799B-47FE-A552-96AC5DC2CEF1}"/>
              </a:ext>
            </a:extLst>
          </p:cNvPr>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bwMode="auto">
          <a:xfrm>
            <a:off x="5212084" y="2793689"/>
            <a:ext cx="3730886" cy="635311"/>
          </a:xfrm>
          <a:prstGeom prst="rect">
            <a:avLst/>
          </a:prstGeom>
          <a:noFill/>
          <a:ln>
            <a:noFill/>
          </a:ln>
        </p:spPr>
      </p:pic>
      <p:pic>
        <p:nvPicPr>
          <p:cNvPr id="10" name="Picture 9">
            <a:extLst>
              <a:ext uri="{FF2B5EF4-FFF2-40B4-BE49-F238E27FC236}">
                <a16:creationId xmlns:a16="http://schemas.microsoft.com/office/drawing/2014/main" id="{95C0963B-F23E-4F0E-89BD-FDB032A6A0FD}"/>
              </a:ext>
            </a:extLst>
          </p:cNvPr>
          <p:cNvPicPr>
            <a:picLocks noChangeAspect="1"/>
          </p:cNvPicPr>
          <p:nvPr/>
        </p:nvPicPr>
        <p:blipFill>
          <a:blip r:embed="rId5">
            <a:extLst>
              <a:ext uri="{28A0092B-C50C-407E-A947-70E740481C1C}">
                <a14:useLocalDpi xmlns:a14="http://schemas.microsoft.com/office/drawing/2010/main"/>
              </a:ext>
            </a:extLst>
          </a:blip>
          <a:srcRect/>
          <a:stretch>
            <a:fillRect/>
          </a:stretch>
        </p:blipFill>
        <p:spPr bwMode="auto">
          <a:xfrm>
            <a:off x="8430779" y="1581407"/>
            <a:ext cx="2198122" cy="662448"/>
          </a:xfrm>
          <a:prstGeom prst="rect">
            <a:avLst/>
          </a:prstGeom>
          <a:noFill/>
          <a:ln>
            <a:noFill/>
          </a:ln>
        </p:spPr>
      </p:pic>
      <p:pic>
        <p:nvPicPr>
          <p:cNvPr id="11" name="Picture 10">
            <a:extLst>
              <a:ext uri="{FF2B5EF4-FFF2-40B4-BE49-F238E27FC236}">
                <a16:creationId xmlns:a16="http://schemas.microsoft.com/office/drawing/2014/main" id="{E539DFED-1646-48C5-B3FF-E6AE7B3AF570}"/>
              </a:ext>
            </a:extLst>
          </p:cNvPr>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bwMode="auto">
          <a:xfrm>
            <a:off x="6096000" y="3933296"/>
            <a:ext cx="1455030" cy="1455030"/>
          </a:xfrm>
          <a:prstGeom prst="rect">
            <a:avLst/>
          </a:prstGeom>
          <a:noFill/>
          <a:ln>
            <a:noFill/>
          </a:ln>
        </p:spPr>
      </p:pic>
      <p:pic>
        <p:nvPicPr>
          <p:cNvPr id="12" name="Picture 11">
            <a:extLst>
              <a:ext uri="{FF2B5EF4-FFF2-40B4-BE49-F238E27FC236}">
                <a16:creationId xmlns:a16="http://schemas.microsoft.com/office/drawing/2014/main" id="{8F53B7F4-B2F6-40E3-BE25-71144B0BFBD5}"/>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9529840" y="2793689"/>
            <a:ext cx="1016000" cy="1016000"/>
          </a:xfrm>
          <a:prstGeom prst="rect">
            <a:avLst/>
          </a:prstGeom>
          <a:noFill/>
          <a:ln>
            <a:noFill/>
          </a:ln>
        </p:spPr>
      </p:pic>
      <p:pic>
        <p:nvPicPr>
          <p:cNvPr id="13" name="Picture 12">
            <a:extLst>
              <a:ext uri="{FF2B5EF4-FFF2-40B4-BE49-F238E27FC236}">
                <a16:creationId xmlns:a16="http://schemas.microsoft.com/office/drawing/2014/main" id="{A67689DA-E0FC-458D-BE19-5A2AFCAF98C9}"/>
              </a:ext>
            </a:extLst>
          </p:cNvPr>
          <p:cNvPicPr>
            <a:picLocks noChangeAspect="1"/>
          </p:cNvPicPr>
          <p:nvPr/>
        </p:nvPicPr>
        <p:blipFill>
          <a:blip r:embed="rId8">
            <a:extLst>
              <a:ext uri="{28A0092B-C50C-407E-A947-70E740481C1C}">
                <a14:useLocalDpi xmlns:a14="http://schemas.microsoft.com/office/drawing/2010/main"/>
              </a:ext>
            </a:extLst>
          </a:blip>
          <a:srcRect/>
          <a:stretch>
            <a:fillRect/>
          </a:stretch>
        </p:blipFill>
        <p:spPr bwMode="auto">
          <a:xfrm>
            <a:off x="8370471" y="4359523"/>
            <a:ext cx="1932869" cy="893588"/>
          </a:xfrm>
          <a:prstGeom prst="rect">
            <a:avLst/>
          </a:prstGeom>
          <a:noFill/>
          <a:ln>
            <a:noFill/>
          </a:ln>
        </p:spPr>
      </p:pic>
      <p:sp>
        <p:nvSpPr>
          <p:cNvPr id="15" name="TextBox 14">
            <a:extLst>
              <a:ext uri="{FF2B5EF4-FFF2-40B4-BE49-F238E27FC236}">
                <a16:creationId xmlns:a16="http://schemas.microsoft.com/office/drawing/2014/main" id="{B835127D-5D25-44BC-93E2-56F67E2B74E8}"/>
              </a:ext>
            </a:extLst>
          </p:cNvPr>
          <p:cNvSpPr txBox="1"/>
          <p:nvPr/>
        </p:nvSpPr>
        <p:spPr>
          <a:xfrm>
            <a:off x="105245" y="4586016"/>
            <a:ext cx="4776473" cy="1815882"/>
          </a:xfrm>
          <a:prstGeom prst="rect">
            <a:avLst/>
          </a:prstGeom>
          <a:noFill/>
        </p:spPr>
        <p:txBody>
          <a:bodyPr wrap="square">
            <a:spAutoFit/>
          </a:bodyPr>
          <a:lstStyle/>
          <a:p>
            <a:r>
              <a:rPr lang="en-US" sz="1600" dirty="0">
                <a:solidFill>
                  <a:srgbClr val="1A1918"/>
                </a:solidFill>
              </a:rPr>
              <a:t>This Problem Based Learning Open Educational Resource as a part of the Erasmus+ Strategic Alliances Project “Digital Innovation for Service Sectors” was conceptualized and produced by Burcu Kör and Ingrid Wakkee, Amsterdam University of Applied Sciences, in collaboration with the Digital Innovation Project Partnership.</a:t>
            </a:r>
          </a:p>
        </p:txBody>
      </p:sp>
    </p:spTree>
    <p:extLst>
      <p:ext uri="{BB962C8B-B14F-4D97-AF65-F5344CB8AC3E}">
        <p14:creationId xmlns:p14="http://schemas.microsoft.com/office/powerpoint/2010/main" val="24476573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50B1841-F140-E047-B61B-7B7EE7F8303B}"/>
              </a:ext>
            </a:extLst>
          </p:cNvPr>
          <p:cNvSpPr>
            <a:spLocks noGrp="1"/>
          </p:cNvSpPr>
          <p:nvPr>
            <p:ph type="body" sz="quarter" idx="16"/>
          </p:nvPr>
        </p:nvSpPr>
        <p:spPr>
          <a:xfrm>
            <a:off x="2105544" y="928512"/>
            <a:ext cx="3990456" cy="1243023"/>
          </a:xfrm>
        </p:spPr>
        <p:txBody>
          <a:bodyPr>
            <a:normAutofit/>
          </a:bodyPr>
          <a:lstStyle/>
          <a:p>
            <a:r>
              <a:rPr lang="en-US" sz="3600" b="1"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IDEATION &amp; IDEA MANAGEMENT</a:t>
            </a:r>
            <a:endParaRPr lang="nl-NL"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2DE3F448-4D88-4F45-A60E-C8EBC793DAC8}"/>
              </a:ext>
            </a:extLst>
          </p:cNvPr>
          <p:cNvSpPr>
            <a:spLocks noGrp="1"/>
          </p:cNvSpPr>
          <p:nvPr>
            <p:ph type="body" sz="quarter" idx="17"/>
          </p:nvPr>
        </p:nvSpPr>
        <p:spPr>
          <a:xfrm>
            <a:off x="444500" y="982018"/>
            <a:ext cx="1597544" cy="582221"/>
          </a:xfrm>
        </p:spPr>
        <p:txBody>
          <a:bodyPr>
            <a:noAutofit/>
          </a:bodyPr>
          <a:lstStyle/>
          <a:p>
            <a:r>
              <a:rPr lang="en-US" sz="3600" dirty="0"/>
              <a:t>Stage 2</a:t>
            </a:r>
          </a:p>
        </p:txBody>
      </p:sp>
    </p:spTree>
    <p:extLst>
      <p:ext uri="{BB962C8B-B14F-4D97-AF65-F5344CB8AC3E}">
        <p14:creationId xmlns:p14="http://schemas.microsoft.com/office/powerpoint/2010/main" val="313342681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pic>
        <p:nvPicPr>
          <p:cNvPr id="7" name="Grafik 25">
            <a:extLst>
              <a:ext uri="{FF2B5EF4-FFF2-40B4-BE49-F238E27FC236}">
                <a16:creationId xmlns:a16="http://schemas.microsoft.com/office/drawing/2014/main" id="{49E61453-54C3-4726-9F32-684839E0B7E1}"/>
              </a:ext>
            </a:extLst>
          </p:cNvPr>
          <p:cNvPicPr/>
          <p:nvPr/>
        </p:nvPicPr>
        <p:blipFill rotWithShape="1">
          <a:blip r:embed="rId3" cstate="screen">
            <a:extLst>
              <a:ext uri="{28A0092B-C50C-407E-A947-70E740481C1C}">
                <a14:useLocalDpi xmlns:a14="http://schemas.microsoft.com/office/drawing/2010/main"/>
              </a:ext>
            </a:extLst>
          </a:blip>
          <a:srcRect l="208" t="1313"/>
          <a:stretch/>
        </p:blipFill>
        <p:spPr bwMode="auto">
          <a:xfrm>
            <a:off x="397397" y="634684"/>
            <a:ext cx="10092077" cy="5674857"/>
          </a:xfrm>
          <a:prstGeom prst="rect">
            <a:avLst/>
          </a:prstGeom>
          <a:ln>
            <a:solidFill>
              <a:srgbClr val="A82279"/>
            </a:solidFill>
          </a:ln>
          <a:extLst>
            <a:ext uri="{53640926-AAD7-44D8-BBD7-CCE9431645EC}">
              <a14:shadowObscured xmlns:a14="http://schemas.microsoft.com/office/drawing/2010/main"/>
            </a:ext>
          </a:extLst>
        </p:spPr>
      </p:pic>
      <p:sp>
        <p:nvSpPr>
          <p:cNvPr id="2" name="Rectangle 1">
            <a:extLst>
              <a:ext uri="{FF2B5EF4-FFF2-40B4-BE49-F238E27FC236}">
                <a16:creationId xmlns:a16="http://schemas.microsoft.com/office/drawing/2014/main" id="{106CC852-2721-4CA6-84DA-A2F3CA7EB0A7}"/>
              </a:ext>
            </a:extLst>
          </p:cNvPr>
          <p:cNvSpPr/>
          <p:nvPr/>
        </p:nvSpPr>
        <p:spPr>
          <a:xfrm>
            <a:off x="2346187" y="1412307"/>
            <a:ext cx="2027583" cy="3650023"/>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10 min">
            <a:extLst>
              <a:ext uri="{FF2B5EF4-FFF2-40B4-BE49-F238E27FC236}">
                <a16:creationId xmlns:a16="http://schemas.microsoft.com/office/drawing/2014/main" id="{C26908F1-7D97-4C00-9CDD-BD1F799ADE43}"/>
              </a:ext>
            </a:extLst>
          </p:cNvPr>
          <p:cNvSpPr txBox="1"/>
          <p:nvPr/>
        </p:nvSpPr>
        <p:spPr>
          <a:xfrm>
            <a:off x="10608331" y="87200"/>
            <a:ext cx="1420506"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a:t>
            </a:r>
          </a:p>
          <a:p>
            <a:pPr algn="ctr"/>
            <a:r>
              <a:rPr lang="en-US" sz="2400" dirty="0">
                <a:solidFill>
                  <a:srgbClr val="A82279"/>
                </a:solidFill>
              </a:rPr>
              <a:t>Processes</a:t>
            </a:r>
            <a:endParaRPr sz="2400" dirty="0">
              <a:solidFill>
                <a:srgbClr val="A82279"/>
              </a:solidFill>
            </a:endParaRPr>
          </a:p>
        </p:txBody>
      </p:sp>
    </p:spTree>
    <p:extLst>
      <p:ext uri="{BB962C8B-B14F-4D97-AF65-F5344CB8AC3E}">
        <p14:creationId xmlns:p14="http://schemas.microsoft.com/office/powerpoint/2010/main" val="24211859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FC991-4EBB-4E58-8E0D-A45ECFCD7C5A}"/>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a:p>
        </p:txBody>
      </p:sp>
      <p:pic>
        <p:nvPicPr>
          <p:cNvPr id="6" name="Picture 5">
            <a:extLst>
              <a:ext uri="{FF2B5EF4-FFF2-40B4-BE49-F238E27FC236}">
                <a16:creationId xmlns:a16="http://schemas.microsoft.com/office/drawing/2014/main" id="{B6E3BC75-3912-45ED-AD9D-10169ED0C7C4}"/>
              </a:ext>
            </a:extLst>
          </p:cNvPr>
          <p:cNvPicPr>
            <a:picLocks noChangeAspect="1"/>
          </p:cNvPicPr>
          <p:nvPr/>
        </p:nvPicPr>
        <p:blipFill rotWithShape="1">
          <a:blip r:embed="rId3"/>
          <a:srcRect r="1915"/>
          <a:stretch/>
        </p:blipFill>
        <p:spPr>
          <a:xfrm>
            <a:off x="483595" y="197373"/>
            <a:ext cx="9902303" cy="6025943"/>
          </a:xfrm>
          <a:prstGeom prst="rect">
            <a:avLst/>
          </a:prstGeom>
        </p:spPr>
      </p:pic>
    </p:spTree>
    <p:extLst>
      <p:ext uri="{BB962C8B-B14F-4D97-AF65-F5344CB8AC3E}">
        <p14:creationId xmlns:p14="http://schemas.microsoft.com/office/powerpoint/2010/main" val="21154138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light&#10;&#10;Description automatically generated">
            <a:extLst>
              <a:ext uri="{FF2B5EF4-FFF2-40B4-BE49-F238E27FC236}">
                <a16:creationId xmlns:a16="http://schemas.microsoft.com/office/drawing/2014/main" id="{FA68DD96-4F8E-1C46-A4E2-D6575E5015FD}"/>
              </a:ext>
            </a:extLst>
          </p:cNvPr>
          <p:cNvPicPr>
            <a:picLocks noGrp="1" noChangeAspect="1"/>
          </p:cNvPicPr>
          <p:nvPr>
            <p:ph type="pic" sz="quarter" idx="10"/>
          </p:nvPr>
        </p:nvPicPr>
        <p:blipFill>
          <a:blip r:embed="rId2"/>
          <a:srcRect l="18173" r="18173"/>
          <a:stretch>
            <a:fillRect/>
          </a:stretch>
        </p:blipFill>
        <p:spPr/>
      </p:pic>
      <p:sp>
        <p:nvSpPr>
          <p:cNvPr id="6" name="Text Placeholder 5">
            <a:extLst>
              <a:ext uri="{FF2B5EF4-FFF2-40B4-BE49-F238E27FC236}">
                <a16:creationId xmlns:a16="http://schemas.microsoft.com/office/drawing/2014/main" id="{83E5EEED-35C6-8D44-AD32-2F4727F327B8}"/>
              </a:ext>
            </a:extLst>
          </p:cNvPr>
          <p:cNvSpPr>
            <a:spLocks noGrp="1"/>
          </p:cNvSpPr>
          <p:nvPr>
            <p:ph type="body" sz="quarter" idx="18"/>
          </p:nvPr>
        </p:nvSpPr>
        <p:spPr/>
        <p:txBody>
          <a:bodyPr/>
          <a:lstStyle/>
          <a:p>
            <a:endParaRPr lang="en-US"/>
          </a:p>
        </p:txBody>
      </p:sp>
      <p:sp>
        <p:nvSpPr>
          <p:cNvPr id="5" name="Text Placeholder 4">
            <a:extLst>
              <a:ext uri="{FF2B5EF4-FFF2-40B4-BE49-F238E27FC236}">
                <a16:creationId xmlns:a16="http://schemas.microsoft.com/office/drawing/2014/main" id="{8BF078B1-2A02-BD40-8595-B804C3C59C23}"/>
              </a:ext>
            </a:extLst>
          </p:cNvPr>
          <p:cNvSpPr>
            <a:spLocks noGrp="1"/>
          </p:cNvSpPr>
          <p:nvPr>
            <p:ph type="body" sz="quarter" idx="16"/>
          </p:nvPr>
        </p:nvSpPr>
        <p:spPr/>
        <p:txBody>
          <a:bodyPr/>
          <a:lstStyle/>
          <a:p>
            <a:r>
              <a:rPr lang="en-US" dirty="0"/>
              <a:t>Stage 2: Ideation &amp; Idea Management</a:t>
            </a:r>
          </a:p>
        </p:txBody>
      </p:sp>
    </p:spTree>
    <p:extLst>
      <p:ext uri="{BB962C8B-B14F-4D97-AF65-F5344CB8AC3E}">
        <p14:creationId xmlns:p14="http://schemas.microsoft.com/office/powerpoint/2010/main" val="39192901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597895" y="1425323"/>
            <a:ext cx="11311008" cy="4687682"/>
          </a:xfrm>
        </p:spPr>
        <p:txBody>
          <a:bodyPr>
            <a:normAutofit fontScale="85000" lnSpcReduction="20000"/>
          </a:bodyPr>
          <a:lstStyle/>
          <a:p>
            <a:pPr marR="57785" algn="just">
              <a:lnSpc>
                <a:spcPct val="115000"/>
              </a:lnSpc>
              <a:spcBef>
                <a:spcPts val="195"/>
              </a:spcBef>
              <a:tabLst>
                <a:tab pos="450215" algn="l"/>
              </a:tabLst>
            </a:pP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is the leader company in car-sharing services in Amsterdam.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wants to make a positive difference on an ecological, economic and social level. The mission of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is to empower people with smarter mobility, through car-sharing.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is aiming high: its goal is to remove 50% of all cars in our society.  </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R="57785" algn="just">
              <a:lnSpc>
                <a:spcPct val="115000"/>
              </a:lnSpc>
              <a:spcBef>
                <a:spcPts val="195"/>
              </a:spcBef>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You need to start to generate ideas to help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in order to reach its goals. </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R="57785" algn="just">
              <a:lnSpc>
                <a:spcPct val="115000"/>
              </a:lnSpc>
              <a:spcBef>
                <a:spcPts val="195"/>
              </a:spcBef>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The below information may be also helpful during your brainstorming process:</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57785" lvl="0" indent="-342900" algn="just">
              <a:lnSpc>
                <a:spcPct val="115000"/>
              </a:lnSpc>
              <a:spcBef>
                <a:spcPts val="195"/>
              </a:spcBef>
              <a:spcAft>
                <a:spcPts val="0"/>
              </a:spcAft>
              <a:buFont typeface="Symbol" panose="05050102010706020507" pitchFamily="18" charset="2"/>
              <a:buChar char=""/>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Car sharing service is most popular among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Millenials</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but now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sees the opportunity to expand their services to reach other age groups and, if possible, families with kids.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Felyx</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the scooter sharing company, is also growing fast.  </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marR="57785" lvl="0" indent="-342900" algn="just">
              <a:lnSpc>
                <a:spcPct val="115000"/>
              </a:lnSpc>
              <a:spcBef>
                <a:spcPts val="195"/>
              </a:spcBef>
              <a:spcAft>
                <a:spcPts val="0"/>
              </a:spcAft>
              <a:buFont typeface="Symbol" panose="05050102010706020507" pitchFamily="18" charset="2"/>
              <a:buChar char=""/>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Instead of seeing it as a threat,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is seeing it as an opportunity and has decided to oﬀer a scooter P2P sharing service. They now want to pilot their app service through an AB test.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is not sure if the scooter business should be integrated into the already existent car-sharing service app or be launched as a new app powered by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dirty="0" err="1">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wants to know if oﬀering scooters and vehicles on a single app, is confusing for users, as well as if the service language should be diﬀerent. Since car sharers are 35 - 44 years old and scooter sharers are 25 - 34 years older.</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r>
              <a:rPr lang="en-US" sz="3600" dirty="0">
                <a:effectLst/>
                <a:latin typeface="Calibri" panose="020F0502020204030204" pitchFamily="34" charset="0"/>
                <a:ea typeface="Calibri" panose="020F0502020204030204" pitchFamily="34" charset="0"/>
                <a:cs typeface="Times New Roman" panose="02020603050405020304" pitchFamily="18" charset="0"/>
              </a:rPr>
              <a:t>Stage 2: Ideation and Idea Management</a:t>
            </a:r>
            <a:endParaRPr lang="en-US" dirty="0"/>
          </a:p>
        </p:txBody>
      </p:sp>
    </p:spTree>
    <p:extLst>
      <p:ext uri="{BB962C8B-B14F-4D97-AF65-F5344CB8AC3E}">
        <p14:creationId xmlns:p14="http://schemas.microsoft.com/office/powerpoint/2010/main" val="13113872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483595" y="1739900"/>
            <a:ext cx="11311008" cy="4673600"/>
          </a:xfrm>
        </p:spPr>
        <p:txBody>
          <a:bodyPr>
            <a:normAutofit fontScale="92500" lnSpcReduction="20000"/>
          </a:bodyPr>
          <a:lstStyle/>
          <a:p>
            <a:r>
              <a:rPr lang="en-US" sz="2400" dirty="0">
                <a:effectLst/>
                <a:latin typeface="Calibri" panose="020F0502020204030204" pitchFamily="34" charset="0"/>
                <a:ea typeface="Calibri" panose="020F0502020204030204" pitchFamily="34" charset="0"/>
                <a:cs typeface="Times New Roman" panose="02020603050405020304" pitchFamily="18" charset="0"/>
              </a:rPr>
              <a:t>Reflect on the text and information given and come up with ideas for </a:t>
            </a:r>
            <a:r>
              <a:rPr lang="en-US" sz="2400" dirty="0" err="1">
                <a:effectLst/>
                <a:latin typeface="Calibri" panose="020F0502020204030204" pitchFamily="34" charset="0"/>
                <a:ea typeface="Calibri" panose="020F0502020204030204" pitchFamily="34" charset="0"/>
                <a:cs typeface="Times New Roman" panose="02020603050405020304" pitchFamily="18" charset="0"/>
              </a:rPr>
              <a:t>SnappCar</a:t>
            </a:r>
            <a:r>
              <a:rPr lang="en-US" sz="2400" dirty="0">
                <a:effectLst/>
                <a:latin typeface="Calibri" panose="020F0502020204030204" pitchFamily="34" charset="0"/>
                <a:ea typeface="Calibri" panose="020F0502020204030204" pitchFamily="34" charset="0"/>
                <a:cs typeface="Times New Roman" panose="02020603050405020304" pitchFamily="18" charset="0"/>
              </a:rPr>
              <a:t> to reach different types of users. Brainstorm ideas through the Brainwriting method.</a:t>
            </a:r>
          </a:p>
          <a:p>
            <a:r>
              <a:rPr lang="en-US" sz="2400" dirty="0">
                <a:effectLst/>
                <a:latin typeface="Calibri" panose="020F0502020204030204" pitchFamily="34" charset="0"/>
                <a:ea typeface="Calibri" panose="020F0502020204030204" pitchFamily="34" charset="0"/>
                <a:cs typeface="Times New Roman" panose="02020603050405020304" pitchFamily="18" charset="0"/>
              </a:rPr>
              <a:t>You can select the relevant tools from </a:t>
            </a:r>
            <a:r>
              <a:rPr lang="en-US" sz="2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2"/>
              </a:rPr>
              <a:t>Digital Innovation Scanner Tool</a:t>
            </a:r>
            <a:r>
              <a:rPr lang="en-US" sz="2400" dirty="0">
                <a:effectLst/>
                <a:latin typeface="Calibri" panose="020F0502020204030204" pitchFamily="34" charset="0"/>
                <a:ea typeface="Calibri" panose="020F0502020204030204" pitchFamily="34" charset="0"/>
                <a:cs typeface="Times New Roman" panose="02020603050405020304" pitchFamily="18" charset="0"/>
              </a:rPr>
              <a:t> to create a brainwriting framework. You can also use </a:t>
            </a:r>
            <a:r>
              <a:rPr lang="en-US" sz="2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hlinkClick r:id="rId3"/>
              </a:rPr>
              <a:t>Brainwriting template</a:t>
            </a:r>
            <a:r>
              <a:rPr lang="en-US" sz="2400" u="sng" dirty="0">
                <a:solidFill>
                  <a:srgbClr val="0563C1"/>
                </a:solidFill>
                <a:effectLst/>
                <a:latin typeface="Calibri" panose="020F0502020204030204" pitchFamily="34" charset="0"/>
                <a:ea typeface="Calibri" panose="020F0502020204030204" pitchFamily="34" charset="0"/>
                <a:cs typeface="Times New Roman" panose="02020603050405020304" pitchFamily="18" charset="0"/>
              </a:rPr>
              <a:t> </a:t>
            </a:r>
            <a:r>
              <a:rPr lang="en-US" sz="2400" dirty="0">
                <a:effectLst/>
                <a:latin typeface="Calibri" panose="020F0502020204030204" pitchFamily="34" charset="0"/>
                <a:ea typeface="Calibri" panose="020F0502020204030204" pitchFamily="34" charset="0"/>
                <a:cs typeface="Calibri" panose="020F0502020204030204" pitchFamily="34" charset="0"/>
              </a:rPr>
              <a:t>or </a:t>
            </a:r>
            <a:r>
              <a:rPr lang="en-US" sz="2400" u="sng" dirty="0" err="1">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Mindmap</a:t>
            </a:r>
            <a:r>
              <a:rPr lang="en-US" sz="24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 template</a:t>
            </a:r>
            <a:r>
              <a:rPr lang="en-US" sz="2400" dirty="0">
                <a:effectLst/>
                <a:latin typeface="Calibri" panose="020F0502020204030204" pitchFamily="34" charset="0"/>
                <a:ea typeface="Calibri" panose="020F0502020204030204" pitchFamily="34" charset="0"/>
                <a:cs typeface="Calibri" panose="020F0502020204030204" pitchFamily="34" charset="0"/>
              </a:rPr>
              <a:t> or </a:t>
            </a:r>
            <a:r>
              <a:rPr lang="en-US" sz="2400"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5"/>
              </a:rPr>
              <a:t>Brainstorm and Idea Prioritization template</a:t>
            </a:r>
            <a:r>
              <a:rPr lang="en-US" sz="2400" u="sng" dirty="0">
                <a:solidFill>
                  <a:srgbClr val="0070C0"/>
                </a:solidFill>
                <a:effectLst/>
                <a:latin typeface="Calibri" panose="020F0502020204030204" pitchFamily="34" charset="0"/>
                <a:ea typeface="Calibri" panose="020F0502020204030204" pitchFamily="34" charset="0"/>
                <a:cs typeface="Calibri" panose="020F0502020204030204" pitchFamily="34" charset="0"/>
              </a:rPr>
              <a:t>.</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p>
            <a:r>
              <a:rPr lang="en-US" sz="2800" dirty="0">
                <a:effectLst/>
                <a:latin typeface="Calibri" panose="020F0502020204030204" pitchFamily="34" charset="0"/>
                <a:ea typeface="Calibri" panose="020F0502020204030204" pitchFamily="34" charset="0"/>
                <a:cs typeface="Times New Roman" panose="02020603050405020304" pitchFamily="18" charset="0"/>
              </a:rPr>
              <a:t> </a:t>
            </a:r>
            <a:endParaRPr lang="nl-NL" sz="28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en-US" sz="2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Step 1:</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Everyone writes down three ideas that relate to the topic of the brainstorming. (not more than 5 minutes) </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en-US" sz="2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Step 2:</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Everyone passes their ideas to the person on their right, who will then build off of the ideas, adding bullet points to them. </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en-US" sz="2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Step 3:</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After another few minutes, everyone will pass the piece of paper (sticky notes) again until all the participants of the group have added bullet points to all the ideas. Once the ideas have made it around the circle, you can plot the ideas to a chart to discuss which ones are best to pursue (next task).</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pPr>
              <a:lnSpc>
                <a:spcPct val="115000"/>
              </a:lnSpc>
            </a:pPr>
            <a:r>
              <a:rPr lang="en-IE" sz="3600" b="1" i="1" dirty="0">
                <a:solidFill>
                  <a:srgbClr val="000000"/>
                </a:solidFill>
                <a:effectLst/>
                <a:latin typeface="Calibri" panose="020F0502020204030204" pitchFamily="34" charset="0"/>
                <a:ea typeface="Calibri" panose="020F0502020204030204" pitchFamily="34" charset="0"/>
                <a:cs typeface="Arial" panose="020B0604020202020204" pitchFamily="34" charset="0"/>
              </a:rPr>
              <a:t>Task 1: Brainwriting method</a:t>
            </a:r>
            <a:endParaRPr lang="nl-NL" sz="3600" b="1" i="1"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spTree>
    <p:extLst>
      <p:ext uri="{BB962C8B-B14F-4D97-AF65-F5344CB8AC3E}">
        <p14:creationId xmlns:p14="http://schemas.microsoft.com/office/powerpoint/2010/main" val="405200926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A06FF7-B0F4-4761-AF26-4F29FD2024B6}"/>
              </a:ext>
            </a:extLst>
          </p:cNvPr>
          <p:cNvSpPr>
            <a:spLocks noGrp="1"/>
          </p:cNvSpPr>
          <p:nvPr>
            <p:ph type="body" sz="quarter" idx="19"/>
          </p:nvPr>
        </p:nvSpPr>
        <p:spPr>
          <a:xfrm>
            <a:off x="483596" y="1920554"/>
            <a:ext cx="11311008" cy="3786731"/>
          </a:xfrm>
        </p:spPr>
        <p:txBody>
          <a:bodyPr/>
          <a:lstStyle/>
          <a:p>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 </a:t>
            </a:r>
            <a:r>
              <a:rPr lang="en-US" sz="2400" i="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How Now Wow</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matrix is an idea selection tool and use for uncovering the best ideas. The matrix categorizes ideas based on their originality and feasibility.</a:t>
            </a:r>
            <a:endParaRPr lang="en-US" dirty="0"/>
          </a:p>
        </p:txBody>
      </p:sp>
      <p:sp>
        <p:nvSpPr>
          <p:cNvPr id="3" name="Text Placeholder 2">
            <a:extLst>
              <a:ext uri="{FF2B5EF4-FFF2-40B4-BE49-F238E27FC236}">
                <a16:creationId xmlns:a16="http://schemas.microsoft.com/office/drawing/2014/main" id="{BFADD431-3BD5-4576-BDF9-D9399CE0B3F4}"/>
              </a:ext>
            </a:extLst>
          </p:cNvPr>
          <p:cNvSpPr>
            <a:spLocks noGrp="1"/>
          </p:cNvSpPr>
          <p:nvPr>
            <p:ph type="body" sz="quarter" idx="25"/>
          </p:nvPr>
        </p:nvSpPr>
        <p:spPr/>
        <p:txBody>
          <a:bodyPr/>
          <a:lstStyle/>
          <a:p>
            <a:pPr>
              <a:lnSpc>
                <a:spcPct val="115000"/>
              </a:lnSpc>
            </a:pPr>
            <a:r>
              <a:rPr lang="en-IE" sz="3600" b="1" i="1" dirty="0">
                <a:solidFill>
                  <a:srgbClr val="000000"/>
                </a:solidFill>
                <a:effectLst/>
                <a:latin typeface="Calibri" panose="020F0502020204030204" pitchFamily="34" charset="0"/>
                <a:ea typeface="Calibri" panose="020F0502020204030204" pitchFamily="34" charset="0"/>
                <a:cs typeface="Arial" panose="020B0604020202020204" pitchFamily="34" charset="0"/>
              </a:rPr>
              <a:t>Task 2: How Now Wow matrix</a:t>
            </a:r>
            <a:endParaRPr lang="nl-NL" sz="3600" b="1" i="1" dirty="0">
              <a:solidFill>
                <a:srgbClr val="000000"/>
              </a:solidFill>
              <a:effectLst/>
              <a:latin typeface="Calibri" panose="020F0502020204030204" pitchFamily="34" charset="0"/>
              <a:ea typeface="Calibri" panose="020F0502020204030204" pitchFamily="34" charset="0"/>
              <a:cs typeface="Arial" panose="020B0604020202020204" pitchFamily="34" charset="0"/>
            </a:endParaRPr>
          </a:p>
          <a:p>
            <a:endParaRPr lang="en-US" dirty="0"/>
          </a:p>
        </p:txBody>
      </p:sp>
      <p:pic>
        <p:nvPicPr>
          <p:cNvPr id="4" name="Picture 3">
            <a:extLst>
              <a:ext uri="{FF2B5EF4-FFF2-40B4-BE49-F238E27FC236}">
                <a16:creationId xmlns:a16="http://schemas.microsoft.com/office/drawing/2014/main" id="{D30DE96A-8A57-44C2-900B-FA3BE40B3282}"/>
              </a:ext>
            </a:extLst>
          </p:cNvPr>
          <p:cNvPicPr>
            <a:picLocks noChangeAspect="1"/>
          </p:cNvPicPr>
          <p:nvPr/>
        </p:nvPicPr>
        <p:blipFill>
          <a:blip r:embed="rId2">
            <a:extLst>
              <a:ext uri="{28A0092B-C50C-407E-A947-70E740481C1C}">
                <a14:useLocalDpi xmlns:a14="http://schemas.microsoft.com/office/drawing/2010/main"/>
              </a:ext>
            </a:extLst>
          </a:blip>
          <a:srcRect/>
          <a:stretch>
            <a:fillRect/>
          </a:stretch>
        </p:blipFill>
        <p:spPr bwMode="auto">
          <a:xfrm>
            <a:off x="2159996" y="2803206"/>
            <a:ext cx="6615704" cy="3526844"/>
          </a:xfrm>
          <a:prstGeom prst="rect">
            <a:avLst/>
          </a:prstGeom>
          <a:noFill/>
          <a:ln>
            <a:noFill/>
          </a:ln>
        </p:spPr>
      </p:pic>
    </p:spTree>
    <p:extLst>
      <p:ext uri="{BB962C8B-B14F-4D97-AF65-F5344CB8AC3E}">
        <p14:creationId xmlns:p14="http://schemas.microsoft.com/office/powerpoint/2010/main" val="364803432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7F979B6-13F6-41C1-8422-F0B4F5B85599}"/>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558DABA6-EF41-4FBC-8E12-A339EBB56457}"/>
              </a:ext>
            </a:extLst>
          </p:cNvPr>
          <p:cNvSpPr>
            <a:spLocks noGrp="1"/>
          </p:cNvSpPr>
          <p:nvPr>
            <p:ph type="body" sz="quarter" idx="25"/>
          </p:nvPr>
        </p:nvSpPr>
        <p:spPr/>
        <p:txBody>
          <a:bodyPr/>
          <a:lstStyle/>
          <a:p>
            <a:endParaRPr lang="en-US"/>
          </a:p>
        </p:txBody>
      </p:sp>
      <p:sp>
        <p:nvSpPr>
          <p:cNvPr id="4" name="Text Box 2">
            <a:extLst>
              <a:ext uri="{FF2B5EF4-FFF2-40B4-BE49-F238E27FC236}">
                <a16:creationId xmlns:a16="http://schemas.microsoft.com/office/drawing/2014/main" id="{23B8D8BE-C6D6-4507-A238-A84645550032}"/>
              </a:ext>
            </a:extLst>
          </p:cNvPr>
          <p:cNvSpPr txBox="1">
            <a:spLocks noChangeArrowheads="1"/>
          </p:cNvSpPr>
          <p:nvPr/>
        </p:nvSpPr>
        <p:spPr bwMode="auto">
          <a:xfrm>
            <a:off x="483596" y="634684"/>
            <a:ext cx="10842103" cy="5344094"/>
          </a:xfrm>
          <a:prstGeom prst="rect">
            <a:avLst/>
          </a:prstGeom>
          <a:solidFill>
            <a:srgbClr val="FFFFFF"/>
          </a:solidFill>
          <a:ln w="38100">
            <a:solidFill>
              <a:schemeClr val="accent1"/>
            </a:solidFill>
            <a:miter lim="800000"/>
            <a:headEnd/>
            <a:tailEnd/>
          </a:ln>
        </p:spPr>
        <p:txBody>
          <a:bodyPr rot="0" vert="horz" wrap="square" lIns="91440" tIns="45720" rIns="91440" bIns="45720" anchor="t" anchorCtr="0">
            <a:noAutofit/>
          </a:bodyPr>
          <a:lstStyle/>
          <a:p>
            <a:pPr algn="ctr"/>
            <a:r>
              <a:rPr lang="en-US" sz="2200" b="1">
                <a:solidFill>
                  <a:srgbClr val="1A1918"/>
                </a:solidFill>
                <a:effectLst/>
                <a:latin typeface="Calibri" panose="020F0502020204030204" pitchFamily="34" charset="0"/>
                <a:ea typeface="Calibri" panose="020F0502020204030204" pitchFamily="34" charset="0"/>
                <a:cs typeface="Calibri" panose="020F0502020204030204" pitchFamily="34" charset="0"/>
              </a:rPr>
              <a:t>How do you use</a:t>
            </a:r>
            <a:r>
              <a:rPr lang="en-US" sz="2200">
                <a:solidFill>
                  <a:srgbClr val="1A1918"/>
                </a:solidFill>
                <a:effectLst/>
                <a:latin typeface="Calibri" panose="020F0502020204030204" pitchFamily="34" charset="0"/>
                <a:ea typeface="Calibri" panose="020F0502020204030204" pitchFamily="34" charset="0"/>
                <a:cs typeface="Calibri" panose="020F0502020204030204" pitchFamily="34" charset="0"/>
              </a:rPr>
              <a:t> </a:t>
            </a:r>
            <a:r>
              <a:rPr lang="en-US" sz="2200" b="1">
                <a:solidFill>
                  <a:srgbClr val="1A1918"/>
                </a:solidFill>
                <a:effectLst/>
                <a:latin typeface="Calibri" panose="020F0502020204030204" pitchFamily="34" charset="0"/>
                <a:ea typeface="Calibri" panose="020F0502020204030204" pitchFamily="34" charset="0"/>
                <a:cs typeface="Calibri" panose="020F0502020204030204" pitchFamily="34" charset="0"/>
              </a:rPr>
              <a:t>How Now Wow Matrix?</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200" b="1">
                <a:solidFill>
                  <a:srgbClr val="1A1918"/>
                </a:solidFill>
                <a:effectLst/>
                <a:latin typeface="Calibri" panose="020F0502020204030204" pitchFamily="34" charset="0"/>
                <a:ea typeface="Calibri" panose="020F0502020204030204" pitchFamily="34" charset="0"/>
                <a:cs typeface="Calibri" panose="020F0502020204030204" pitchFamily="34" charset="0"/>
              </a:rPr>
              <a:t>Step 1:  </a:t>
            </a:r>
            <a:r>
              <a:rPr lang="en-US" sz="2200">
                <a:solidFill>
                  <a:srgbClr val="1A1918"/>
                </a:solidFill>
                <a:effectLst/>
                <a:latin typeface="Calibri" panose="020F0502020204030204" pitchFamily="34" charset="0"/>
                <a:ea typeface="Calibri" panose="020F0502020204030204" pitchFamily="34" charset="0"/>
                <a:cs typeface="Calibri" panose="020F0502020204030204" pitchFamily="34" charset="0"/>
              </a:rPr>
              <a:t>List down the concepts </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200" b="1">
                <a:solidFill>
                  <a:srgbClr val="1A1918"/>
                </a:solidFill>
                <a:effectLst/>
                <a:latin typeface="Calibri" panose="020F0502020204030204" pitchFamily="34" charset="0"/>
                <a:ea typeface="Calibri" panose="020F0502020204030204" pitchFamily="34" charset="0"/>
                <a:cs typeface="Calibri" panose="020F0502020204030204" pitchFamily="34" charset="0"/>
              </a:rPr>
              <a:t>Step 2:  </a:t>
            </a:r>
            <a:r>
              <a:rPr lang="en-US" sz="2200">
                <a:solidFill>
                  <a:srgbClr val="1A1918"/>
                </a:solidFill>
                <a:effectLst/>
                <a:latin typeface="Calibri" panose="020F0502020204030204" pitchFamily="34" charset="0"/>
                <a:ea typeface="Calibri" panose="020F0502020204030204" pitchFamily="34" charset="0"/>
                <a:cs typeface="Calibri" panose="020F0502020204030204" pitchFamily="34" charset="0"/>
              </a:rPr>
              <a:t>Give each team member 3 sticky dots of each color – that is, 3 blue, 3 yellow, 3 green. 9 dots per person is typical, but go ahead and reduce/increase that number based on the time at hand and number of concepts generated.</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200" b="1">
                <a:solidFill>
                  <a:srgbClr val="1A1918"/>
                </a:solidFill>
                <a:effectLst/>
                <a:latin typeface="Calibri" panose="020F0502020204030204" pitchFamily="34" charset="0"/>
                <a:ea typeface="Calibri" panose="020F0502020204030204" pitchFamily="34" charset="0"/>
                <a:cs typeface="Calibri" panose="020F0502020204030204" pitchFamily="34" charset="0"/>
              </a:rPr>
              <a:t>Step 3:  </a:t>
            </a:r>
            <a:r>
              <a:rPr lang="en-US" sz="2200">
                <a:solidFill>
                  <a:srgbClr val="1A1918"/>
                </a:solidFill>
                <a:effectLst/>
                <a:latin typeface="Calibri" panose="020F0502020204030204" pitchFamily="34" charset="0"/>
                <a:ea typeface="Calibri" panose="020F0502020204030204" pitchFamily="34" charset="0"/>
                <a:cs typeface="Calibri" panose="020F0502020204030204" pitchFamily="34" charset="0"/>
              </a:rPr>
              <a:t>Ask each team member to step forward and vote for 3 best concepts in each category.  They need to do this by sticking a colored dot in front of each concept they choose.</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200" b="1">
                <a:solidFill>
                  <a:srgbClr val="1A1918"/>
                </a:solidFill>
                <a:effectLst/>
                <a:latin typeface="Calibri" panose="020F0502020204030204" pitchFamily="34" charset="0"/>
                <a:ea typeface="Calibri" panose="020F0502020204030204" pitchFamily="34" charset="0"/>
                <a:cs typeface="Calibri" panose="020F0502020204030204" pitchFamily="34" charset="0"/>
              </a:rPr>
              <a:t>Step 4:  </a:t>
            </a:r>
            <a:r>
              <a:rPr lang="en-US" sz="2200">
                <a:solidFill>
                  <a:srgbClr val="1A1918"/>
                </a:solidFill>
                <a:effectLst/>
                <a:latin typeface="Calibri" panose="020F0502020204030204" pitchFamily="34" charset="0"/>
                <a:ea typeface="Calibri" panose="020F0502020204030204" pitchFamily="34" charset="0"/>
                <a:cs typeface="Calibri" panose="020F0502020204030204" pitchFamily="34" charset="0"/>
              </a:rPr>
              <a:t>In the end, count the number of dots under each concept to categorize it. The highest number of dots of a certain color categorizes the idea under that color.</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en-US" sz="2200">
                <a:solidFill>
                  <a:srgbClr val="1A1918"/>
                </a:solidFill>
                <a:effectLst/>
                <a:latin typeface="Calibri" panose="020F0502020204030204" pitchFamily="34" charset="0"/>
                <a:ea typeface="Calibri" panose="020F0502020204030204" pitchFamily="34" charset="0"/>
                <a:cs typeface="Calibri" panose="020F0502020204030204" pitchFamily="34" charset="0"/>
              </a:rPr>
              <a:t>In case of a tie:</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en-US" sz="2200">
                <a:solidFill>
                  <a:srgbClr val="1A1918"/>
                </a:solidFill>
                <a:effectLst/>
                <a:latin typeface="Calibri" panose="020F0502020204030204" pitchFamily="34" charset="0"/>
                <a:ea typeface="Calibri" panose="020F0502020204030204" pitchFamily="34" charset="0"/>
                <a:cs typeface="Calibri" panose="020F0502020204030204" pitchFamily="34" charset="0"/>
              </a:rPr>
              <a:t>If blue dots = green dots, the concept is blue</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en-US" sz="2200">
                <a:solidFill>
                  <a:srgbClr val="1A1918"/>
                </a:solidFill>
                <a:effectLst/>
                <a:latin typeface="Calibri" panose="020F0502020204030204" pitchFamily="34" charset="0"/>
                <a:ea typeface="Calibri" panose="020F0502020204030204" pitchFamily="34" charset="0"/>
                <a:cs typeface="Calibri" panose="020F0502020204030204" pitchFamily="34" charset="0"/>
              </a:rPr>
              <a:t>If  yellow dots = green dots, the concept is green</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200" b="1">
                <a:solidFill>
                  <a:srgbClr val="1A1918"/>
                </a:solidFill>
                <a:effectLst/>
                <a:latin typeface="Calibri" panose="020F0502020204030204" pitchFamily="34" charset="0"/>
                <a:ea typeface="Calibri" panose="020F0502020204030204" pitchFamily="34" charset="0"/>
                <a:cs typeface="Calibri" panose="020F0502020204030204" pitchFamily="34" charset="0"/>
              </a:rPr>
              <a:t>Step 5:  </a:t>
            </a:r>
            <a:r>
              <a:rPr lang="en-US" sz="2200">
                <a:solidFill>
                  <a:srgbClr val="1A1918"/>
                </a:solidFill>
                <a:effectLst/>
                <a:latin typeface="Calibri" panose="020F0502020204030204" pitchFamily="34" charset="0"/>
                <a:ea typeface="Calibri" panose="020F0502020204030204" pitchFamily="34" charset="0"/>
                <a:cs typeface="Calibri" panose="020F0502020204030204" pitchFamily="34" charset="0"/>
              </a:rPr>
              <a:t>You now have a bucket of Now/Green concepts to work on further. Make sure you also collect the low-hanging blue ideas for immediate implementation and the yellow ideas to keep an eye on for the future.</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220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02275291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03516F-7356-C54A-9310-1808BA88061B}"/>
              </a:ext>
            </a:extLst>
          </p:cNvPr>
          <p:cNvSpPr>
            <a:spLocks noGrp="1"/>
          </p:cNvSpPr>
          <p:nvPr>
            <p:ph type="body" sz="quarter" idx="16"/>
          </p:nvPr>
        </p:nvSpPr>
        <p:spPr>
          <a:xfrm>
            <a:off x="2032973" y="1005093"/>
            <a:ext cx="4444027" cy="582221"/>
          </a:xfrm>
        </p:spPr>
        <p:txBody>
          <a:bodyPr>
            <a:noAutofit/>
          </a:bodyPr>
          <a:lstStyle/>
          <a:p>
            <a:r>
              <a:rPr lang="en-US" sz="3400" dirty="0"/>
              <a:t>Concept Development</a:t>
            </a:r>
          </a:p>
        </p:txBody>
      </p:sp>
      <p:sp>
        <p:nvSpPr>
          <p:cNvPr id="5" name="Text Placeholder 4">
            <a:extLst>
              <a:ext uri="{FF2B5EF4-FFF2-40B4-BE49-F238E27FC236}">
                <a16:creationId xmlns:a16="http://schemas.microsoft.com/office/drawing/2014/main" id="{BF5041CE-673E-444F-AD6F-64F84A781C5C}"/>
              </a:ext>
            </a:extLst>
          </p:cNvPr>
          <p:cNvSpPr>
            <a:spLocks noGrp="1"/>
          </p:cNvSpPr>
          <p:nvPr>
            <p:ph type="body" sz="quarter" idx="17"/>
          </p:nvPr>
        </p:nvSpPr>
        <p:spPr>
          <a:xfrm>
            <a:off x="406400" y="982018"/>
            <a:ext cx="1498600" cy="795982"/>
          </a:xfrm>
        </p:spPr>
        <p:txBody>
          <a:bodyPr>
            <a:noAutofit/>
          </a:bodyPr>
          <a:lstStyle/>
          <a:p>
            <a:r>
              <a:rPr lang="en-US" sz="3400" dirty="0"/>
              <a:t>Stage 3</a:t>
            </a:r>
          </a:p>
        </p:txBody>
      </p:sp>
    </p:spTree>
    <p:extLst>
      <p:ext uri="{BB962C8B-B14F-4D97-AF65-F5344CB8AC3E}">
        <p14:creationId xmlns:p14="http://schemas.microsoft.com/office/powerpoint/2010/main" val="3370101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pic>
        <p:nvPicPr>
          <p:cNvPr id="7" name="Grafik 25">
            <a:extLst>
              <a:ext uri="{FF2B5EF4-FFF2-40B4-BE49-F238E27FC236}">
                <a16:creationId xmlns:a16="http://schemas.microsoft.com/office/drawing/2014/main" id="{49E61453-54C3-4726-9F32-684839E0B7E1}"/>
              </a:ext>
            </a:extLst>
          </p:cNvPr>
          <p:cNvPicPr/>
          <p:nvPr/>
        </p:nvPicPr>
        <p:blipFill rotWithShape="1">
          <a:blip r:embed="rId3" cstate="screen">
            <a:extLst>
              <a:ext uri="{28A0092B-C50C-407E-A947-70E740481C1C}">
                <a14:useLocalDpi xmlns:a14="http://schemas.microsoft.com/office/drawing/2010/main"/>
              </a:ext>
            </a:extLst>
          </a:blip>
          <a:srcRect l="208" t="1313"/>
          <a:stretch/>
        </p:blipFill>
        <p:spPr bwMode="auto">
          <a:xfrm>
            <a:off x="397397" y="621984"/>
            <a:ext cx="10092077" cy="5674857"/>
          </a:xfrm>
          <a:prstGeom prst="rect">
            <a:avLst/>
          </a:prstGeom>
          <a:ln>
            <a:solidFill>
              <a:srgbClr val="A82279"/>
            </a:solidFill>
          </a:ln>
          <a:extLst>
            <a:ext uri="{53640926-AAD7-44D8-BBD7-CCE9431645EC}">
              <a14:shadowObscured xmlns:a14="http://schemas.microsoft.com/office/drawing/2010/main"/>
            </a:ext>
          </a:extLst>
        </p:spPr>
      </p:pic>
      <p:sp>
        <p:nvSpPr>
          <p:cNvPr id="2" name="Rectangle 1">
            <a:extLst>
              <a:ext uri="{FF2B5EF4-FFF2-40B4-BE49-F238E27FC236}">
                <a16:creationId xmlns:a16="http://schemas.microsoft.com/office/drawing/2014/main" id="{106CC852-2721-4CA6-84DA-A2F3CA7EB0A7}"/>
              </a:ext>
            </a:extLst>
          </p:cNvPr>
          <p:cNvSpPr/>
          <p:nvPr/>
        </p:nvSpPr>
        <p:spPr>
          <a:xfrm>
            <a:off x="3705087" y="1603988"/>
            <a:ext cx="2027583" cy="3650023"/>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10 min">
            <a:extLst>
              <a:ext uri="{FF2B5EF4-FFF2-40B4-BE49-F238E27FC236}">
                <a16:creationId xmlns:a16="http://schemas.microsoft.com/office/drawing/2014/main" id="{C26908F1-7D97-4C00-9CDD-BD1F799ADE43}"/>
              </a:ext>
            </a:extLst>
          </p:cNvPr>
          <p:cNvSpPr txBox="1"/>
          <p:nvPr/>
        </p:nvSpPr>
        <p:spPr>
          <a:xfrm>
            <a:off x="10608331" y="87200"/>
            <a:ext cx="1420506"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a:t>
            </a:r>
          </a:p>
          <a:p>
            <a:pPr algn="ctr"/>
            <a:r>
              <a:rPr lang="en-US" sz="2400" dirty="0">
                <a:solidFill>
                  <a:srgbClr val="A82279"/>
                </a:solidFill>
              </a:rPr>
              <a:t>Processes</a:t>
            </a:r>
            <a:endParaRPr sz="2400" dirty="0">
              <a:solidFill>
                <a:srgbClr val="A82279"/>
              </a:solidFill>
            </a:endParaRPr>
          </a:p>
        </p:txBody>
      </p:sp>
    </p:spTree>
    <p:extLst>
      <p:ext uri="{BB962C8B-B14F-4D97-AF65-F5344CB8AC3E}">
        <p14:creationId xmlns:p14="http://schemas.microsoft.com/office/powerpoint/2010/main" val="11710322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ABA3141D-CBCA-EF47-B900-B9410FC5E481}"/>
              </a:ext>
            </a:extLst>
          </p:cNvPr>
          <p:cNvSpPr>
            <a:spLocks noGrp="1"/>
          </p:cNvSpPr>
          <p:nvPr>
            <p:ph type="body" sz="quarter" idx="15"/>
          </p:nvPr>
        </p:nvSpPr>
        <p:spPr>
          <a:xfrm>
            <a:off x="6310953" y="917499"/>
            <a:ext cx="700388" cy="689518"/>
          </a:xfrm>
        </p:spPr>
        <p:txBody>
          <a:bodyPr/>
          <a:lstStyle/>
          <a:p>
            <a:endParaRPr lang="en-US"/>
          </a:p>
        </p:txBody>
      </p:sp>
      <p:sp>
        <p:nvSpPr>
          <p:cNvPr id="15" name="Text Placeholder 14">
            <a:extLst>
              <a:ext uri="{FF2B5EF4-FFF2-40B4-BE49-F238E27FC236}">
                <a16:creationId xmlns:a16="http://schemas.microsoft.com/office/drawing/2014/main" id="{F10959E2-2D39-9544-B37F-B1A40DE627B3}"/>
              </a:ext>
            </a:extLst>
          </p:cNvPr>
          <p:cNvSpPr>
            <a:spLocks noGrp="1"/>
          </p:cNvSpPr>
          <p:nvPr>
            <p:ph type="body" sz="quarter" idx="14"/>
          </p:nvPr>
        </p:nvSpPr>
        <p:spPr>
          <a:xfrm>
            <a:off x="7011340" y="917499"/>
            <a:ext cx="4465067" cy="689519"/>
          </a:xfrm>
        </p:spPr>
        <p:txBody>
          <a:bodyPr/>
          <a:lstStyle/>
          <a:p>
            <a:r>
              <a:rPr lang="en-US" dirty="0"/>
              <a:t>Preparation</a:t>
            </a:r>
          </a:p>
        </p:txBody>
      </p:sp>
      <p:sp>
        <p:nvSpPr>
          <p:cNvPr id="18" name="Text Placeholder 17">
            <a:extLst>
              <a:ext uri="{FF2B5EF4-FFF2-40B4-BE49-F238E27FC236}">
                <a16:creationId xmlns:a16="http://schemas.microsoft.com/office/drawing/2014/main" id="{3B4E19D7-84D1-1540-80FC-C5A22DA278A3}"/>
              </a:ext>
            </a:extLst>
          </p:cNvPr>
          <p:cNvSpPr>
            <a:spLocks noGrp="1"/>
          </p:cNvSpPr>
          <p:nvPr>
            <p:ph type="body" sz="quarter" idx="27"/>
          </p:nvPr>
        </p:nvSpPr>
        <p:spPr/>
        <p:txBody>
          <a:bodyPr/>
          <a:lstStyle/>
          <a:p>
            <a:r>
              <a:rPr lang="en-US" dirty="0"/>
              <a:t>PROJECT SLIDE DECK OVERVIEW</a:t>
            </a:r>
          </a:p>
        </p:txBody>
      </p:sp>
      <p:sp>
        <p:nvSpPr>
          <p:cNvPr id="19" name="Text Placeholder 18">
            <a:extLst>
              <a:ext uri="{FF2B5EF4-FFF2-40B4-BE49-F238E27FC236}">
                <a16:creationId xmlns:a16="http://schemas.microsoft.com/office/drawing/2014/main" id="{B36ADA5F-DFDA-FF42-B6E8-9FF4515FFC0C}"/>
              </a:ext>
            </a:extLst>
          </p:cNvPr>
          <p:cNvSpPr>
            <a:spLocks noGrp="1"/>
          </p:cNvSpPr>
          <p:nvPr>
            <p:ph type="body" sz="quarter" idx="28"/>
          </p:nvPr>
        </p:nvSpPr>
        <p:spPr/>
        <p:txBody>
          <a:bodyPr>
            <a:normAutofit fontScale="92500"/>
          </a:bodyPr>
          <a:lstStyle/>
          <a:p>
            <a:r>
              <a:rPr lang="en-US" dirty="0"/>
              <a:t>We have provided flexible teaching resources. The collection of lecture slides shall give you an indication of the structure and contents. Depending on your course’s context, you can adapt the slides according to your specific needs.</a:t>
            </a:r>
          </a:p>
        </p:txBody>
      </p:sp>
      <p:sp>
        <p:nvSpPr>
          <p:cNvPr id="17" name="Text Placeholder 16">
            <a:extLst>
              <a:ext uri="{FF2B5EF4-FFF2-40B4-BE49-F238E27FC236}">
                <a16:creationId xmlns:a16="http://schemas.microsoft.com/office/drawing/2014/main" id="{BD3C639C-90CC-9441-A338-2298D9BA63F1}"/>
              </a:ext>
            </a:extLst>
          </p:cNvPr>
          <p:cNvSpPr>
            <a:spLocks noGrp="1"/>
          </p:cNvSpPr>
          <p:nvPr>
            <p:ph type="body" sz="quarter" idx="21"/>
          </p:nvPr>
        </p:nvSpPr>
        <p:spPr/>
        <p:txBody>
          <a:bodyPr/>
          <a:lstStyle/>
          <a:p>
            <a:pPr algn="ctr"/>
            <a:r>
              <a:rPr lang="en-US" sz="2800" dirty="0"/>
              <a:t>Problem-Based Learning Open Educational Resources Slide Deck</a:t>
            </a:r>
          </a:p>
        </p:txBody>
      </p:sp>
      <p:sp>
        <p:nvSpPr>
          <p:cNvPr id="20" name="Text Placeholder 19">
            <a:extLst>
              <a:ext uri="{FF2B5EF4-FFF2-40B4-BE49-F238E27FC236}">
                <a16:creationId xmlns:a16="http://schemas.microsoft.com/office/drawing/2014/main" id="{D05D6C79-AC74-C146-8E48-5B5E6DE65942}"/>
              </a:ext>
            </a:extLst>
          </p:cNvPr>
          <p:cNvSpPr>
            <a:spLocks noGrp="1"/>
          </p:cNvSpPr>
          <p:nvPr>
            <p:ph type="body" sz="quarter" idx="29"/>
          </p:nvPr>
        </p:nvSpPr>
        <p:spPr>
          <a:xfrm>
            <a:off x="6332656" y="1681765"/>
            <a:ext cx="700388" cy="689518"/>
          </a:xfrm>
        </p:spPr>
        <p:txBody>
          <a:bodyPr/>
          <a:lstStyle/>
          <a:p>
            <a:endParaRPr lang="en-US"/>
          </a:p>
        </p:txBody>
      </p:sp>
      <p:sp>
        <p:nvSpPr>
          <p:cNvPr id="21" name="Text Placeholder 20">
            <a:extLst>
              <a:ext uri="{FF2B5EF4-FFF2-40B4-BE49-F238E27FC236}">
                <a16:creationId xmlns:a16="http://schemas.microsoft.com/office/drawing/2014/main" id="{EB9325C9-9340-B244-9DE4-A3013EA33F66}"/>
              </a:ext>
            </a:extLst>
          </p:cNvPr>
          <p:cNvSpPr>
            <a:spLocks noGrp="1"/>
          </p:cNvSpPr>
          <p:nvPr>
            <p:ph type="body" sz="quarter" idx="30"/>
          </p:nvPr>
        </p:nvSpPr>
        <p:spPr>
          <a:xfrm>
            <a:off x="7033043" y="1681766"/>
            <a:ext cx="4465067" cy="689519"/>
          </a:xfrm>
        </p:spPr>
        <p:txBody>
          <a:bodyPr/>
          <a:lstStyle/>
          <a:p>
            <a:r>
              <a:rPr lang="en-US" dirty="0"/>
              <a:t>Opportunity Identification</a:t>
            </a:r>
          </a:p>
        </p:txBody>
      </p:sp>
      <p:sp>
        <p:nvSpPr>
          <p:cNvPr id="22" name="Text Placeholder 21">
            <a:extLst>
              <a:ext uri="{FF2B5EF4-FFF2-40B4-BE49-F238E27FC236}">
                <a16:creationId xmlns:a16="http://schemas.microsoft.com/office/drawing/2014/main" id="{0DB85D35-044B-9248-BD73-6EC2DCB05190}"/>
              </a:ext>
            </a:extLst>
          </p:cNvPr>
          <p:cNvSpPr>
            <a:spLocks noGrp="1"/>
          </p:cNvSpPr>
          <p:nvPr>
            <p:ph type="body" sz="quarter" idx="31"/>
          </p:nvPr>
        </p:nvSpPr>
        <p:spPr>
          <a:xfrm>
            <a:off x="6339235" y="2435977"/>
            <a:ext cx="700388" cy="689518"/>
          </a:xfrm>
        </p:spPr>
        <p:txBody>
          <a:bodyPr/>
          <a:lstStyle/>
          <a:p>
            <a:endParaRPr lang="en-US" dirty="0"/>
          </a:p>
        </p:txBody>
      </p:sp>
      <p:sp>
        <p:nvSpPr>
          <p:cNvPr id="23" name="Text Placeholder 22">
            <a:extLst>
              <a:ext uri="{FF2B5EF4-FFF2-40B4-BE49-F238E27FC236}">
                <a16:creationId xmlns:a16="http://schemas.microsoft.com/office/drawing/2014/main" id="{49FA7A81-79B8-D94E-BF8F-E37A81E756D3}"/>
              </a:ext>
            </a:extLst>
          </p:cNvPr>
          <p:cNvSpPr>
            <a:spLocks noGrp="1"/>
          </p:cNvSpPr>
          <p:nvPr>
            <p:ph type="body" sz="quarter" idx="32"/>
          </p:nvPr>
        </p:nvSpPr>
        <p:spPr>
          <a:xfrm>
            <a:off x="7039623" y="2435977"/>
            <a:ext cx="4465067" cy="689519"/>
          </a:xfrm>
        </p:spPr>
        <p:txBody>
          <a:bodyPr/>
          <a:lstStyle/>
          <a:p>
            <a:r>
              <a:rPr lang="en-US" dirty="0"/>
              <a:t>Ideation &amp; Idea Management</a:t>
            </a:r>
          </a:p>
        </p:txBody>
      </p:sp>
      <p:sp>
        <p:nvSpPr>
          <p:cNvPr id="24" name="Text Placeholder 23">
            <a:extLst>
              <a:ext uri="{FF2B5EF4-FFF2-40B4-BE49-F238E27FC236}">
                <a16:creationId xmlns:a16="http://schemas.microsoft.com/office/drawing/2014/main" id="{22FBF3DF-AEFA-5547-B617-BAC18C1FE497}"/>
              </a:ext>
            </a:extLst>
          </p:cNvPr>
          <p:cNvSpPr>
            <a:spLocks noGrp="1"/>
          </p:cNvSpPr>
          <p:nvPr>
            <p:ph type="body" sz="quarter" idx="33"/>
          </p:nvPr>
        </p:nvSpPr>
        <p:spPr>
          <a:xfrm>
            <a:off x="6360938" y="3200239"/>
            <a:ext cx="700388" cy="689518"/>
          </a:xfrm>
        </p:spPr>
        <p:txBody>
          <a:bodyPr/>
          <a:lstStyle/>
          <a:p>
            <a:endParaRPr lang="en-US" dirty="0"/>
          </a:p>
        </p:txBody>
      </p:sp>
      <p:sp>
        <p:nvSpPr>
          <p:cNvPr id="25" name="Text Placeholder 24">
            <a:extLst>
              <a:ext uri="{FF2B5EF4-FFF2-40B4-BE49-F238E27FC236}">
                <a16:creationId xmlns:a16="http://schemas.microsoft.com/office/drawing/2014/main" id="{48E594DC-D5C9-8D49-8D4D-BFA570DDE028}"/>
              </a:ext>
            </a:extLst>
          </p:cNvPr>
          <p:cNvSpPr>
            <a:spLocks noGrp="1"/>
          </p:cNvSpPr>
          <p:nvPr>
            <p:ph type="body" sz="quarter" idx="34"/>
          </p:nvPr>
        </p:nvSpPr>
        <p:spPr>
          <a:xfrm>
            <a:off x="7061326" y="3200239"/>
            <a:ext cx="4465067" cy="689519"/>
          </a:xfrm>
        </p:spPr>
        <p:txBody>
          <a:bodyPr/>
          <a:lstStyle/>
          <a:p>
            <a:r>
              <a:rPr lang="en-US" dirty="0"/>
              <a:t>Concept Development</a:t>
            </a:r>
          </a:p>
        </p:txBody>
      </p:sp>
      <p:sp>
        <p:nvSpPr>
          <p:cNvPr id="26" name="Text Placeholder 25">
            <a:extLst>
              <a:ext uri="{FF2B5EF4-FFF2-40B4-BE49-F238E27FC236}">
                <a16:creationId xmlns:a16="http://schemas.microsoft.com/office/drawing/2014/main" id="{BBDD5F9F-EB70-AC46-9BBF-6658C0F5DFE9}"/>
              </a:ext>
            </a:extLst>
          </p:cNvPr>
          <p:cNvSpPr>
            <a:spLocks noGrp="1"/>
          </p:cNvSpPr>
          <p:nvPr>
            <p:ph type="body" sz="quarter" idx="35"/>
          </p:nvPr>
        </p:nvSpPr>
        <p:spPr>
          <a:xfrm>
            <a:off x="6339235" y="3944410"/>
            <a:ext cx="700388" cy="689518"/>
          </a:xfrm>
        </p:spPr>
        <p:txBody>
          <a:bodyPr/>
          <a:lstStyle/>
          <a:p>
            <a:endParaRPr lang="en-US" dirty="0"/>
          </a:p>
        </p:txBody>
      </p:sp>
      <p:sp>
        <p:nvSpPr>
          <p:cNvPr id="27" name="Text Placeholder 26">
            <a:extLst>
              <a:ext uri="{FF2B5EF4-FFF2-40B4-BE49-F238E27FC236}">
                <a16:creationId xmlns:a16="http://schemas.microsoft.com/office/drawing/2014/main" id="{B9D284E1-1685-5B4A-AD72-FF41A8D7F0CF}"/>
              </a:ext>
            </a:extLst>
          </p:cNvPr>
          <p:cNvSpPr>
            <a:spLocks noGrp="1"/>
          </p:cNvSpPr>
          <p:nvPr>
            <p:ph type="body" sz="quarter" idx="36"/>
          </p:nvPr>
        </p:nvSpPr>
        <p:spPr>
          <a:xfrm>
            <a:off x="7039623" y="3944412"/>
            <a:ext cx="4465067" cy="689519"/>
          </a:xfrm>
        </p:spPr>
        <p:txBody>
          <a:bodyPr/>
          <a:lstStyle/>
          <a:p>
            <a:r>
              <a:rPr lang="en-US" dirty="0"/>
              <a:t>Service Development</a:t>
            </a:r>
          </a:p>
        </p:txBody>
      </p:sp>
      <p:sp>
        <p:nvSpPr>
          <p:cNvPr id="28" name="Text Placeholder 26">
            <a:extLst>
              <a:ext uri="{FF2B5EF4-FFF2-40B4-BE49-F238E27FC236}">
                <a16:creationId xmlns:a16="http://schemas.microsoft.com/office/drawing/2014/main" id="{3ED52F00-62DF-4F24-A627-4E56362D8E8D}"/>
              </a:ext>
            </a:extLst>
          </p:cNvPr>
          <p:cNvSpPr txBox="1">
            <a:spLocks/>
          </p:cNvSpPr>
          <p:nvPr/>
        </p:nvSpPr>
        <p:spPr>
          <a:xfrm>
            <a:off x="7101591" y="4615656"/>
            <a:ext cx="4465067" cy="689519"/>
          </a:xfrm>
          <a:prstGeom prst="rect">
            <a:avLst/>
          </a:prstGeom>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2201" kern="1200" baseline="0">
                <a:solidFill>
                  <a:srgbClr val="1A1918"/>
                </a:solidFill>
                <a:latin typeface="+mn-lt"/>
                <a:ea typeface="+mn-ea"/>
                <a:cs typeface="+mn-cs"/>
              </a:defRPr>
            </a:lvl1pPr>
            <a:lvl2pPr marL="457212"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23"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34"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46"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en-US" dirty="0"/>
              <a:t>Testing &amp; Validating Pilot Service</a:t>
            </a:r>
          </a:p>
        </p:txBody>
      </p:sp>
      <p:sp>
        <p:nvSpPr>
          <p:cNvPr id="29" name="Text Placeholder 26">
            <a:extLst>
              <a:ext uri="{FF2B5EF4-FFF2-40B4-BE49-F238E27FC236}">
                <a16:creationId xmlns:a16="http://schemas.microsoft.com/office/drawing/2014/main" id="{8C673E0A-811A-4476-AA62-1F98BCE9FC70}"/>
              </a:ext>
            </a:extLst>
          </p:cNvPr>
          <p:cNvSpPr txBox="1">
            <a:spLocks/>
          </p:cNvSpPr>
          <p:nvPr/>
        </p:nvSpPr>
        <p:spPr>
          <a:xfrm>
            <a:off x="7153509" y="5146403"/>
            <a:ext cx="4465067" cy="689519"/>
          </a:xfrm>
          <a:prstGeom prst="rect">
            <a:avLst/>
          </a:prstGeom>
        </p:spPr>
        <p:txBody>
          <a:bodyPr vert="horz" lIns="91440" tIns="45720" rIns="91440" bIns="45720" rtlCol="0" anchor="ctr">
            <a:noAutofit/>
          </a:bodyPr>
          <a:lstStyle>
            <a:lvl1pPr marL="0" indent="0" algn="l" defTabSz="914423" rtl="0" eaLnBrk="1" latinLnBrk="0" hangingPunct="1">
              <a:lnSpc>
                <a:spcPct val="90000"/>
              </a:lnSpc>
              <a:spcBef>
                <a:spcPts val="1001"/>
              </a:spcBef>
              <a:buFont typeface="Arial" panose="020B0604020202020204" pitchFamily="34" charset="0"/>
              <a:buNone/>
              <a:defRPr sz="2201" kern="1200" baseline="0">
                <a:solidFill>
                  <a:srgbClr val="1A1918"/>
                </a:solidFill>
                <a:latin typeface="+mn-lt"/>
                <a:ea typeface="+mn-ea"/>
                <a:cs typeface="+mn-cs"/>
              </a:defRPr>
            </a:lvl1pPr>
            <a:lvl2pPr marL="457212"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23"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34"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46" indent="0" algn="ctr" defTabSz="914423"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64"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6pPr>
            <a:lvl7pPr marL="2971875"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7pPr>
            <a:lvl8pPr marL="342908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8pPr>
            <a:lvl9pPr marL="3886297" indent="-228607" algn="l" defTabSz="914423" rtl="0" eaLnBrk="1" latinLnBrk="0" hangingPunct="1">
              <a:lnSpc>
                <a:spcPct val="90000"/>
              </a:lnSpc>
              <a:spcBef>
                <a:spcPts val="500"/>
              </a:spcBef>
              <a:buFont typeface="Arial" panose="020B0604020202020204" pitchFamily="34" charset="0"/>
              <a:buChar char="•"/>
              <a:defRPr sz="1801" kern="1200">
                <a:solidFill>
                  <a:schemeClr val="tx1"/>
                </a:solidFill>
                <a:latin typeface="+mn-lt"/>
                <a:ea typeface="+mn-ea"/>
                <a:cs typeface="+mn-cs"/>
              </a:defRPr>
            </a:lvl9pPr>
          </a:lstStyle>
          <a:p>
            <a:r>
              <a:rPr lang="en-US" dirty="0"/>
              <a:t>Pitch the Prototype</a:t>
            </a:r>
          </a:p>
        </p:txBody>
      </p:sp>
      <p:sp>
        <p:nvSpPr>
          <p:cNvPr id="2" name="TextBox 1">
            <a:extLst>
              <a:ext uri="{FF2B5EF4-FFF2-40B4-BE49-F238E27FC236}">
                <a16:creationId xmlns:a16="http://schemas.microsoft.com/office/drawing/2014/main" id="{FAC60AB6-AF53-4960-9D45-D275DC658AA7}"/>
              </a:ext>
            </a:extLst>
          </p:cNvPr>
          <p:cNvSpPr txBox="1"/>
          <p:nvPr/>
        </p:nvSpPr>
        <p:spPr>
          <a:xfrm>
            <a:off x="6382895" y="4660671"/>
            <a:ext cx="700387" cy="584775"/>
          </a:xfrm>
          <a:prstGeom prst="rect">
            <a:avLst/>
          </a:prstGeom>
          <a:noFill/>
        </p:spPr>
        <p:txBody>
          <a:bodyPr wrap="square" rtlCol="0">
            <a:spAutoFit/>
          </a:bodyPr>
          <a:lstStyle/>
          <a:p>
            <a:r>
              <a:rPr lang="en-US" sz="3200" dirty="0">
                <a:solidFill>
                  <a:srgbClr val="A82279"/>
                </a:solidFill>
              </a:rPr>
              <a:t>06</a:t>
            </a:r>
          </a:p>
        </p:txBody>
      </p:sp>
      <p:sp>
        <p:nvSpPr>
          <p:cNvPr id="31" name="TextBox 30">
            <a:extLst>
              <a:ext uri="{FF2B5EF4-FFF2-40B4-BE49-F238E27FC236}">
                <a16:creationId xmlns:a16="http://schemas.microsoft.com/office/drawing/2014/main" id="{9D6904BE-EC0F-4B38-89E3-413BC4CE73DF}"/>
              </a:ext>
            </a:extLst>
          </p:cNvPr>
          <p:cNvSpPr txBox="1"/>
          <p:nvPr/>
        </p:nvSpPr>
        <p:spPr>
          <a:xfrm>
            <a:off x="6401131" y="5130311"/>
            <a:ext cx="700387" cy="584775"/>
          </a:xfrm>
          <a:prstGeom prst="rect">
            <a:avLst/>
          </a:prstGeom>
          <a:noFill/>
        </p:spPr>
        <p:txBody>
          <a:bodyPr wrap="square" rtlCol="0">
            <a:spAutoFit/>
          </a:bodyPr>
          <a:lstStyle/>
          <a:p>
            <a:r>
              <a:rPr lang="en-US" sz="3200" dirty="0">
                <a:solidFill>
                  <a:srgbClr val="A82279"/>
                </a:solidFill>
              </a:rPr>
              <a:t>07</a:t>
            </a:r>
          </a:p>
        </p:txBody>
      </p:sp>
      <p:sp>
        <p:nvSpPr>
          <p:cNvPr id="32" name="TextBox 31">
            <a:extLst>
              <a:ext uri="{FF2B5EF4-FFF2-40B4-BE49-F238E27FC236}">
                <a16:creationId xmlns:a16="http://schemas.microsoft.com/office/drawing/2014/main" id="{2727C099-6456-4B0E-A3E8-F18710DF102E}"/>
              </a:ext>
            </a:extLst>
          </p:cNvPr>
          <p:cNvSpPr txBox="1"/>
          <p:nvPr/>
        </p:nvSpPr>
        <p:spPr>
          <a:xfrm>
            <a:off x="8177491" y="295350"/>
            <a:ext cx="2132763" cy="584775"/>
          </a:xfrm>
          <a:prstGeom prst="rect">
            <a:avLst/>
          </a:prstGeom>
          <a:noFill/>
        </p:spPr>
        <p:txBody>
          <a:bodyPr wrap="square">
            <a:spAutoFit/>
          </a:bodyPr>
          <a:lstStyle/>
          <a:p>
            <a:r>
              <a:rPr lang="en-US" sz="3200" b="1" dirty="0">
                <a:solidFill>
                  <a:srgbClr val="A82279"/>
                </a:solidFill>
              </a:rPr>
              <a:t>Outline</a:t>
            </a:r>
          </a:p>
        </p:txBody>
      </p:sp>
    </p:spTree>
    <p:extLst>
      <p:ext uri="{BB962C8B-B14F-4D97-AF65-F5344CB8AC3E}">
        <p14:creationId xmlns:p14="http://schemas.microsoft.com/office/powerpoint/2010/main" val="3028600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FC991-4EBB-4E58-8E0D-A45ECFCD7C5A}"/>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a:p>
        </p:txBody>
      </p:sp>
      <p:pic>
        <p:nvPicPr>
          <p:cNvPr id="5" name="Picture 4">
            <a:extLst>
              <a:ext uri="{FF2B5EF4-FFF2-40B4-BE49-F238E27FC236}">
                <a16:creationId xmlns:a16="http://schemas.microsoft.com/office/drawing/2014/main" id="{CF8C9526-D970-45B9-964E-BBDEC586DB2B}"/>
              </a:ext>
            </a:extLst>
          </p:cNvPr>
          <p:cNvPicPr>
            <a:picLocks noChangeAspect="1"/>
          </p:cNvPicPr>
          <p:nvPr/>
        </p:nvPicPr>
        <p:blipFill rotWithShape="1">
          <a:blip r:embed="rId3"/>
          <a:srcRect t="1679"/>
          <a:stretch/>
        </p:blipFill>
        <p:spPr>
          <a:xfrm>
            <a:off x="397397" y="1054099"/>
            <a:ext cx="10362204" cy="5064635"/>
          </a:xfrm>
          <a:prstGeom prst="rect">
            <a:avLst/>
          </a:prstGeom>
        </p:spPr>
      </p:pic>
    </p:spTree>
    <p:extLst>
      <p:ext uri="{BB962C8B-B14F-4D97-AF65-F5344CB8AC3E}">
        <p14:creationId xmlns:p14="http://schemas.microsoft.com/office/powerpoint/2010/main" val="79957718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text, wall, indoor, table&#10;&#10;Description automatically generated">
            <a:extLst>
              <a:ext uri="{FF2B5EF4-FFF2-40B4-BE49-F238E27FC236}">
                <a16:creationId xmlns:a16="http://schemas.microsoft.com/office/drawing/2014/main" id="{466E8DEC-655B-224F-9E9B-2F24C94084E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8484" r="18484"/>
          <a:stretch>
            <a:fillRect/>
          </a:stretch>
        </p:blipFill>
        <p:spPr/>
      </p:pic>
      <p:sp>
        <p:nvSpPr>
          <p:cNvPr id="6" name="Text Placeholder 5">
            <a:extLst>
              <a:ext uri="{FF2B5EF4-FFF2-40B4-BE49-F238E27FC236}">
                <a16:creationId xmlns:a16="http://schemas.microsoft.com/office/drawing/2014/main" id="{D8BE9869-C6D3-1649-B369-63465C0678B2}"/>
              </a:ext>
            </a:extLst>
          </p:cNvPr>
          <p:cNvSpPr>
            <a:spLocks noGrp="1"/>
          </p:cNvSpPr>
          <p:nvPr>
            <p:ph type="body" sz="quarter" idx="20"/>
          </p:nvPr>
        </p:nvSpPr>
        <p:spPr/>
        <p:txBody>
          <a:bodyPr/>
          <a:lstStyle/>
          <a:p>
            <a:r>
              <a:rPr lang="en-US" dirty="0"/>
              <a:t>Stage 3: Concept Development</a:t>
            </a:r>
          </a:p>
        </p:txBody>
      </p:sp>
      <p:sp>
        <p:nvSpPr>
          <p:cNvPr id="5" name="Text Placeholder 4">
            <a:extLst>
              <a:ext uri="{FF2B5EF4-FFF2-40B4-BE49-F238E27FC236}">
                <a16:creationId xmlns:a16="http://schemas.microsoft.com/office/drawing/2014/main" id="{0B66745C-F251-404D-88E4-1C35F92BF59F}"/>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129470200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A29753-686F-4B42-9B0B-0AEB1934CA62}"/>
              </a:ext>
            </a:extLst>
          </p:cNvPr>
          <p:cNvSpPr>
            <a:spLocks noGrp="1"/>
          </p:cNvSpPr>
          <p:nvPr>
            <p:ph type="body" sz="quarter" idx="19"/>
          </p:nvPr>
        </p:nvSpPr>
        <p:spPr>
          <a:xfrm>
            <a:off x="483596" y="1485900"/>
            <a:ext cx="11311008" cy="4411885"/>
          </a:xfrm>
        </p:spPr>
        <p:txBody>
          <a:bodyPr>
            <a:normAutofit/>
          </a:bodyPr>
          <a:lstStyle/>
          <a:p>
            <a:r>
              <a:rPr lang="en-US" dirty="0"/>
              <a:t>Once the potential innovative ideas have been evaluated, the concept of the product, service or process need to be defined. According to </a:t>
            </a:r>
            <a:r>
              <a:rPr lang="en-US" dirty="0" err="1"/>
              <a:t>Dornberger</a:t>
            </a:r>
            <a:r>
              <a:rPr lang="en-US" dirty="0"/>
              <a:t> and </a:t>
            </a:r>
            <a:r>
              <a:rPr lang="en-US" dirty="0" err="1"/>
              <a:t>Suvelza</a:t>
            </a:r>
            <a:r>
              <a:rPr lang="en-US" dirty="0"/>
              <a:t> (2012, p. 104), the definition of concept must specifically answer the below questions:</a:t>
            </a:r>
          </a:p>
          <a:p>
            <a:r>
              <a:rPr lang="en-US" dirty="0"/>
              <a:t>•	What is the product or service?</a:t>
            </a:r>
          </a:p>
          <a:p>
            <a:r>
              <a:rPr lang="en-US" dirty="0"/>
              <a:t>•	What need or desire must the product or service meet?</a:t>
            </a:r>
          </a:p>
          <a:p>
            <a:r>
              <a:rPr lang="en-US" dirty="0"/>
              <a:t>•	Who is the target of the product or service?</a:t>
            </a:r>
          </a:p>
          <a:p>
            <a:r>
              <a:rPr lang="en-US" dirty="0"/>
              <a:t>•	How is the product or service different from the competitors?</a:t>
            </a:r>
          </a:p>
          <a:p>
            <a:r>
              <a:rPr lang="en-US" dirty="0"/>
              <a:t>•	How is the product or service generated?</a:t>
            </a:r>
          </a:p>
          <a:p>
            <a:r>
              <a:rPr lang="en-US" dirty="0"/>
              <a:t>•	What is the product made of?</a:t>
            </a:r>
          </a:p>
          <a:p>
            <a:r>
              <a:rPr lang="en-US" dirty="0"/>
              <a:t>•	What are the parts or components of product or service?</a:t>
            </a:r>
          </a:p>
          <a:p>
            <a:endParaRPr lang="en-US" dirty="0"/>
          </a:p>
        </p:txBody>
      </p:sp>
      <p:sp>
        <p:nvSpPr>
          <p:cNvPr id="3" name="Text Placeholder 2">
            <a:extLst>
              <a:ext uri="{FF2B5EF4-FFF2-40B4-BE49-F238E27FC236}">
                <a16:creationId xmlns:a16="http://schemas.microsoft.com/office/drawing/2014/main" id="{3C769538-D6E6-4F4E-A248-CEF0AC616F2F}"/>
              </a:ext>
            </a:extLst>
          </p:cNvPr>
          <p:cNvSpPr>
            <a:spLocks noGrp="1"/>
          </p:cNvSpPr>
          <p:nvPr>
            <p:ph type="body" sz="quarter" idx="25"/>
          </p:nvPr>
        </p:nvSpPr>
        <p:spPr>
          <a:xfrm>
            <a:off x="483596" y="245870"/>
            <a:ext cx="9671786" cy="777623"/>
          </a:xfrm>
        </p:spPr>
        <p:txBody>
          <a:bodyPr/>
          <a:lstStyle/>
          <a:p>
            <a:r>
              <a:rPr lang="en-US" dirty="0"/>
              <a:t>Stage 3: Concept Development</a:t>
            </a:r>
          </a:p>
        </p:txBody>
      </p:sp>
    </p:spTree>
    <p:extLst>
      <p:ext uri="{BB962C8B-B14F-4D97-AF65-F5344CB8AC3E}">
        <p14:creationId xmlns:p14="http://schemas.microsoft.com/office/powerpoint/2010/main" val="31384385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BA29753-686F-4B42-9B0B-0AEB1934CA62}"/>
              </a:ext>
            </a:extLst>
          </p:cNvPr>
          <p:cNvSpPr>
            <a:spLocks noGrp="1"/>
          </p:cNvSpPr>
          <p:nvPr>
            <p:ph type="body" sz="quarter" idx="19"/>
          </p:nvPr>
        </p:nvSpPr>
        <p:spPr>
          <a:xfrm>
            <a:off x="483595" y="1562100"/>
            <a:ext cx="11311008" cy="4838700"/>
          </a:xfrm>
        </p:spPr>
        <p:txBody>
          <a:bodyPr>
            <a:normAutofit fontScale="85000" lnSpcReduction="20000"/>
          </a:bodyPr>
          <a:lstStyle/>
          <a:p>
            <a:r>
              <a:rPr lang="en-US" dirty="0"/>
              <a:t>Service Blueprinting tool helps generating concepts of potential innovative services. </a:t>
            </a:r>
          </a:p>
          <a:p>
            <a:r>
              <a:rPr lang="en-US" dirty="0"/>
              <a:t>You can select the relevant tools from Digital Innovation Scanner Tool to create How-Now-Wow matrix.  You can also use Service Blueprinting Template or an alternative template.</a:t>
            </a:r>
          </a:p>
          <a:p>
            <a:r>
              <a:rPr lang="en-US" dirty="0"/>
              <a:t>Step 1: Identify the process to be blueprinted</a:t>
            </a:r>
          </a:p>
          <a:p>
            <a:r>
              <a:rPr lang="en-US" dirty="0"/>
              <a:t>In this step, you need to determine the concept of service processes. First, you need to identify all the key activities involved in creating and delivering the service process. Meanwhile, don’t forget to answer the below questions: </a:t>
            </a:r>
          </a:p>
          <a:p>
            <a:r>
              <a:rPr lang="en-US" dirty="0"/>
              <a:t>	What is the product or service?</a:t>
            </a:r>
          </a:p>
          <a:p>
            <a:r>
              <a:rPr lang="en-US" dirty="0"/>
              <a:t>	What need or desire must the product or service meet?</a:t>
            </a:r>
          </a:p>
          <a:p>
            <a:r>
              <a:rPr lang="en-US" dirty="0"/>
              <a:t>Step 2: Identify the customer or customer segment</a:t>
            </a:r>
          </a:p>
          <a:p>
            <a:r>
              <a:rPr lang="en-US" dirty="0"/>
              <a:t>Identifying customer segments refers to division of customers into different</a:t>
            </a:r>
          </a:p>
          <a:p>
            <a:r>
              <a:rPr lang="en-US" dirty="0"/>
              <a:t>individual groups that share some similar traits (e.g. personality, interests, habits) and/or characteristics (e.g. demographics, industry, income). </a:t>
            </a:r>
          </a:p>
          <a:p>
            <a:r>
              <a:rPr lang="en-US" dirty="0"/>
              <a:t>Now you need to determine your customer (segment).  You need to answer “Who is the target of the product or service?”</a:t>
            </a:r>
          </a:p>
        </p:txBody>
      </p:sp>
      <p:sp>
        <p:nvSpPr>
          <p:cNvPr id="3" name="Text Placeholder 2">
            <a:extLst>
              <a:ext uri="{FF2B5EF4-FFF2-40B4-BE49-F238E27FC236}">
                <a16:creationId xmlns:a16="http://schemas.microsoft.com/office/drawing/2014/main" id="{3C769538-D6E6-4F4E-A248-CEF0AC616F2F}"/>
              </a:ext>
            </a:extLst>
          </p:cNvPr>
          <p:cNvSpPr>
            <a:spLocks noGrp="1"/>
          </p:cNvSpPr>
          <p:nvPr>
            <p:ph type="body" sz="quarter" idx="25"/>
          </p:nvPr>
        </p:nvSpPr>
        <p:spPr>
          <a:xfrm>
            <a:off x="483596" y="245870"/>
            <a:ext cx="9671786" cy="777623"/>
          </a:xfrm>
        </p:spPr>
        <p:txBody>
          <a:bodyPr/>
          <a:lstStyle/>
          <a:p>
            <a:r>
              <a:rPr lang="en-US" dirty="0"/>
              <a:t>Task 1: Generating concept</a:t>
            </a:r>
          </a:p>
        </p:txBody>
      </p:sp>
    </p:spTree>
    <p:extLst>
      <p:ext uri="{BB962C8B-B14F-4D97-AF65-F5344CB8AC3E}">
        <p14:creationId xmlns:p14="http://schemas.microsoft.com/office/powerpoint/2010/main" val="15006733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0C62692-380C-4D04-BC7F-7608E8BCDC90}"/>
              </a:ext>
            </a:extLst>
          </p:cNvPr>
          <p:cNvSpPr>
            <a:spLocks noGrp="1"/>
          </p:cNvSpPr>
          <p:nvPr>
            <p:ph type="body" sz="quarter" idx="19"/>
          </p:nvPr>
        </p:nvSpPr>
        <p:spPr>
          <a:xfrm>
            <a:off x="483595" y="1778000"/>
            <a:ext cx="11311008" cy="4310285"/>
          </a:xfrm>
        </p:spPr>
        <p:txBody>
          <a:bodyPr>
            <a:normAutofit fontScale="92500" lnSpcReduction="20000"/>
          </a:bodyPr>
          <a:lstStyle/>
          <a:p>
            <a:r>
              <a:rPr lang="en-US" dirty="0"/>
              <a:t>Step 3: Map the process from the customers’ point of view</a:t>
            </a:r>
          </a:p>
          <a:p>
            <a:r>
              <a:rPr lang="en-US" dirty="0"/>
              <a:t>In this step, you need to determine steps, choices, activities, and/or interactions that customer performs while interacting with a service to reach a particular goal. Customer actions can be derived from the previous innovation process or a customer-journey map.</a:t>
            </a:r>
          </a:p>
          <a:p>
            <a:r>
              <a:rPr lang="en-US" dirty="0"/>
              <a:t>Step 4: Map the contact employee actions on frontstage and backstage</a:t>
            </a:r>
          </a:p>
          <a:p>
            <a:r>
              <a:rPr lang="en-US" dirty="0"/>
              <a:t>Frontstage actions are the actions of visible contact employee and this component appears on the diagram after customer actions. Frontstage actions cover the actions happen in front of the customer. </a:t>
            </a:r>
          </a:p>
          <a:p>
            <a:r>
              <a:rPr lang="en-US" dirty="0"/>
              <a:t>Backstage actions refer to invisible contact employee actions. The backstage actions taken by contact employees that are not visible to the customer. They include non-visible interactions with the customer such as telephone calls and other activities backstage contact employees carry out to support the onstage activities. </a:t>
            </a:r>
          </a:p>
          <a:p>
            <a:r>
              <a:rPr lang="en-US" dirty="0"/>
              <a:t>Now, in the selected digital tool, map the actions what frontline contact employees do when they encounter customers face-to-face.  After this step, continue to map the behind the scene actions on backstage component in in the selected digital tool.</a:t>
            </a:r>
          </a:p>
          <a:p>
            <a:endParaRPr lang="en-US" dirty="0"/>
          </a:p>
        </p:txBody>
      </p:sp>
      <p:sp>
        <p:nvSpPr>
          <p:cNvPr id="3" name="Text Placeholder 2">
            <a:extLst>
              <a:ext uri="{FF2B5EF4-FFF2-40B4-BE49-F238E27FC236}">
                <a16:creationId xmlns:a16="http://schemas.microsoft.com/office/drawing/2014/main" id="{0B240591-91E0-4713-BEE6-E6D2D5E14B55}"/>
              </a:ext>
            </a:extLst>
          </p:cNvPr>
          <p:cNvSpPr>
            <a:spLocks noGrp="1"/>
          </p:cNvSpPr>
          <p:nvPr>
            <p:ph type="body" sz="quarter" idx="25"/>
          </p:nvPr>
        </p:nvSpPr>
        <p:spPr/>
        <p:txBody>
          <a:bodyPr/>
          <a:lstStyle/>
          <a:p>
            <a:endParaRPr lang="en-US"/>
          </a:p>
        </p:txBody>
      </p:sp>
    </p:spTree>
    <p:extLst>
      <p:ext uri="{BB962C8B-B14F-4D97-AF65-F5344CB8AC3E}">
        <p14:creationId xmlns:p14="http://schemas.microsoft.com/office/powerpoint/2010/main" val="96140424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FDFB06A-4BAF-4A79-AC68-A50C5F2D75E7}"/>
              </a:ext>
            </a:extLst>
          </p:cNvPr>
          <p:cNvSpPr>
            <a:spLocks noGrp="1"/>
          </p:cNvSpPr>
          <p:nvPr>
            <p:ph type="body" sz="quarter" idx="19"/>
          </p:nvPr>
        </p:nvSpPr>
        <p:spPr>
          <a:xfrm>
            <a:off x="483595" y="2070100"/>
            <a:ext cx="11311008" cy="4018185"/>
          </a:xfrm>
        </p:spPr>
        <p:txBody>
          <a:bodyPr/>
          <a:lstStyle/>
          <a:p>
            <a:r>
              <a:rPr lang="en-US" dirty="0"/>
              <a:t>Step 5: Map support functions</a:t>
            </a:r>
          </a:p>
          <a:p>
            <a:r>
              <a:rPr lang="en-US" dirty="0"/>
              <a:t>This component supports employees in delivering a service to their customers. It includes all the actions, interactions, internal services carried out by individuals or units (not contact employees) within the company to support contact employees deliver the service. They are not visible to the customers. For example, Processes for the appliance company include credit-card verification, pricing, delivery of units to the store from the factory, writing quality tests, and so on (Gibbons, 2017).</a:t>
            </a:r>
          </a:p>
          <a:p>
            <a:r>
              <a:rPr lang="en-US" dirty="0"/>
              <a:t>In this step, map the support processes that include anything that must occur for all of the above to take place in in the selected digital tool. </a:t>
            </a:r>
          </a:p>
          <a:p>
            <a:endParaRPr lang="en-US" dirty="0"/>
          </a:p>
        </p:txBody>
      </p:sp>
      <p:sp>
        <p:nvSpPr>
          <p:cNvPr id="3" name="Text Placeholder 2">
            <a:extLst>
              <a:ext uri="{FF2B5EF4-FFF2-40B4-BE49-F238E27FC236}">
                <a16:creationId xmlns:a16="http://schemas.microsoft.com/office/drawing/2014/main" id="{088804B3-4912-498D-A5B8-45101DCAFB1B}"/>
              </a:ext>
            </a:extLst>
          </p:cNvPr>
          <p:cNvSpPr>
            <a:spLocks noGrp="1"/>
          </p:cNvSpPr>
          <p:nvPr>
            <p:ph type="body" sz="quarter" idx="25"/>
          </p:nvPr>
        </p:nvSpPr>
        <p:spPr/>
        <p:txBody>
          <a:bodyPr/>
          <a:lstStyle/>
          <a:p>
            <a:endParaRPr lang="en-US"/>
          </a:p>
        </p:txBody>
      </p:sp>
    </p:spTree>
    <p:extLst>
      <p:ext uri="{BB962C8B-B14F-4D97-AF65-F5344CB8AC3E}">
        <p14:creationId xmlns:p14="http://schemas.microsoft.com/office/powerpoint/2010/main" val="6164222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BCFEF8F-1C9B-45E2-BE9A-1F70C463F071}"/>
              </a:ext>
            </a:extLst>
          </p:cNvPr>
          <p:cNvSpPr>
            <a:spLocks noGrp="1"/>
          </p:cNvSpPr>
          <p:nvPr>
            <p:ph type="body" sz="quarter" idx="19"/>
          </p:nvPr>
        </p:nvSpPr>
        <p:spPr>
          <a:xfrm>
            <a:off x="483595" y="1981200"/>
            <a:ext cx="11311008" cy="4107085"/>
          </a:xfrm>
        </p:spPr>
        <p:txBody>
          <a:bodyPr>
            <a:normAutofit lnSpcReduction="10000"/>
          </a:bodyPr>
          <a:lstStyle/>
          <a:p>
            <a:r>
              <a:rPr lang="en-US" dirty="0"/>
              <a:t>Step 6: Link activities together for natural flow in order that they occur.</a:t>
            </a:r>
          </a:p>
          <a:p>
            <a:r>
              <a:rPr lang="en-US" dirty="0"/>
              <a:t>Now, you need to depict the direct interactions between the actions. You need to use arrows to indicate relationships, and more importantly, dependencies. A single arrow suggests a linear, one-way exchange, while a double arrow suggests the need for agreement and codependency.</a:t>
            </a:r>
          </a:p>
          <a:p>
            <a:r>
              <a:rPr lang="en-US" dirty="0"/>
              <a:t>Step 7: Add evidence  of service  at each customer action step.</a:t>
            </a:r>
          </a:p>
          <a:p>
            <a:r>
              <a:rPr lang="en-US" dirty="0"/>
              <a:t>This is the proof that the interaction actually happened. Examples can include the product itself, receipts as proof of purchase, physical storefronts, or websites (Gilson, 2020).</a:t>
            </a:r>
          </a:p>
          <a:p>
            <a:r>
              <a:rPr lang="en-US" dirty="0"/>
              <a:t>Now, you need to add the physical evidence to the map in in the selected digital tool that highlights what the customer sees or receives as tangible evidence of the service during each step of their experience. </a:t>
            </a:r>
          </a:p>
          <a:p>
            <a:endParaRPr lang="en-US" dirty="0"/>
          </a:p>
        </p:txBody>
      </p:sp>
      <p:sp>
        <p:nvSpPr>
          <p:cNvPr id="3" name="Text Placeholder 2">
            <a:extLst>
              <a:ext uri="{FF2B5EF4-FFF2-40B4-BE49-F238E27FC236}">
                <a16:creationId xmlns:a16="http://schemas.microsoft.com/office/drawing/2014/main" id="{662C9E9A-A252-477B-8C7D-B0F7EBC6E8EE}"/>
              </a:ext>
            </a:extLst>
          </p:cNvPr>
          <p:cNvSpPr>
            <a:spLocks noGrp="1"/>
          </p:cNvSpPr>
          <p:nvPr>
            <p:ph type="body" sz="quarter" idx="25"/>
          </p:nvPr>
        </p:nvSpPr>
        <p:spPr/>
        <p:txBody>
          <a:bodyPr/>
          <a:lstStyle/>
          <a:p>
            <a:endParaRPr lang="en-US"/>
          </a:p>
        </p:txBody>
      </p:sp>
    </p:spTree>
    <p:extLst>
      <p:ext uri="{BB962C8B-B14F-4D97-AF65-F5344CB8AC3E}">
        <p14:creationId xmlns:p14="http://schemas.microsoft.com/office/powerpoint/2010/main" val="33688562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509253E-653F-4BFA-B55C-27754CFD7B16}"/>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AFDD2211-D809-4CB4-8805-2B23178FF87F}"/>
              </a:ext>
            </a:extLst>
          </p:cNvPr>
          <p:cNvSpPr>
            <a:spLocks noGrp="1"/>
          </p:cNvSpPr>
          <p:nvPr>
            <p:ph type="body" sz="quarter" idx="25"/>
          </p:nvPr>
        </p:nvSpPr>
        <p:spPr/>
        <p:txBody>
          <a:bodyPr/>
          <a:lstStyle/>
          <a:p>
            <a:endParaRPr lang="en-US"/>
          </a:p>
        </p:txBody>
      </p:sp>
      <p:pic>
        <p:nvPicPr>
          <p:cNvPr id="4" name="Picture 3" descr="NNg Service Blueprint Key Elements Diagram">
            <a:extLst>
              <a:ext uri="{FF2B5EF4-FFF2-40B4-BE49-F238E27FC236}">
                <a16:creationId xmlns:a16="http://schemas.microsoft.com/office/drawing/2014/main" id="{86BB6753-576B-414B-B5EA-F31FB2CDA2D1}"/>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b="4671"/>
          <a:stretch/>
        </p:blipFill>
        <p:spPr bwMode="auto">
          <a:xfrm>
            <a:off x="2536935" y="28254"/>
            <a:ext cx="5565107" cy="5645150"/>
          </a:xfrm>
          <a:prstGeom prst="rect">
            <a:avLst/>
          </a:prstGeom>
          <a:noFill/>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1029816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DB53467-9BAA-48E5-B632-4CB74D27288E}"/>
              </a:ext>
            </a:extLst>
          </p:cNvPr>
          <p:cNvSpPr>
            <a:spLocks noGrp="1"/>
          </p:cNvSpPr>
          <p:nvPr>
            <p:ph type="body" sz="quarter" idx="19"/>
          </p:nvPr>
        </p:nvSpPr>
        <p:spPr/>
        <p:txBody>
          <a:bodyPr/>
          <a:lstStyle/>
          <a:p>
            <a:r>
              <a:rPr lang="en-US" dirty="0"/>
              <a:t>The value proposition is defined as “a clear, simple statement of the benefits, both tangible and intangible, that the company will provide, along with the approximate price it will charge each customer segment for those benefits” (Lanning and Michaels, 1988). </a:t>
            </a:r>
          </a:p>
          <a:p>
            <a:endParaRPr lang="en-US" dirty="0"/>
          </a:p>
          <a:p>
            <a:r>
              <a:rPr lang="en-US" dirty="0"/>
              <a:t>You can use the templates of “Geoff Moore’s Value Proposition Statement”, “Simon Sinek’s WHY” or “Clay Christensen’s Jobs-to-be-done” to formulate your value proposition. </a:t>
            </a:r>
          </a:p>
          <a:p>
            <a:endParaRPr lang="en-US" dirty="0"/>
          </a:p>
        </p:txBody>
      </p:sp>
      <p:sp>
        <p:nvSpPr>
          <p:cNvPr id="3" name="Text Placeholder 2">
            <a:extLst>
              <a:ext uri="{FF2B5EF4-FFF2-40B4-BE49-F238E27FC236}">
                <a16:creationId xmlns:a16="http://schemas.microsoft.com/office/drawing/2014/main" id="{02EB5E7D-FA43-4B67-9C8B-B575D01DC360}"/>
              </a:ext>
            </a:extLst>
          </p:cNvPr>
          <p:cNvSpPr>
            <a:spLocks noGrp="1"/>
          </p:cNvSpPr>
          <p:nvPr>
            <p:ph type="body" sz="quarter" idx="25"/>
          </p:nvPr>
        </p:nvSpPr>
        <p:spPr/>
        <p:txBody>
          <a:bodyPr/>
          <a:lstStyle/>
          <a:p>
            <a:r>
              <a:rPr lang="en-US" dirty="0"/>
              <a:t>Task 2: Describing concepts - Value Proposition</a:t>
            </a:r>
          </a:p>
        </p:txBody>
      </p:sp>
    </p:spTree>
    <p:extLst>
      <p:ext uri="{BB962C8B-B14F-4D97-AF65-F5344CB8AC3E}">
        <p14:creationId xmlns:p14="http://schemas.microsoft.com/office/powerpoint/2010/main" val="396452037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D809741-56A4-490E-B3E2-7E3EEB41491F}"/>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C5F9816B-74F0-4A66-935D-B8BBDA586666}"/>
              </a:ext>
            </a:extLst>
          </p:cNvPr>
          <p:cNvSpPr>
            <a:spLocks noGrp="1"/>
          </p:cNvSpPr>
          <p:nvPr>
            <p:ph type="body" sz="quarter" idx="25"/>
          </p:nvPr>
        </p:nvSpPr>
        <p:spPr/>
        <p:txBody>
          <a:bodyPr/>
          <a:lstStyle/>
          <a:p>
            <a:endParaRPr lang="en-US"/>
          </a:p>
        </p:txBody>
      </p:sp>
      <p:pic>
        <p:nvPicPr>
          <p:cNvPr id="5" name="Picture 4">
            <a:extLst>
              <a:ext uri="{FF2B5EF4-FFF2-40B4-BE49-F238E27FC236}">
                <a16:creationId xmlns:a16="http://schemas.microsoft.com/office/drawing/2014/main" id="{51B9E42A-8FD9-4A31-A014-16F61649AE6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50787" y="2085091"/>
            <a:ext cx="10527579" cy="4156324"/>
          </a:xfrm>
          <a:prstGeom prst="rect">
            <a:avLst/>
          </a:prstGeom>
        </p:spPr>
      </p:pic>
      <p:pic>
        <p:nvPicPr>
          <p:cNvPr id="1027" name="Picture 24">
            <a:extLst>
              <a:ext uri="{FF2B5EF4-FFF2-40B4-BE49-F238E27FC236}">
                <a16:creationId xmlns:a16="http://schemas.microsoft.com/office/drawing/2014/main" id="{13FB804F-7033-9271-2511-8AD395DA7617}"/>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0" y="0"/>
            <a:ext cx="3168650" cy="12065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11">
            <a:extLst>
              <a:ext uri="{FF2B5EF4-FFF2-40B4-BE49-F238E27FC236}">
                <a16:creationId xmlns:a16="http://schemas.microsoft.com/office/drawing/2014/main" id="{3F5E4599-DF3B-B93E-66B5-AF9DEB31F101}"/>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0" y="0"/>
            <a:ext cx="2730500" cy="1206500"/>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26">
            <a:extLst>
              <a:ext uri="{FF2B5EF4-FFF2-40B4-BE49-F238E27FC236}">
                <a16:creationId xmlns:a16="http://schemas.microsoft.com/office/drawing/2014/main" id="{71C04E47-14F9-780E-6A18-7E7C4FABC2E8}"/>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0" y="0"/>
            <a:ext cx="3194050" cy="1174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43366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 picture containing text, wall, indoor, table&#10;&#10;Description automatically generated">
            <a:extLst>
              <a:ext uri="{FF2B5EF4-FFF2-40B4-BE49-F238E27FC236}">
                <a16:creationId xmlns:a16="http://schemas.microsoft.com/office/drawing/2014/main" id="{466E8DEC-655B-224F-9E9B-2F24C94084E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8484" r="18484"/>
          <a:stretch>
            <a:fillRect/>
          </a:stretch>
        </p:blipFill>
        <p:spPr/>
      </p:pic>
      <p:sp>
        <p:nvSpPr>
          <p:cNvPr id="6" name="Text Placeholder 5">
            <a:extLst>
              <a:ext uri="{FF2B5EF4-FFF2-40B4-BE49-F238E27FC236}">
                <a16:creationId xmlns:a16="http://schemas.microsoft.com/office/drawing/2014/main" id="{D8BE9869-C6D3-1649-B369-63465C0678B2}"/>
              </a:ext>
            </a:extLst>
          </p:cNvPr>
          <p:cNvSpPr>
            <a:spLocks noGrp="1"/>
          </p:cNvSpPr>
          <p:nvPr>
            <p:ph type="body" sz="quarter" idx="20"/>
          </p:nvPr>
        </p:nvSpPr>
        <p:spPr>
          <a:xfrm>
            <a:off x="1396938" y="861721"/>
            <a:ext cx="4279962" cy="1480787"/>
          </a:xfrm>
        </p:spPr>
        <p:txBody>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PROBLEM-BASED LEARNING OPEN EDUCATIONAL RESOURCES</a:t>
            </a:r>
            <a:endParaRPr lang="en-US" dirty="0"/>
          </a:p>
        </p:txBody>
      </p:sp>
      <p:sp>
        <p:nvSpPr>
          <p:cNvPr id="5" name="Text Placeholder 4">
            <a:extLst>
              <a:ext uri="{FF2B5EF4-FFF2-40B4-BE49-F238E27FC236}">
                <a16:creationId xmlns:a16="http://schemas.microsoft.com/office/drawing/2014/main" id="{0B66745C-F251-404D-88E4-1C35F92BF59F}"/>
              </a:ext>
            </a:extLst>
          </p:cNvPr>
          <p:cNvSpPr>
            <a:spLocks noGrp="1"/>
          </p:cNvSpPr>
          <p:nvPr>
            <p:ph type="body" sz="quarter" idx="18"/>
          </p:nvPr>
        </p:nvSpPr>
        <p:spPr/>
        <p:txBody>
          <a:bodyPr>
            <a:normAutofit/>
          </a:bodyPr>
          <a:lstStyle/>
          <a:p>
            <a:pPr marL="228600" indent="38100" algn="just"/>
            <a:r>
              <a:rPr lang="en-US" b="1" i="1" dirty="0">
                <a:effectLst/>
                <a:ea typeface="Calibri" panose="020F0502020204030204" pitchFamily="34" charset="0"/>
              </a:rPr>
              <a:t>provide several activities to be used in-class with students </a:t>
            </a:r>
            <a:r>
              <a:rPr lang="en-US" dirty="0">
                <a:effectLst/>
                <a:ea typeface="Calibri" panose="020F0502020204030204" pitchFamily="34" charset="0"/>
              </a:rPr>
              <a:t>and </a:t>
            </a:r>
            <a:r>
              <a:rPr lang="en-US" b="1" i="1" dirty="0">
                <a:effectLst/>
                <a:ea typeface="Calibri" panose="020F0502020204030204" pitchFamily="34" charset="0"/>
              </a:rPr>
              <a:t>show how digital tools can be better used in the service development process.</a:t>
            </a:r>
            <a:endParaRPr lang="en-US" dirty="0"/>
          </a:p>
        </p:txBody>
      </p:sp>
    </p:spTree>
    <p:extLst>
      <p:ext uri="{BB962C8B-B14F-4D97-AF65-F5344CB8AC3E}">
        <p14:creationId xmlns:p14="http://schemas.microsoft.com/office/powerpoint/2010/main" val="20588771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C937FDF-2221-441E-85C6-DB663E164EB8}"/>
              </a:ext>
            </a:extLst>
          </p:cNvPr>
          <p:cNvSpPr>
            <a:spLocks noGrp="1"/>
          </p:cNvSpPr>
          <p:nvPr>
            <p:ph type="body" sz="quarter" idx="19"/>
          </p:nvPr>
        </p:nvSpPr>
        <p:spPr/>
        <p:txBody>
          <a:bodyPr/>
          <a:lstStyle/>
          <a:p>
            <a:r>
              <a:rPr lang="en-US" dirty="0"/>
              <a:t>You can use the How-Now-Wow matrix while selecting concepts process. The matrix will help you select concepts to develop further.</a:t>
            </a:r>
          </a:p>
          <a:p>
            <a:endParaRPr lang="en-US" dirty="0"/>
          </a:p>
          <a:p>
            <a:r>
              <a:rPr lang="en-US" dirty="0"/>
              <a:t>You can select the relevant tools from Digital Innovation Scanner Tool to create How-Now-Wow matrix.  You can also use How-Now-Wow matrix on Miro.</a:t>
            </a:r>
          </a:p>
          <a:p>
            <a:endParaRPr lang="en-US" dirty="0"/>
          </a:p>
          <a:p>
            <a:endParaRPr lang="en-US" dirty="0"/>
          </a:p>
        </p:txBody>
      </p:sp>
      <p:sp>
        <p:nvSpPr>
          <p:cNvPr id="3" name="Text Placeholder 2">
            <a:extLst>
              <a:ext uri="{FF2B5EF4-FFF2-40B4-BE49-F238E27FC236}">
                <a16:creationId xmlns:a16="http://schemas.microsoft.com/office/drawing/2014/main" id="{E55877A8-9B5F-4415-9D43-566E772D5232}"/>
              </a:ext>
            </a:extLst>
          </p:cNvPr>
          <p:cNvSpPr>
            <a:spLocks noGrp="1"/>
          </p:cNvSpPr>
          <p:nvPr>
            <p:ph type="body" sz="quarter" idx="25"/>
          </p:nvPr>
        </p:nvSpPr>
        <p:spPr/>
        <p:txBody>
          <a:bodyPr/>
          <a:lstStyle/>
          <a:p>
            <a:r>
              <a:rPr lang="en-US" dirty="0"/>
              <a:t>Task 3: Selecting Concepts - How Now Wow Matrix</a:t>
            </a:r>
          </a:p>
        </p:txBody>
      </p:sp>
    </p:spTree>
    <p:extLst>
      <p:ext uri="{BB962C8B-B14F-4D97-AF65-F5344CB8AC3E}">
        <p14:creationId xmlns:p14="http://schemas.microsoft.com/office/powerpoint/2010/main" val="33631800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C148C75-28FC-491A-BDA6-9D152E808E1B}"/>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50AC3B3E-EACA-4736-B056-61F15D96327A}"/>
              </a:ext>
            </a:extLst>
          </p:cNvPr>
          <p:cNvSpPr>
            <a:spLocks noGrp="1"/>
          </p:cNvSpPr>
          <p:nvPr>
            <p:ph type="body" sz="quarter" idx="25"/>
          </p:nvPr>
        </p:nvSpPr>
        <p:spPr/>
        <p:txBody>
          <a:bodyPr/>
          <a:lstStyle/>
          <a:p>
            <a:endParaRPr lang="en-US"/>
          </a:p>
        </p:txBody>
      </p:sp>
      <p:sp>
        <p:nvSpPr>
          <p:cNvPr id="4" name="Text Box 2">
            <a:extLst>
              <a:ext uri="{FF2B5EF4-FFF2-40B4-BE49-F238E27FC236}">
                <a16:creationId xmlns:a16="http://schemas.microsoft.com/office/drawing/2014/main" id="{BDB5AEF3-5D54-4423-8926-041FCFC47B13}"/>
              </a:ext>
            </a:extLst>
          </p:cNvPr>
          <p:cNvSpPr txBox="1">
            <a:spLocks noChangeArrowheads="1"/>
          </p:cNvSpPr>
          <p:nvPr/>
        </p:nvSpPr>
        <p:spPr bwMode="auto">
          <a:xfrm>
            <a:off x="483595" y="1010795"/>
            <a:ext cx="11048004" cy="5148484"/>
          </a:xfrm>
          <a:prstGeom prst="rect">
            <a:avLst/>
          </a:prstGeom>
          <a:solidFill>
            <a:srgbClr val="FFFFFF"/>
          </a:solidFill>
          <a:ln w="38100">
            <a:solidFill>
              <a:schemeClr val="accent1"/>
            </a:solidFill>
            <a:miter lim="800000"/>
            <a:headEnd/>
            <a:tailEnd/>
          </a:ln>
        </p:spPr>
        <p:txBody>
          <a:bodyPr rot="0" vert="horz" wrap="square" lIns="91440" tIns="45720" rIns="91440" bIns="45720" anchor="t" anchorCtr="0">
            <a:noAutofit/>
          </a:bodyPr>
          <a:lstStyle/>
          <a:p>
            <a:pPr algn="ctr"/>
            <a:r>
              <a:rPr lang="en-US" sz="2000" b="1"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 </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ctr"/>
            <a:r>
              <a:rPr lang="en-US" sz="2000" b="1"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How do you use</a:t>
            </a:r>
            <a:r>
              <a:rPr lang="en-US" sz="2000"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 </a:t>
            </a:r>
            <a:r>
              <a:rPr lang="en-US" sz="2000" b="1"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How Now Wow Matrix?</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000" b="1"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Step 1:  </a:t>
            </a:r>
            <a:r>
              <a:rPr lang="en-US" sz="2000"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List down the concepts </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000" b="1"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Step 2:  </a:t>
            </a:r>
            <a:r>
              <a:rPr lang="en-US" sz="2000"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Give each team member 3 sticky dots of each color – that is, 3 blue, 3 yellow, 3 green. 9 dots per person is typical, but go ahead and reduce/increase that number based on the time at hand and number of concepts generated.</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000" b="1"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Step 3:  </a:t>
            </a:r>
            <a:r>
              <a:rPr lang="en-US" sz="2000"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Ask each team member to step forward and vote for 3 best concepts in each category.  They need to do this by sticking a colored dot in front of each concept they choose.</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000" b="1"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Step 4:  </a:t>
            </a:r>
            <a:r>
              <a:rPr lang="en-US" sz="2000"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In the end, count the number of dots under each concept to categorize it. The highest number of dots of a certain color categorizes the idea under that color.</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en-US" sz="2000"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In case of a tie:</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en-US" sz="2000"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If blue dots = green dots, the concept is blue</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marL="457200" algn="just"/>
            <a:r>
              <a:rPr lang="en-US" sz="2000"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If  yellow dots = green dots, the concept is green</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sz="2000" b="1"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Step 5:  </a:t>
            </a:r>
            <a:r>
              <a:rPr lang="en-US" sz="2000" dirty="0">
                <a:solidFill>
                  <a:srgbClr val="1A1918"/>
                </a:solidFill>
                <a:effectLst/>
                <a:latin typeface="Calibri" panose="020F0502020204030204" pitchFamily="34" charset="0"/>
                <a:ea typeface="Calibri" panose="020F0502020204030204" pitchFamily="34" charset="0"/>
                <a:cs typeface="Calibri" panose="020F0502020204030204" pitchFamily="34" charset="0"/>
              </a:rPr>
              <a:t>You now have a bucket of Now/Green concepts to work on further. Make sure you also collect the low-hanging blue ideas for immediate implementation and the yellow ideas to keep an eye on for the future.</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a:p>
            <a:r>
              <a:rPr lang="en-US"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rPr>
              <a:t> </a:t>
            </a:r>
            <a:endParaRPr lang="nl-NL" sz="2000" dirty="0">
              <a:solidFill>
                <a:srgbClr val="1A1918"/>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7375510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22AE79D-5A03-9E42-9F3C-D5CC418931BE}"/>
              </a:ext>
            </a:extLst>
          </p:cNvPr>
          <p:cNvSpPr>
            <a:spLocks noGrp="1"/>
          </p:cNvSpPr>
          <p:nvPr>
            <p:ph type="body" sz="quarter" idx="16"/>
          </p:nvPr>
        </p:nvSpPr>
        <p:spPr>
          <a:xfrm>
            <a:off x="1954817" y="982018"/>
            <a:ext cx="4456029" cy="582221"/>
          </a:xfrm>
        </p:spPr>
        <p:txBody>
          <a:bodyPr>
            <a:noAutofit/>
          </a:bodyPr>
          <a:lstStyle/>
          <a:p>
            <a:r>
              <a:rPr lang="en-US" sz="3400" dirty="0"/>
              <a:t>SERVICE DEVELOPMENT</a:t>
            </a:r>
          </a:p>
        </p:txBody>
      </p:sp>
      <p:sp>
        <p:nvSpPr>
          <p:cNvPr id="3" name="Text Placeholder 2">
            <a:extLst>
              <a:ext uri="{FF2B5EF4-FFF2-40B4-BE49-F238E27FC236}">
                <a16:creationId xmlns:a16="http://schemas.microsoft.com/office/drawing/2014/main" id="{6BA1350A-BF2D-6441-9EBC-B302BA48025E}"/>
              </a:ext>
            </a:extLst>
          </p:cNvPr>
          <p:cNvSpPr>
            <a:spLocks noGrp="1"/>
          </p:cNvSpPr>
          <p:nvPr>
            <p:ph type="body" sz="quarter" idx="17"/>
          </p:nvPr>
        </p:nvSpPr>
        <p:spPr>
          <a:xfrm>
            <a:off x="422031" y="982018"/>
            <a:ext cx="1517301" cy="582221"/>
          </a:xfrm>
        </p:spPr>
        <p:txBody>
          <a:bodyPr>
            <a:noAutofit/>
          </a:bodyPr>
          <a:lstStyle/>
          <a:p>
            <a:r>
              <a:rPr lang="en-US" sz="3400" dirty="0"/>
              <a:t>Stage 4</a:t>
            </a:r>
          </a:p>
        </p:txBody>
      </p:sp>
    </p:spTree>
    <p:extLst>
      <p:ext uri="{BB962C8B-B14F-4D97-AF65-F5344CB8AC3E}">
        <p14:creationId xmlns:p14="http://schemas.microsoft.com/office/powerpoint/2010/main" val="123981453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pic>
        <p:nvPicPr>
          <p:cNvPr id="7" name="Grafik 25">
            <a:extLst>
              <a:ext uri="{FF2B5EF4-FFF2-40B4-BE49-F238E27FC236}">
                <a16:creationId xmlns:a16="http://schemas.microsoft.com/office/drawing/2014/main" id="{49E61453-54C3-4726-9F32-684839E0B7E1}"/>
              </a:ext>
            </a:extLst>
          </p:cNvPr>
          <p:cNvPicPr/>
          <p:nvPr/>
        </p:nvPicPr>
        <p:blipFill rotWithShape="1">
          <a:blip r:embed="rId3" cstate="screen">
            <a:extLst>
              <a:ext uri="{28A0092B-C50C-407E-A947-70E740481C1C}">
                <a14:useLocalDpi xmlns:a14="http://schemas.microsoft.com/office/drawing/2010/main"/>
              </a:ext>
            </a:extLst>
          </a:blip>
          <a:srcRect l="208" t="1313"/>
          <a:stretch/>
        </p:blipFill>
        <p:spPr bwMode="auto">
          <a:xfrm>
            <a:off x="427541" y="621984"/>
            <a:ext cx="10092077" cy="5674857"/>
          </a:xfrm>
          <a:prstGeom prst="rect">
            <a:avLst/>
          </a:prstGeom>
          <a:ln>
            <a:solidFill>
              <a:srgbClr val="A82279"/>
            </a:solidFill>
          </a:ln>
          <a:extLst>
            <a:ext uri="{53640926-AAD7-44D8-BBD7-CCE9431645EC}">
              <a14:shadowObscured xmlns:a14="http://schemas.microsoft.com/office/drawing/2010/main"/>
            </a:ext>
          </a:extLst>
        </p:spPr>
      </p:pic>
      <p:sp>
        <p:nvSpPr>
          <p:cNvPr id="2" name="Rectangle 1">
            <a:extLst>
              <a:ext uri="{FF2B5EF4-FFF2-40B4-BE49-F238E27FC236}">
                <a16:creationId xmlns:a16="http://schemas.microsoft.com/office/drawing/2014/main" id="{106CC852-2721-4CA6-84DA-A2F3CA7EB0A7}"/>
              </a:ext>
            </a:extLst>
          </p:cNvPr>
          <p:cNvSpPr/>
          <p:nvPr/>
        </p:nvSpPr>
        <p:spPr>
          <a:xfrm>
            <a:off x="4981228" y="2602876"/>
            <a:ext cx="2027583" cy="3650023"/>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10 min">
            <a:extLst>
              <a:ext uri="{FF2B5EF4-FFF2-40B4-BE49-F238E27FC236}">
                <a16:creationId xmlns:a16="http://schemas.microsoft.com/office/drawing/2014/main" id="{C26908F1-7D97-4C00-9CDD-BD1F799ADE43}"/>
              </a:ext>
            </a:extLst>
          </p:cNvPr>
          <p:cNvSpPr txBox="1"/>
          <p:nvPr/>
        </p:nvSpPr>
        <p:spPr>
          <a:xfrm>
            <a:off x="10608331" y="87200"/>
            <a:ext cx="1420506"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a:t>
            </a:r>
          </a:p>
          <a:p>
            <a:pPr algn="ctr"/>
            <a:r>
              <a:rPr lang="en-US" sz="2400" dirty="0">
                <a:solidFill>
                  <a:srgbClr val="A82279"/>
                </a:solidFill>
              </a:rPr>
              <a:t>Processes</a:t>
            </a:r>
            <a:endParaRPr sz="2400" dirty="0">
              <a:solidFill>
                <a:srgbClr val="A82279"/>
              </a:solidFill>
            </a:endParaRPr>
          </a:p>
        </p:txBody>
      </p:sp>
    </p:spTree>
    <p:extLst>
      <p:ext uri="{BB962C8B-B14F-4D97-AF65-F5344CB8AC3E}">
        <p14:creationId xmlns:p14="http://schemas.microsoft.com/office/powerpoint/2010/main" val="22775970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FC991-4EBB-4E58-8E0D-A45ECFCD7C5A}"/>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a:p>
        </p:txBody>
      </p:sp>
      <p:pic>
        <p:nvPicPr>
          <p:cNvPr id="6" name="Picture 5">
            <a:extLst>
              <a:ext uri="{FF2B5EF4-FFF2-40B4-BE49-F238E27FC236}">
                <a16:creationId xmlns:a16="http://schemas.microsoft.com/office/drawing/2014/main" id="{8E67D16E-3B53-46A9-8F84-997B7BBB0B87}"/>
              </a:ext>
            </a:extLst>
          </p:cNvPr>
          <p:cNvPicPr>
            <a:picLocks noChangeAspect="1"/>
          </p:cNvPicPr>
          <p:nvPr/>
        </p:nvPicPr>
        <p:blipFill>
          <a:blip r:embed="rId3"/>
          <a:stretch>
            <a:fillRect/>
          </a:stretch>
        </p:blipFill>
        <p:spPr>
          <a:xfrm>
            <a:off x="483595" y="1301775"/>
            <a:ext cx="10990959" cy="4675978"/>
          </a:xfrm>
          <a:prstGeom prst="rect">
            <a:avLst/>
          </a:prstGeom>
        </p:spPr>
      </p:pic>
    </p:spTree>
    <p:extLst>
      <p:ext uri="{BB962C8B-B14F-4D97-AF65-F5344CB8AC3E}">
        <p14:creationId xmlns:p14="http://schemas.microsoft.com/office/powerpoint/2010/main" val="134053203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descr="A picture containing text, wall, indoor, table&#10;&#10;Description automatically generated">
            <a:extLst>
              <a:ext uri="{FF2B5EF4-FFF2-40B4-BE49-F238E27FC236}">
                <a16:creationId xmlns:a16="http://schemas.microsoft.com/office/drawing/2014/main" id="{A1EA1834-B825-FE46-8129-B3FB4F75311D}"/>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l="18484" r="18484"/>
          <a:stretch>
            <a:fillRect/>
          </a:stretch>
        </p:blipFill>
        <p:spPr/>
      </p:pic>
      <p:sp>
        <p:nvSpPr>
          <p:cNvPr id="7" name="Text Placeholder 6">
            <a:extLst>
              <a:ext uri="{FF2B5EF4-FFF2-40B4-BE49-F238E27FC236}">
                <a16:creationId xmlns:a16="http://schemas.microsoft.com/office/drawing/2014/main" id="{D04D9F64-152B-D142-948E-3E6825A68E78}"/>
              </a:ext>
            </a:extLst>
          </p:cNvPr>
          <p:cNvSpPr>
            <a:spLocks noGrp="1"/>
          </p:cNvSpPr>
          <p:nvPr>
            <p:ph type="body" sz="quarter" idx="20"/>
          </p:nvPr>
        </p:nvSpPr>
        <p:spPr/>
        <p:txBody>
          <a:bodyPr/>
          <a:lstStyle/>
          <a:p>
            <a:r>
              <a:rPr lang="en-US" dirty="0"/>
              <a:t>Stage 4: Service Development</a:t>
            </a:r>
          </a:p>
        </p:txBody>
      </p:sp>
      <p:sp>
        <p:nvSpPr>
          <p:cNvPr id="3" name="Text Placeholder 2">
            <a:extLst>
              <a:ext uri="{FF2B5EF4-FFF2-40B4-BE49-F238E27FC236}">
                <a16:creationId xmlns:a16="http://schemas.microsoft.com/office/drawing/2014/main" id="{02E86627-E854-164A-B838-14047D6BB18B}"/>
              </a:ext>
            </a:extLst>
          </p:cNvPr>
          <p:cNvSpPr>
            <a:spLocks noGrp="1"/>
          </p:cNvSpPr>
          <p:nvPr>
            <p:ph type="body" sz="quarter" idx="18"/>
          </p:nvPr>
        </p:nvSpPr>
        <p:spPr/>
        <p:txBody>
          <a:bodyPr/>
          <a:lstStyle/>
          <a:p>
            <a:endParaRPr lang="en-US"/>
          </a:p>
        </p:txBody>
      </p:sp>
    </p:spTree>
    <p:extLst>
      <p:ext uri="{BB962C8B-B14F-4D97-AF65-F5344CB8AC3E}">
        <p14:creationId xmlns:p14="http://schemas.microsoft.com/office/powerpoint/2010/main" val="354467048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D3B1433-E140-314C-B6BA-7CBCFAFDC8C2}"/>
              </a:ext>
            </a:extLst>
          </p:cNvPr>
          <p:cNvSpPr>
            <a:spLocks noGrp="1"/>
          </p:cNvSpPr>
          <p:nvPr>
            <p:ph type="body" sz="quarter" idx="19"/>
          </p:nvPr>
        </p:nvSpPr>
        <p:spPr/>
        <p:txBody>
          <a:bodyPr/>
          <a:lstStyle/>
          <a:p>
            <a:r>
              <a:rPr lang="en-US" dirty="0"/>
              <a:t>As the fourth process step, the (Service) Development phase takes place. Explicitly process steps that are relevant for service innovation have been established which are the implementation of changes after having tested the concept, experimentation and/or simulation of the implemented ideas, the development of different service elements as well as the preparation for validation of the service innovation. In this process stage, implementation and integration activities such as software development would be a focus, design activities, many rounds of prototyping and developing a pilot service. Validation activities are prepared for the next stage such as planning usability tests. </a:t>
            </a:r>
          </a:p>
        </p:txBody>
      </p:sp>
      <p:sp>
        <p:nvSpPr>
          <p:cNvPr id="7" name="Text Placeholder 6">
            <a:extLst>
              <a:ext uri="{FF2B5EF4-FFF2-40B4-BE49-F238E27FC236}">
                <a16:creationId xmlns:a16="http://schemas.microsoft.com/office/drawing/2014/main" id="{A186EE07-9797-B249-A98D-6106ADA964C3}"/>
              </a:ext>
            </a:extLst>
          </p:cNvPr>
          <p:cNvSpPr>
            <a:spLocks noGrp="1"/>
          </p:cNvSpPr>
          <p:nvPr>
            <p:ph type="body" sz="quarter" idx="25"/>
          </p:nvPr>
        </p:nvSpPr>
        <p:spPr/>
        <p:txBody>
          <a:bodyPr/>
          <a:lstStyle/>
          <a:p>
            <a:r>
              <a:rPr lang="en-US" dirty="0"/>
              <a:t>Stage 4: Service Development</a:t>
            </a:r>
          </a:p>
        </p:txBody>
      </p:sp>
    </p:spTree>
    <p:extLst>
      <p:ext uri="{BB962C8B-B14F-4D97-AF65-F5344CB8AC3E}">
        <p14:creationId xmlns:p14="http://schemas.microsoft.com/office/powerpoint/2010/main" val="4396606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D687DDD-7635-4B1E-B232-B71572AA1A7D}"/>
              </a:ext>
            </a:extLst>
          </p:cNvPr>
          <p:cNvSpPr>
            <a:spLocks noGrp="1"/>
          </p:cNvSpPr>
          <p:nvPr>
            <p:ph type="body" sz="quarter" idx="19"/>
          </p:nvPr>
        </p:nvSpPr>
        <p:spPr/>
        <p:txBody>
          <a:bodyPr/>
          <a:lstStyle/>
          <a:p>
            <a:r>
              <a:rPr lang="en-US" dirty="0"/>
              <a:t>Reflect on the text and information given and design a service blueprinting flowchart for </a:t>
            </a:r>
            <a:r>
              <a:rPr lang="en-US" dirty="0" err="1"/>
              <a:t>SnappCar</a:t>
            </a:r>
            <a:r>
              <a:rPr lang="en-US" dirty="0"/>
              <a:t> new scooter sharing service. For that you need to answer:</a:t>
            </a:r>
          </a:p>
          <a:p>
            <a:r>
              <a:rPr lang="en-US" dirty="0"/>
              <a:t>•	What are the core elements of your new  urban mobility product / service?  Please use the </a:t>
            </a:r>
            <a:r>
              <a:rPr lang="en-US" dirty="0" err="1"/>
              <a:t>MoSCoW</a:t>
            </a:r>
            <a:r>
              <a:rPr lang="en-US" dirty="0"/>
              <a:t> prioritization method to do this: The acronym </a:t>
            </a:r>
            <a:r>
              <a:rPr lang="en-US" dirty="0" err="1"/>
              <a:t>MoSCoW</a:t>
            </a:r>
            <a:r>
              <a:rPr lang="en-US" dirty="0"/>
              <a:t> represents four categories of initiatives: must-have, should-have, could-have, and won’t-have, or will not have right now. Some companies also use the “W” in </a:t>
            </a:r>
            <a:r>
              <a:rPr lang="en-US" dirty="0" err="1"/>
              <a:t>MoSCoW</a:t>
            </a:r>
            <a:r>
              <a:rPr lang="en-US" dirty="0"/>
              <a:t> to mean “wish.”</a:t>
            </a:r>
          </a:p>
          <a:p>
            <a:r>
              <a:rPr lang="en-US" dirty="0"/>
              <a:t>You can select the relevant tools from Digital Innovation Scanner Tool to create </a:t>
            </a:r>
            <a:r>
              <a:rPr lang="en-US" dirty="0" err="1"/>
              <a:t>MoSCoW</a:t>
            </a:r>
            <a:r>
              <a:rPr lang="en-US" dirty="0"/>
              <a:t> diagram. You can use  </a:t>
            </a:r>
            <a:r>
              <a:rPr lang="en-US" dirty="0" err="1"/>
              <a:t>MoSCoW</a:t>
            </a:r>
            <a:r>
              <a:rPr lang="en-US" dirty="0"/>
              <a:t> method.</a:t>
            </a:r>
          </a:p>
          <a:p>
            <a:endParaRPr lang="en-US" dirty="0"/>
          </a:p>
        </p:txBody>
      </p:sp>
      <p:sp>
        <p:nvSpPr>
          <p:cNvPr id="3" name="Text Placeholder 2">
            <a:extLst>
              <a:ext uri="{FF2B5EF4-FFF2-40B4-BE49-F238E27FC236}">
                <a16:creationId xmlns:a16="http://schemas.microsoft.com/office/drawing/2014/main" id="{DA55C364-712B-4C32-938F-504CB5912E3E}"/>
              </a:ext>
            </a:extLst>
          </p:cNvPr>
          <p:cNvSpPr>
            <a:spLocks noGrp="1"/>
          </p:cNvSpPr>
          <p:nvPr>
            <p:ph type="body" sz="quarter" idx="25"/>
          </p:nvPr>
        </p:nvSpPr>
        <p:spPr/>
        <p:txBody>
          <a:bodyPr/>
          <a:lstStyle/>
          <a:p>
            <a:r>
              <a:rPr lang="en-US" dirty="0"/>
              <a:t>Task 1: </a:t>
            </a:r>
            <a:r>
              <a:rPr lang="en-US" dirty="0" err="1"/>
              <a:t>MoSCoW</a:t>
            </a:r>
            <a:r>
              <a:rPr lang="en-US" dirty="0"/>
              <a:t> Method</a:t>
            </a:r>
          </a:p>
        </p:txBody>
      </p:sp>
    </p:spTree>
    <p:extLst>
      <p:ext uri="{BB962C8B-B14F-4D97-AF65-F5344CB8AC3E}">
        <p14:creationId xmlns:p14="http://schemas.microsoft.com/office/powerpoint/2010/main" val="40459694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BB28A9-4358-4C1E-9FB1-B9D50E2411F5}"/>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02A3E3F8-E2FB-4F1F-9102-73B886C60743}"/>
              </a:ext>
            </a:extLst>
          </p:cNvPr>
          <p:cNvSpPr>
            <a:spLocks noGrp="1"/>
          </p:cNvSpPr>
          <p:nvPr>
            <p:ph type="body" sz="quarter" idx="25"/>
          </p:nvPr>
        </p:nvSpPr>
        <p:spPr/>
        <p:txBody>
          <a:bodyPr/>
          <a:lstStyle/>
          <a:p>
            <a:endParaRPr lang="en-US"/>
          </a:p>
        </p:txBody>
      </p:sp>
      <p:graphicFrame>
        <p:nvGraphicFramePr>
          <p:cNvPr id="7" name="Diagram 6">
            <a:extLst>
              <a:ext uri="{FF2B5EF4-FFF2-40B4-BE49-F238E27FC236}">
                <a16:creationId xmlns:a16="http://schemas.microsoft.com/office/drawing/2014/main" id="{163E4427-9C26-47FA-9FD2-5843E1EEA912}"/>
              </a:ext>
            </a:extLst>
          </p:cNvPr>
          <p:cNvGraphicFramePr/>
          <p:nvPr>
            <p:extLst>
              <p:ext uri="{D42A27DB-BD31-4B8C-83A1-F6EECF244321}">
                <p14:modId xmlns:p14="http://schemas.microsoft.com/office/powerpoint/2010/main" val="2563467136"/>
              </p:ext>
            </p:extLst>
          </p:nvPr>
        </p:nvGraphicFramePr>
        <p:xfrm>
          <a:off x="854109" y="1412306"/>
          <a:ext cx="9847385" cy="44860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6011128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5197734-C9E8-4A68-82AF-BEBBF594795C}"/>
              </a:ext>
            </a:extLst>
          </p:cNvPr>
          <p:cNvSpPr>
            <a:spLocks noGrp="1"/>
          </p:cNvSpPr>
          <p:nvPr>
            <p:ph type="body" sz="quarter" idx="19"/>
          </p:nvPr>
        </p:nvSpPr>
        <p:spPr/>
        <p:txBody>
          <a:bodyPr/>
          <a:lstStyle/>
          <a:p>
            <a:pPr marL="342900" indent="-342900">
              <a:buFont typeface="Arial" panose="020B0604020202020204" pitchFamily="34" charset="0"/>
              <a:buChar char="•"/>
            </a:pPr>
            <a:r>
              <a:rPr lang="en-US" dirty="0"/>
              <a:t>Go to the following site on </a:t>
            </a:r>
            <a:r>
              <a:rPr lang="en-US" dirty="0">
                <a:hlinkClick r:id="rId2"/>
              </a:rPr>
              <a:t>Canva 200+ Free </a:t>
            </a:r>
            <a:r>
              <a:rPr lang="en-US" dirty="0"/>
              <a:t>and customizable prototype templates | Canva200+ Free and customizable prototype templates | Canva and take a couple of minutes to explore some of the templates.</a:t>
            </a:r>
          </a:p>
          <a:p>
            <a:pPr marL="342900" indent="-342900">
              <a:buFont typeface="Arial" panose="020B0604020202020204" pitchFamily="34" charset="0"/>
              <a:buChar char="•"/>
            </a:pPr>
            <a:r>
              <a:rPr lang="en-US" dirty="0"/>
              <a:t>In your team discuss how such templates might help you in designing your own prototype for your urban mobility product or service. Take snap screenshots of your top 3 and them to your Miro Board so you can use them later in your presentation to the other teams. </a:t>
            </a:r>
          </a:p>
          <a:p>
            <a:endParaRPr lang="en-US" dirty="0"/>
          </a:p>
        </p:txBody>
      </p:sp>
      <p:sp>
        <p:nvSpPr>
          <p:cNvPr id="3" name="Text Placeholder 2">
            <a:extLst>
              <a:ext uri="{FF2B5EF4-FFF2-40B4-BE49-F238E27FC236}">
                <a16:creationId xmlns:a16="http://schemas.microsoft.com/office/drawing/2014/main" id="{538DD7ED-B0A6-44B1-8285-4B65462EFF4F}"/>
              </a:ext>
            </a:extLst>
          </p:cNvPr>
          <p:cNvSpPr>
            <a:spLocks noGrp="1"/>
          </p:cNvSpPr>
          <p:nvPr>
            <p:ph type="body" sz="quarter" idx="25"/>
          </p:nvPr>
        </p:nvSpPr>
        <p:spPr/>
        <p:txBody>
          <a:bodyPr/>
          <a:lstStyle/>
          <a:p>
            <a:r>
              <a:rPr lang="en-US" dirty="0"/>
              <a:t>Task 2: Design</a:t>
            </a:r>
          </a:p>
        </p:txBody>
      </p:sp>
    </p:spTree>
    <p:extLst>
      <p:ext uri="{BB962C8B-B14F-4D97-AF65-F5344CB8AC3E}">
        <p14:creationId xmlns:p14="http://schemas.microsoft.com/office/powerpoint/2010/main" val="3805262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03516F-7356-C54A-9310-1808BA88061B}"/>
              </a:ext>
            </a:extLst>
          </p:cNvPr>
          <p:cNvSpPr>
            <a:spLocks noGrp="1"/>
          </p:cNvSpPr>
          <p:nvPr>
            <p:ph type="body" sz="quarter" idx="16"/>
          </p:nvPr>
        </p:nvSpPr>
        <p:spPr>
          <a:xfrm>
            <a:off x="2236173" y="1024236"/>
            <a:ext cx="3457243" cy="582221"/>
          </a:xfrm>
        </p:spPr>
        <p:txBody>
          <a:bodyPr>
            <a:noAutofit/>
          </a:bodyPr>
          <a:lstStyle/>
          <a:p>
            <a:r>
              <a:rPr lang="en-US" sz="3600" dirty="0"/>
              <a:t>Preparation</a:t>
            </a:r>
          </a:p>
        </p:txBody>
      </p:sp>
      <p:sp>
        <p:nvSpPr>
          <p:cNvPr id="5" name="Text Placeholder 4">
            <a:extLst>
              <a:ext uri="{FF2B5EF4-FFF2-40B4-BE49-F238E27FC236}">
                <a16:creationId xmlns:a16="http://schemas.microsoft.com/office/drawing/2014/main" id="{BF5041CE-673E-444F-AD6F-64F84A781C5C}"/>
              </a:ext>
            </a:extLst>
          </p:cNvPr>
          <p:cNvSpPr>
            <a:spLocks noGrp="1"/>
          </p:cNvSpPr>
          <p:nvPr>
            <p:ph type="body" sz="quarter" idx="17"/>
          </p:nvPr>
        </p:nvSpPr>
        <p:spPr>
          <a:xfrm>
            <a:off x="762000" y="982018"/>
            <a:ext cx="977900" cy="795982"/>
          </a:xfrm>
        </p:spPr>
        <p:txBody>
          <a:bodyPr>
            <a:noAutofit/>
          </a:bodyPr>
          <a:lstStyle/>
          <a:p>
            <a:r>
              <a:rPr lang="en-US" sz="3600" dirty="0"/>
              <a:t>1</a:t>
            </a:r>
          </a:p>
        </p:txBody>
      </p:sp>
    </p:spTree>
    <p:extLst>
      <p:ext uri="{BB962C8B-B14F-4D97-AF65-F5344CB8AC3E}">
        <p14:creationId xmlns:p14="http://schemas.microsoft.com/office/powerpoint/2010/main" val="39359671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4DB849A-7F78-46FE-B19F-7C2629763328}"/>
              </a:ext>
            </a:extLst>
          </p:cNvPr>
          <p:cNvSpPr>
            <a:spLocks noGrp="1"/>
          </p:cNvSpPr>
          <p:nvPr>
            <p:ph type="body" sz="quarter" idx="19"/>
          </p:nvPr>
        </p:nvSpPr>
        <p:spPr/>
        <p:txBody>
          <a:bodyPr>
            <a:normAutofit/>
          </a:bodyPr>
          <a:lstStyle/>
          <a:p>
            <a:pPr algn="just"/>
            <a:r>
              <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 your team, create a timeline indicating a tentative plan to actually design the prototype indicating at which moments you will show/share it with your stakeholders (and how many) to obtain feedback.</a:t>
            </a: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pPr algn="just"/>
            <a:r>
              <a:rPr lang="en-US"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 </a:t>
            </a: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r>
              <a:rPr lang="en-GB" dirty="0">
                <a:effectLst/>
                <a:latin typeface="Calibri" panose="020F0502020204030204" pitchFamily="34" charset="0"/>
                <a:ea typeface="Calibri" panose="020F0502020204030204" pitchFamily="34" charset="0"/>
                <a:cs typeface="Calibri" panose="020F0502020204030204" pitchFamily="34" charset="0"/>
              </a:rPr>
              <a:t>You can select the relevant tools from </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2"/>
              </a:rPr>
              <a:t>Digital Innovation Scanner Tool</a:t>
            </a:r>
            <a:r>
              <a:rPr lang="en-GB" dirty="0">
                <a:effectLst/>
                <a:latin typeface="Calibri" panose="020F0502020204030204" pitchFamily="34" charset="0"/>
                <a:ea typeface="Calibri" panose="020F0502020204030204" pitchFamily="34" charset="0"/>
                <a:cs typeface="Calibri" panose="020F0502020204030204" pitchFamily="34" charset="0"/>
              </a:rPr>
              <a:t> to create a timeline. Students can also use </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3"/>
              </a:rPr>
              <a:t>Timeline Template</a:t>
            </a:r>
            <a:r>
              <a:rPr lang="en-GB" dirty="0">
                <a:effectLst/>
                <a:latin typeface="Calibri" panose="020F0502020204030204" pitchFamily="34" charset="0"/>
                <a:ea typeface="Calibri" panose="020F0502020204030204" pitchFamily="34" charset="0"/>
                <a:cs typeface="Calibri" panose="020F0502020204030204" pitchFamily="34" charset="0"/>
              </a:rPr>
              <a:t> or </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4"/>
              </a:rPr>
              <a:t>Gantt Chart</a:t>
            </a:r>
            <a:r>
              <a:rPr lang="en-GB" dirty="0">
                <a:effectLst/>
                <a:latin typeface="Calibri" panose="020F0502020204030204" pitchFamily="34" charset="0"/>
                <a:ea typeface="Calibri" panose="020F0502020204030204" pitchFamily="34" charset="0"/>
                <a:cs typeface="Calibri" panose="020F0502020204030204" pitchFamily="34" charset="0"/>
              </a:rPr>
              <a:t> or </a:t>
            </a:r>
            <a:r>
              <a:rPr lang="en-GB" u="sng" dirty="0">
                <a:solidFill>
                  <a:srgbClr val="0563C1"/>
                </a:solidFill>
                <a:effectLst/>
                <a:latin typeface="Calibri" panose="020F0502020204030204" pitchFamily="34" charset="0"/>
                <a:ea typeface="Calibri" panose="020F0502020204030204" pitchFamily="34" charset="0"/>
                <a:cs typeface="Calibri" panose="020F0502020204030204" pitchFamily="34" charset="0"/>
                <a:hlinkClick r:id="rId5"/>
              </a:rPr>
              <a:t>Wall of Work template</a:t>
            </a:r>
            <a:r>
              <a:rPr lang="en-GB" dirty="0">
                <a:effectLst/>
                <a:latin typeface="Calibri" panose="020F0502020204030204" pitchFamily="34" charset="0"/>
                <a:ea typeface="Calibri" panose="020F0502020204030204" pitchFamily="34" charset="0"/>
                <a:cs typeface="Calibri" panose="020F0502020204030204" pitchFamily="34" charset="0"/>
              </a:rPr>
              <a:t>. </a:t>
            </a: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3" name="Text Placeholder 2">
            <a:extLst>
              <a:ext uri="{FF2B5EF4-FFF2-40B4-BE49-F238E27FC236}">
                <a16:creationId xmlns:a16="http://schemas.microsoft.com/office/drawing/2014/main" id="{6F9A5165-1168-4FD0-9A9A-DE566460B043}"/>
              </a:ext>
            </a:extLst>
          </p:cNvPr>
          <p:cNvSpPr>
            <a:spLocks noGrp="1"/>
          </p:cNvSpPr>
          <p:nvPr>
            <p:ph type="body" sz="quarter" idx="25"/>
          </p:nvPr>
        </p:nvSpPr>
        <p:spPr/>
        <p:txBody>
          <a:bodyPr/>
          <a:lstStyle/>
          <a:p>
            <a:r>
              <a:rPr lang="en-US" dirty="0"/>
              <a:t>Task 3: Timeline</a:t>
            </a:r>
          </a:p>
        </p:txBody>
      </p:sp>
    </p:spTree>
    <p:extLst>
      <p:ext uri="{BB962C8B-B14F-4D97-AF65-F5344CB8AC3E}">
        <p14:creationId xmlns:p14="http://schemas.microsoft.com/office/powerpoint/2010/main" val="283584935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550B1841-F140-E047-B61B-7B7EE7F8303B}"/>
              </a:ext>
            </a:extLst>
          </p:cNvPr>
          <p:cNvSpPr>
            <a:spLocks noGrp="1"/>
          </p:cNvSpPr>
          <p:nvPr>
            <p:ph type="body" sz="quarter" idx="16"/>
          </p:nvPr>
        </p:nvSpPr>
        <p:spPr>
          <a:xfrm>
            <a:off x="2105544" y="928512"/>
            <a:ext cx="3990456" cy="1243023"/>
          </a:xfrm>
        </p:spPr>
        <p:txBody>
          <a:bodyPr>
            <a:normAutofit fontScale="92500" lnSpcReduction="20000"/>
          </a:bodyPr>
          <a:lstStyle/>
          <a:p>
            <a:r>
              <a:rPr lang="en-US" sz="3600" b="1" dirty="0">
                <a:solidFill>
                  <a:srgbClr val="FFFFFF"/>
                </a:solidFill>
                <a:effectLst/>
                <a:latin typeface="Calibri" panose="020F0502020204030204" pitchFamily="34" charset="0"/>
                <a:ea typeface="Calibri" panose="020F0502020204030204" pitchFamily="34" charset="0"/>
                <a:cs typeface="Calibri" panose="020F0502020204030204" pitchFamily="34" charset="0"/>
              </a:rPr>
              <a:t>TESTING &amp; VALIDATING PILOT SERVICE</a:t>
            </a:r>
            <a:endParaRPr lang="nl-NL" sz="36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5" name="Text Placeholder 4">
            <a:extLst>
              <a:ext uri="{FF2B5EF4-FFF2-40B4-BE49-F238E27FC236}">
                <a16:creationId xmlns:a16="http://schemas.microsoft.com/office/drawing/2014/main" id="{2DE3F448-4D88-4F45-A60E-C8EBC793DAC8}"/>
              </a:ext>
            </a:extLst>
          </p:cNvPr>
          <p:cNvSpPr>
            <a:spLocks noGrp="1"/>
          </p:cNvSpPr>
          <p:nvPr>
            <p:ph type="body" sz="quarter" idx="17"/>
          </p:nvPr>
        </p:nvSpPr>
        <p:spPr>
          <a:xfrm>
            <a:off x="444500" y="982018"/>
            <a:ext cx="1597544" cy="582221"/>
          </a:xfrm>
        </p:spPr>
        <p:txBody>
          <a:bodyPr>
            <a:noAutofit/>
          </a:bodyPr>
          <a:lstStyle/>
          <a:p>
            <a:r>
              <a:rPr lang="en-US" sz="3600" dirty="0"/>
              <a:t>Stage 5</a:t>
            </a:r>
          </a:p>
        </p:txBody>
      </p:sp>
    </p:spTree>
    <p:extLst>
      <p:ext uri="{BB962C8B-B14F-4D97-AF65-F5344CB8AC3E}">
        <p14:creationId xmlns:p14="http://schemas.microsoft.com/office/powerpoint/2010/main" val="18800978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endParaRPr lang="en-US" dirty="0"/>
          </a:p>
        </p:txBody>
      </p:sp>
      <p:pic>
        <p:nvPicPr>
          <p:cNvPr id="7" name="Grafik 25">
            <a:extLst>
              <a:ext uri="{FF2B5EF4-FFF2-40B4-BE49-F238E27FC236}">
                <a16:creationId xmlns:a16="http://schemas.microsoft.com/office/drawing/2014/main" id="{49E61453-54C3-4726-9F32-684839E0B7E1}"/>
              </a:ext>
            </a:extLst>
          </p:cNvPr>
          <p:cNvPicPr/>
          <p:nvPr/>
        </p:nvPicPr>
        <p:blipFill rotWithShape="1">
          <a:blip r:embed="rId3" cstate="screen">
            <a:extLst>
              <a:ext uri="{28A0092B-C50C-407E-A947-70E740481C1C}">
                <a14:useLocalDpi xmlns:a14="http://schemas.microsoft.com/office/drawing/2010/main"/>
              </a:ext>
            </a:extLst>
          </a:blip>
          <a:srcRect l="208" t="1313"/>
          <a:stretch/>
        </p:blipFill>
        <p:spPr bwMode="auto">
          <a:xfrm>
            <a:off x="397397" y="634684"/>
            <a:ext cx="10092077" cy="5674857"/>
          </a:xfrm>
          <a:prstGeom prst="rect">
            <a:avLst/>
          </a:prstGeom>
          <a:ln>
            <a:solidFill>
              <a:srgbClr val="A82279"/>
            </a:solidFill>
          </a:ln>
          <a:extLst>
            <a:ext uri="{53640926-AAD7-44D8-BBD7-CCE9431645EC}">
              <a14:shadowObscured xmlns:a14="http://schemas.microsoft.com/office/drawing/2010/main"/>
            </a:ext>
          </a:extLst>
        </p:spPr>
      </p:pic>
      <p:sp>
        <p:nvSpPr>
          <p:cNvPr id="2" name="Rectangle 1">
            <a:extLst>
              <a:ext uri="{FF2B5EF4-FFF2-40B4-BE49-F238E27FC236}">
                <a16:creationId xmlns:a16="http://schemas.microsoft.com/office/drawing/2014/main" id="{106CC852-2721-4CA6-84DA-A2F3CA7EB0A7}"/>
              </a:ext>
            </a:extLst>
          </p:cNvPr>
          <p:cNvSpPr/>
          <p:nvPr/>
        </p:nvSpPr>
        <p:spPr>
          <a:xfrm>
            <a:off x="6315286" y="1420316"/>
            <a:ext cx="2027583" cy="3650023"/>
          </a:xfrm>
          <a:prstGeom prst="rect">
            <a:avLst/>
          </a:prstGeom>
          <a:noFill/>
          <a:ln w="38100">
            <a:solidFill>
              <a:schemeClr val="accent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10 min">
            <a:extLst>
              <a:ext uri="{FF2B5EF4-FFF2-40B4-BE49-F238E27FC236}">
                <a16:creationId xmlns:a16="http://schemas.microsoft.com/office/drawing/2014/main" id="{C26908F1-7D97-4C00-9CDD-BD1F799ADE43}"/>
              </a:ext>
            </a:extLst>
          </p:cNvPr>
          <p:cNvSpPr txBox="1"/>
          <p:nvPr/>
        </p:nvSpPr>
        <p:spPr>
          <a:xfrm>
            <a:off x="10608331" y="87200"/>
            <a:ext cx="1420506" cy="779240"/>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400" b="1"/>
            </a:lvl1pPr>
          </a:lstStyle>
          <a:p>
            <a:pPr algn="ctr"/>
            <a:r>
              <a:rPr lang="en-US" sz="2400" dirty="0">
                <a:solidFill>
                  <a:srgbClr val="A82279"/>
                </a:solidFill>
              </a:rPr>
              <a:t>Innovation</a:t>
            </a:r>
          </a:p>
          <a:p>
            <a:pPr algn="ctr"/>
            <a:r>
              <a:rPr lang="en-US" sz="2400" dirty="0">
                <a:solidFill>
                  <a:srgbClr val="A82279"/>
                </a:solidFill>
              </a:rPr>
              <a:t>Processes</a:t>
            </a:r>
            <a:endParaRPr sz="2400" dirty="0">
              <a:solidFill>
                <a:srgbClr val="A82279"/>
              </a:solidFill>
            </a:endParaRPr>
          </a:p>
        </p:txBody>
      </p:sp>
    </p:spTree>
    <p:extLst>
      <p:ext uri="{BB962C8B-B14F-4D97-AF65-F5344CB8AC3E}">
        <p14:creationId xmlns:p14="http://schemas.microsoft.com/office/powerpoint/2010/main" val="3896846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E86FC991-4EBB-4E58-8E0D-A45ECFCD7C5A}"/>
              </a:ext>
            </a:extLst>
          </p:cNvPr>
          <p:cNvSpPr>
            <a:spLocks noGrp="1"/>
          </p:cNvSpPr>
          <p:nvPr>
            <p:ph type="body" sz="quarter" idx="19"/>
          </p:nvPr>
        </p:nvSpPr>
        <p:spPr/>
        <p:txBody>
          <a:bodyPr/>
          <a:lstStyle/>
          <a:p>
            <a:endParaRPr lang="en-US"/>
          </a:p>
        </p:txBody>
      </p:sp>
      <p:sp>
        <p:nvSpPr>
          <p:cNvPr id="3" name="Text Placeholder 2">
            <a:extLst>
              <a:ext uri="{FF2B5EF4-FFF2-40B4-BE49-F238E27FC236}">
                <a16:creationId xmlns:a16="http://schemas.microsoft.com/office/drawing/2014/main" id="{FA39D9E0-E290-425A-96F2-15E6F135845F}"/>
              </a:ext>
            </a:extLst>
          </p:cNvPr>
          <p:cNvSpPr>
            <a:spLocks noGrp="1"/>
          </p:cNvSpPr>
          <p:nvPr>
            <p:ph type="body" sz="quarter" idx="25"/>
          </p:nvPr>
        </p:nvSpPr>
        <p:spPr/>
        <p:txBody>
          <a:bodyPr/>
          <a:lstStyle/>
          <a:p>
            <a:endParaRPr lang="en-US"/>
          </a:p>
        </p:txBody>
      </p:sp>
      <p:pic>
        <p:nvPicPr>
          <p:cNvPr id="5" name="Picture 4">
            <a:extLst>
              <a:ext uri="{FF2B5EF4-FFF2-40B4-BE49-F238E27FC236}">
                <a16:creationId xmlns:a16="http://schemas.microsoft.com/office/drawing/2014/main" id="{5781816C-902C-4AB8-A8A1-5F7ED2586F0A}"/>
              </a:ext>
            </a:extLst>
          </p:cNvPr>
          <p:cNvPicPr>
            <a:picLocks noChangeAspect="1"/>
          </p:cNvPicPr>
          <p:nvPr/>
        </p:nvPicPr>
        <p:blipFill>
          <a:blip r:embed="rId3"/>
          <a:stretch>
            <a:fillRect/>
          </a:stretch>
        </p:blipFill>
        <p:spPr>
          <a:xfrm>
            <a:off x="397397" y="2301554"/>
            <a:ext cx="10386287" cy="3261685"/>
          </a:xfrm>
          <a:prstGeom prst="rect">
            <a:avLst/>
          </a:prstGeom>
        </p:spPr>
      </p:pic>
    </p:spTree>
    <p:extLst>
      <p:ext uri="{BB962C8B-B14F-4D97-AF65-F5344CB8AC3E}">
        <p14:creationId xmlns:p14="http://schemas.microsoft.com/office/powerpoint/2010/main" val="133104608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picture containing light&#10;&#10;Description automatically generated">
            <a:extLst>
              <a:ext uri="{FF2B5EF4-FFF2-40B4-BE49-F238E27FC236}">
                <a16:creationId xmlns:a16="http://schemas.microsoft.com/office/drawing/2014/main" id="{FA68DD96-4F8E-1C46-A4E2-D6575E5015FD}"/>
              </a:ext>
            </a:extLst>
          </p:cNvPr>
          <p:cNvPicPr>
            <a:picLocks noGrp="1" noChangeAspect="1"/>
          </p:cNvPicPr>
          <p:nvPr>
            <p:ph type="pic" sz="quarter" idx="10"/>
          </p:nvPr>
        </p:nvPicPr>
        <p:blipFill>
          <a:blip r:embed="rId2"/>
          <a:srcRect l="18173" r="18173"/>
          <a:stretch>
            <a:fillRect/>
          </a:stretch>
        </p:blipFill>
        <p:spPr/>
      </p:pic>
      <p:sp>
        <p:nvSpPr>
          <p:cNvPr id="6" name="Text Placeholder 5">
            <a:extLst>
              <a:ext uri="{FF2B5EF4-FFF2-40B4-BE49-F238E27FC236}">
                <a16:creationId xmlns:a16="http://schemas.microsoft.com/office/drawing/2014/main" id="{83E5EEED-35C6-8D44-AD32-2F4727F327B8}"/>
              </a:ext>
            </a:extLst>
          </p:cNvPr>
          <p:cNvSpPr>
            <a:spLocks noGrp="1"/>
          </p:cNvSpPr>
          <p:nvPr>
            <p:ph type="body" sz="quarter" idx="18"/>
          </p:nvPr>
        </p:nvSpPr>
        <p:spPr/>
        <p:txBody>
          <a:bodyPr/>
          <a:lstStyle/>
          <a:p>
            <a:endParaRPr lang="en-US"/>
          </a:p>
        </p:txBody>
      </p:sp>
      <p:sp>
        <p:nvSpPr>
          <p:cNvPr id="5" name="Text Placeholder 4">
            <a:extLst>
              <a:ext uri="{FF2B5EF4-FFF2-40B4-BE49-F238E27FC236}">
                <a16:creationId xmlns:a16="http://schemas.microsoft.com/office/drawing/2014/main" id="{8BF078B1-2A02-BD40-8595-B804C3C59C23}"/>
              </a:ext>
            </a:extLst>
          </p:cNvPr>
          <p:cNvSpPr>
            <a:spLocks noGrp="1"/>
          </p:cNvSpPr>
          <p:nvPr>
            <p:ph type="body" sz="quarter" idx="16"/>
          </p:nvPr>
        </p:nvSpPr>
        <p:spPr/>
        <p:txBody>
          <a:bodyPr/>
          <a:lstStyle/>
          <a:p>
            <a:r>
              <a:rPr lang="en-US" dirty="0"/>
              <a:t>Stage 5: Testing &amp; Validating Pilot Service</a:t>
            </a:r>
          </a:p>
        </p:txBody>
      </p:sp>
    </p:spTree>
    <p:extLst>
      <p:ext uri="{BB962C8B-B14F-4D97-AF65-F5344CB8AC3E}">
        <p14:creationId xmlns:p14="http://schemas.microsoft.com/office/powerpoint/2010/main" val="82139953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C06586C0-F8D7-D341-80C2-BBAD7ECB7810}"/>
              </a:ext>
            </a:extLst>
          </p:cNvPr>
          <p:cNvSpPr>
            <a:spLocks noGrp="1"/>
          </p:cNvSpPr>
          <p:nvPr>
            <p:ph type="body" sz="quarter" idx="19"/>
          </p:nvPr>
        </p:nvSpPr>
        <p:spPr>
          <a:xfrm>
            <a:off x="597895" y="1425323"/>
            <a:ext cx="11311008" cy="4687682"/>
          </a:xfrm>
        </p:spPr>
        <p:txBody>
          <a:bodyPr>
            <a:normAutofit/>
          </a:bodyPr>
          <a:lstStyle/>
          <a:p>
            <a:r>
              <a:rPr lang="en-US" dirty="0">
                <a:effectLst/>
                <a:latin typeface="Calibri" panose="020F0502020204030204" pitchFamily="34" charset="0"/>
                <a:ea typeface="Calibri" panose="020F0502020204030204" pitchFamily="34" charset="0"/>
                <a:cs typeface="Times New Roman" panose="02020603050405020304" pitchFamily="18" charset="0"/>
              </a:rPr>
              <a:t>Testing and validating the pilot solution is the ﬁfth step of innovation. It includes the installment and deployment of the developed solution, setting up the pilot solution, and testing and validating the pilot.</a:t>
            </a: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effectLst/>
                <a:latin typeface="Calibri" panose="020F0502020204030204" pitchFamily="34" charset="0"/>
                <a:ea typeface="Calibri" panose="020F0502020204030204" pitchFamily="34" charset="0"/>
                <a:cs typeface="Times New Roman" panose="02020603050405020304" pitchFamily="18" charset="0"/>
              </a:rPr>
              <a:t> </a:t>
            </a:r>
            <a:endParaRPr lang="nl-NL"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effectLst/>
                <a:latin typeface="Calibri" panose="020F0502020204030204" pitchFamily="34" charset="0"/>
                <a:ea typeface="Calibri" panose="020F0502020204030204" pitchFamily="34" charset="0"/>
                <a:cs typeface="Times New Roman" panose="02020603050405020304" pitchFamily="18" charset="0"/>
              </a:rPr>
              <a:t>Overall, this phase is characterized by preparational activities for the pilot service, setting up a way to showcase the pilot service such as setting up a pilot store and doing many different customer tests such as field tests, beta tests, or in-home use tests. All of these tests will be focused on acquiring direct feedback from first-time users or customers or gaining insights on into their behavior.</a:t>
            </a:r>
            <a:endParaRPr lang="nl-NL"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6" name="Text Placeholder 5">
            <a:extLst>
              <a:ext uri="{FF2B5EF4-FFF2-40B4-BE49-F238E27FC236}">
                <a16:creationId xmlns:a16="http://schemas.microsoft.com/office/drawing/2014/main" id="{37476C76-515F-9748-ABA8-12E40445233A}"/>
              </a:ext>
            </a:extLst>
          </p:cNvPr>
          <p:cNvSpPr>
            <a:spLocks noGrp="1"/>
          </p:cNvSpPr>
          <p:nvPr>
            <p:ph type="body" sz="quarter" idx="25"/>
          </p:nvPr>
        </p:nvSpPr>
        <p:spPr/>
        <p:txBody>
          <a:bodyPr/>
          <a:lstStyle/>
          <a:p>
            <a:r>
              <a:rPr lang="en-US" sz="3600" dirty="0">
                <a:effectLst/>
                <a:latin typeface="Calibri" panose="020F0502020204030204" pitchFamily="34" charset="0"/>
                <a:ea typeface="Calibri" panose="020F0502020204030204" pitchFamily="34" charset="0"/>
                <a:cs typeface="Times New Roman" panose="02020603050405020304" pitchFamily="18" charset="0"/>
              </a:rPr>
              <a:t>Stage 5: Testing &amp; Validating Pilot Service</a:t>
            </a:r>
            <a:endParaRPr lang="en-US" dirty="0"/>
          </a:p>
        </p:txBody>
      </p:sp>
    </p:spTree>
    <p:extLst>
      <p:ext uri="{BB962C8B-B14F-4D97-AF65-F5344CB8AC3E}">
        <p14:creationId xmlns:p14="http://schemas.microsoft.com/office/powerpoint/2010/main" val="6225551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2AF4747-A2F2-49A9-89BF-024BE5707CD9}"/>
              </a:ext>
            </a:extLst>
          </p:cNvPr>
          <p:cNvSpPr>
            <a:spLocks noGrp="1"/>
          </p:cNvSpPr>
          <p:nvPr>
            <p:ph type="body" sz="quarter" idx="19"/>
          </p:nvPr>
        </p:nvSpPr>
        <p:spPr/>
        <p:txBody>
          <a:bodyPr>
            <a:normAutofit fontScale="92500" lnSpcReduction="20000"/>
          </a:bodyPr>
          <a:lstStyle/>
          <a:p>
            <a:r>
              <a:rPr lang="en-US" dirty="0"/>
              <a:t>Design a usability test session that can prove that the new </a:t>
            </a:r>
            <a:r>
              <a:rPr lang="en-US" dirty="0" err="1"/>
              <a:t>SnappCar</a:t>
            </a:r>
            <a:r>
              <a:rPr lang="en-US" dirty="0"/>
              <a:t> Scooter service should be a single app or a feature integrated into the main car-sharing app. Answer the following questions for it:</a:t>
            </a:r>
          </a:p>
          <a:p>
            <a:endParaRPr lang="en-US" dirty="0"/>
          </a:p>
          <a:p>
            <a:r>
              <a:rPr lang="en-US" dirty="0"/>
              <a:t>1.	Problems do you want to focus on: what is the purpose of the test?</a:t>
            </a:r>
          </a:p>
          <a:p>
            <a:r>
              <a:rPr lang="en-US" dirty="0"/>
              <a:t>2.	What tasks can help you to ﬁnd these answers?</a:t>
            </a:r>
          </a:p>
          <a:p>
            <a:r>
              <a:rPr lang="en-US" dirty="0"/>
              <a:t>3.	Questions you want to ask: what are the speciﬁc questions you want to ask users about the service? What are you trying to ﬁnd out?</a:t>
            </a:r>
          </a:p>
          <a:p>
            <a:r>
              <a:rPr lang="en-US" dirty="0"/>
              <a:t>4.	What type of users should participate in the test? (Go beyond demographics and think about interests, the connection they have to the company and habits)</a:t>
            </a:r>
          </a:p>
          <a:p>
            <a:r>
              <a:rPr lang="en-US" dirty="0"/>
              <a:t>5.	How can you recruit participants based on the group deﬁned above?</a:t>
            </a:r>
          </a:p>
          <a:p>
            <a:endParaRPr lang="en-US" dirty="0"/>
          </a:p>
        </p:txBody>
      </p:sp>
      <p:sp>
        <p:nvSpPr>
          <p:cNvPr id="3" name="Text Placeholder 2">
            <a:extLst>
              <a:ext uri="{FF2B5EF4-FFF2-40B4-BE49-F238E27FC236}">
                <a16:creationId xmlns:a16="http://schemas.microsoft.com/office/drawing/2014/main" id="{7DEEA9AC-0485-4D9A-A564-F248FA14266C}"/>
              </a:ext>
            </a:extLst>
          </p:cNvPr>
          <p:cNvSpPr>
            <a:spLocks noGrp="1"/>
          </p:cNvSpPr>
          <p:nvPr>
            <p:ph type="body" sz="quarter" idx="25"/>
          </p:nvPr>
        </p:nvSpPr>
        <p:spPr/>
        <p:txBody>
          <a:bodyPr/>
          <a:lstStyle/>
          <a:p>
            <a:r>
              <a:rPr lang="en-US" dirty="0"/>
              <a:t>Task 1: Usability Test</a:t>
            </a:r>
          </a:p>
        </p:txBody>
      </p:sp>
    </p:spTree>
    <p:extLst>
      <p:ext uri="{BB962C8B-B14F-4D97-AF65-F5344CB8AC3E}">
        <p14:creationId xmlns:p14="http://schemas.microsoft.com/office/powerpoint/2010/main" val="345290932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AE29F44-2793-4F58-8BE6-1E635DDDDF58}"/>
              </a:ext>
            </a:extLst>
          </p:cNvPr>
          <p:cNvSpPr>
            <a:spLocks noGrp="1"/>
          </p:cNvSpPr>
          <p:nvPr>
            <p:ph type="body" sz="quarter" idx="19"/>
          </p:nvPr>
        </p:nvSpPr>
        <p:spPr/>
        <p:txBody>
          <a:bodyPr>
            <a:normAutofit fontScale="92500" lnSpcReduction="20000"/>
          </a:bodyPr>
          <a:lstStyle/>
          <a:p>
            <a:r>
              <a:rPr lang="en-US" dirty="0" err="1"/>
              <a:t>SnappCar</a:t>
            </a:r>
            <a:r>
              <a:rPr lang="en-US" dirty="0"/>
              <a:t> decided that the usability test will be done online, after the testing, each participant will receive an online survey to share their thoughts about the new service. </a:t>
            </a:r>
          </a:p>
          <a:p>
            <a:r>
              <a:rPr lang="en-US" dirty="0"/>
              <a:t>You can select the relevant tools from </a:t>
            </a:r>
            <a:r>
              <a:rPr lang="en-US" dirty="0">
                <a:hlinkClick r:id="rId2"/>
              </a:rPr>
              <a:t>Digital Innovation Scanner Tool </a:t>
            </a:r>
            <a:r>
              <a:rPr lang="en-US" dirty="0"/>
              <a:t>to create an online survey. Use the digital tool to develop a short survey that can help you to ﬁnd the answers to the questions from topic 3 of task 1. </a:t>
            </a:r>
          </a:p>
          <a:p>
            <a:r>
              <a:rPr lang="en-US" dirty="0"/>
              <a:t>Have in mind the following tips:</a:t>
            </a:r>
          </a:p>
          <a:p>
            <a:r>
              <a:rPr lang="en-US" dirty="0"/>
              <a:t>-	Questions must be easy to understand and answer</a:t>
            </a:r>
          </a:p>
          <a:p>
            <a:r>
              <a:rPr lang="en-US" dirty="0"/>
              <a:t>-	Group the questions according to topic</a:t>
            </a:r>
          </a:p>
          <a:p>
            <a:r>
              <a:rPr lang="en-US" dirty="0"/>
              <a:t>-	Place sensitive questions at the end</a:t>
            </a:r>
          </a:p>
          <a:p>
            <a:r>
              <a:rPr lang="en-US" dirty="0"/>
              <a:t>-	Reﬂect about the important demographic questions that you need to know about the survey participants</a:t>
            </a:r>
          </a:p>
          <a:p>
            <a:endParaRPr lang="en-US" dirty="0"/>
          </a:p>
        </p:txBody>
      </p:sp>
      <p:sp>
        <p:nvSpPr>
          <p:cNvPr id="3" name="Text Placeholder 2">
            <a:extLst>
              <a:ext uri="{FF2B5EF4-FFF2-40B4-BE49-F238E27FC236}">
                <a16:creationId xmlns:a16="http://schemas.microsoft.com/office/drawing/2014/main" id="{1AEBC87F-5972-4B4F-AA39-D8A74A3F917A}"/>
              </a:ext>
            </a:extLst>
          </p:cNvPr>
          <p:cNvSpPr>
            <a:spLocks noGrp="1"/>
          </p:cNvSpPr>
          <p:nvPr>
            <p:ph type="body" sz="quarter" idx="25"/>
          </p:nvPr>
        </p:nvSpPr>
        <p:spPr/>
        <p:txBody>
          <a:bodyPr/>
          <a:lstStyle/>
          <a:p>
            <a:r>
              <a:rPr lang="en-US" dirty="0"/>
              <a:t>Task 2: Online Survey</a:t>
            </a:r>
          </a:p>
        </p:txBody>
      </p:sp>
    </p:spTree>
    <p:extLst>
      <p:ext uri="{BB962C8B-B14F-4D97-AF65-F5344CB8AC3E}">
        <p14:creationId xmlns:p14="http://schemas.microsoft.com/office/powerpoint/2010/main" val="68826656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B003516F-7356-C54A-9310-1808BA88061B}"/>
              </a:ext>
            </a:extLst>
          </p:cNvPr>
          <p:cNvSpPr>
            <a:spLocks noGrp="1"/>
          </p:cNvSpPr>
          <p:nvPr>
            <p:ph type="body" sz="quarter" idx="16"/>
          </p:nvPr>
        </p:nvSpPr>
        <p:spPr>
          <a:xfrm>
            <a:off x="2032973" y="1005093"/>
            <a:ext cx="4444027" cy="582221"/>
          </a:xfrm>
        </p:spPr>
        <p:txBody>
          <a:bodyPr>
            <a:noAutofit/>
          </a:bodyPr>
          <a:lstStyle/>
          <a:p>
            <a:r>
              <a:rPr lang="en-US" sz="3400" dirty="0"/>
              <a:t>PITCH THE PROTOTYPE</a:t>
            </a:r>
          </a:p>
        </p:txBody>
      </p:sp>
      <p:sp>
        <p:nvSpPr>
          <p:cNvPr id="5" name="Text Placeholder 4">
            <a:extLst>
              <a:ext uri="{FF2B5EF4-FFF2-40B4-BE49-F238E27FC236}">
                <a16:creationId xmlns:a16="http://schemas.microsoft.com/office/drawing/2014/main" id="{BF5041CE-673E-444F-AD6F-64F84A781C5C}"/>
              </a:ext>
            </a:extLst>
          </p:cNvPr>
          <p:cNvSpPr>
            <a:spLocks noGrp="1"/>
          </p:cNvSpPr>
          <p:nvPr>
            <p:ph type="body" sz="quarter" idx="17"/>
          </p:nvPr>
        </p:nvSpPr>
        <p:spPr>
          <a:xfrm>
            <a:off x="406400" y="982018"/>
            <a:ext cx="1498600" cy="795982"/>
          </a:xfrm>
        </p:spPr>
        <p:txBody>
          <a:bodyPr>
            <a:noAutofit/>
          </a:bodyPr>
          <a:lstStyle/>
          <a:p>
            <a:r>
              <a:rPr lang="en-US" sz="3400" dirty="0"/>
              <a:t>Stage 6</a:t>
            </a:r>
          </a:p>
        </p:txBody>
      </p:sp>
    </p:spTree>
    <p:extLst>
      <p:ext uri="{BB962C8B-B14F-4D97-AF65-F5344CB8AC3E}">
        <p14:creationId xmlns:p14="http://schemas.microsoft.com/office/powerpoint/2010/main" val="203256716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icture Placeholder 1">
            <a:extLst>
              <a:ext uri="{FF2B5EF4-FFF2-40B4-BE49-F238E27FC236}">
                <a16:creationId xmlns:a16="http://schemas.microsoft.com/office/drawing/2014/main" id="{747CFFA3-2D5E-4FD0-9728-156F28E5F495}"/>
              </a:ext>
            </a:extLst>
          </p:cNvPr>
          <p:cNvSpPr>
            <a:spLocks noGrp="1"/>
          </p:cNvSpPr>
          <p:nvPr>
            <p:ph type="pic" sz="quarter" idx="10"/>
          </p:nvPr>
        </p:nvSpPr>
        <p:spPr/>
      </p:sp>
      <p:sp>
        <p:nvSpPr>
          <p:cNvPr id="3" name="Text Placeholder 2">
            <a:extLst>
              <a:ext uri="{FF2B5EF4-FFF2-40B4-BE49-F238E27FC236}">
                <a16:creationId xmlns:a16="http://schemas.microsoft.com/office/drawing/2014/main" id="{EA60A058-DECE-43B7-8EFD-22BC7075359E}"/>
              </a:ext>
            </a:extLst>
          </p:cNvPr>
          <p:cNvSpPr>
            <a:spLocks noGrp="1"/>
          </p:cNvSpPr>
          <p:nvPr>
            <p:ph type="body" sz="quarter" idx="19"/>
          </p:nvPr>
        </p:nvSpPr>
        <p:spPr/>
        <p:txBody>
          <a:bodyPr/>
          <a:lstStyle/>
          <a:p>
            <a:endParaRPr lang="en-US"/>
          </a:p>
        </p:txBody>
      </p:sp>
      <p:sp>
        <p:nvSpPr>
          <p:cNvPr id="4" name="Text Placeholder 3">
            <a:extLst>
              <a:ext uri="{FF2B5EF4-FFF2-40B4-BE49-F238E27FC236}">
                <a16:creationId xmlns:a16="http://schemas.microsoft.com/office/drawing/2014/main" id="{918C80EE-6577-49E9-B421-6E102DA03DDF}"/>
              </a:ext>
            </a:extLst>
          </p:cNvPr>
          <p:cNvSpPr>
            <a:spLocks noGrp="1"/>
          </p:cNvSpPr>
          <p:nvPr>
            <p:ph type="body" sz="quarter" idx="21"/>
          </p:nvPr>
        </p:nvSpPr>
        <p:spPr/>
        <p:txBody>
          <a:bodyPr/>
          <a:lstStyle/>
          <a:p>
            <a:endParaRPr lang="en-US"/>
          </a:p>
        </p:txBody>
      </p:sp>
      <p:sp>
        <p:nvSpPr>
          <p:cNvPr id="5" name="Text Placeholder 4">
            <a:extLst>
              <a:ext uri="{FF2B5EF4-FFF2-40B4-BE49-F238E27FC236}">
                <a16:creationId xmlns:a16="http://schemas.microsoft.com/office/drawing/2014/main" id="{0B4A480E-89BA-44A9-9441-40A2054F8526}"/>
              </a:ext>
            </a:extLst>
          </p:cNvPr>
          <p:cNvSpPr>
            <a:spLocks noGrp="1"/>
          </p:cNvSpPr>
          <p:nvPr>
            <p:ph type="body" sz="quarter" idx="22"/>
          </p:nvPr>
        </p:nvSpPr>
        <p:spPr/>
        <p:txBody>
          <a:bodyPr/>
          <a:lstStyle/>
          <a:p>
            <a:endParaRPr lang="en-US"/>
          </a:p>
        </p:txBody>
      </p:sp>
      <p:pic>
        <p:nvPicPr>
          <p:cNvPr id="7" name="Picture 6">
            <a:extLst>
              <a:ext uri="{FF2B5EF4-FFF2-40B4-BE49-F238E27FC236}">
                <a16:creationId xmlns:a16="http://schemas.microsoft.com/office/drawing/2014/main" id="{868B656D-AC20-476E-88D8-A745840337F0}"/>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l="9686" r="-1"/>
          <a:stretch/>
        </p:blipFill>
        <p:spPr bwMode="auto">
          <a:xfrm>
            <a:off x="5296909" y="1183942"/>
            <a:ext cx="3058772" cy="1332842"/>
          </a:xfrm>
          <a:prstGeom prst="rect">
            <a:avLst/>
          </a:prstGeom>
          <a:noFill/>
          <a:ln>
            <a:noFill/>
          </a:ln>
        </p:spPr>
      </p:pic>
      <p:pic>
        <p:nvPicPr>
          <p:cNvPr id="8" name="Picture 7">
            <a:extLst>
              <a:ext uri="{FF2B5EF4-FFF2-40B4-BE49-F238E27FC236}">
                <a16:creationId xmlns:a16="http://schemas.microsoft.com/office/drawing/2014/main" id="{22DBC8D0-799B-47FE-A552-96AC5DC2CEF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5212084" y="2793689"/>
            <a:ext cx="3730886" cy="635311"/>
          </a:xfrm>
          <a:prstGeom prst="rect">
            <a:avLst/>
          </a:prstGeom>
          <a:noFill/>
          <a:ln>
            <a:noFill/>
          </a:ln>
        </p:spPr>
      </p:pic>
      <p:pic>
        <p:nvPicPr>
          <p:cNvPr id="10" name="Picture 9">
            <a:extLst>
              <a:ext uri="{FF2B5EF4-FFF2-40B4-BE49-F238E27FC236}">
                <a16:creationId xmlns:a16="http://schemas.microsoft.com/office/drawing/2014/main" id="{95C0963B-F23E-4F0E-89BD-FDB032A6A0FD}"/>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8430779" y="1581407"/>
            <a:ext cx="2198122" cy="662448"/>
          </a:xfrm>
          <a:prstGeom prst="rect">
            <a:avLst/>
          </a:prstGeom>
          <a:noFill/>
          <a:ln>
            <a:noFill/>
          </a:ln>
        </p:spPr>
      </p:pic>
      <p:pic>
        <p:nvPicPr>
          <p:cNvPr id="11" name="Picture 10">
            <a:extLst>
              <a:ext uri="{FF2B5EF4-FFF2-40B4-BE49-F238E27FC236}">
                <a16:creationId xmlns:a16="http://schemas.microsoft.com/office/drawing/2014/main" id="{E539DFED-1646-48C5-B3FF-E6AE7B3AF570}"/>
              </a:ext>
            </a:extLst>
          </p:cNvPr>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bwMode="auto">
          <a:xfrm>
            <a:off x="6096000" y="3933296"/>
            <a:ext cx="1455030" cy="1455030"/>
          </a:xfrm>
          <a:prstGeom prst="rect">
            <a:avLst/>
          </a:prstGeom>
          <a:noFill/>
          <a:ln>
            <a:noFill/>
          </a:ln>
        </p:spPr>
      </p:pic>
      <p:pic>
        <p:nvPicPr>
          <p:cNvPr id="12" name="Picture 11">
            <a:extLst>
              <a:ext uri="{FF2B5EF4-FFF2-40B4-BE49-F238E27FC236}">
                <a16:creationId xmlns:a16="http://schemas.microsoft.com/office/drawing/2014/main" id="{8F53B7F4-B2F6-40E3-BE25-71144B0BFBD5}"/>
              </a:ext>
            </a:extLst>
          </p:cNvPr>
          <p:cNvPicPr>
            <a:picLocks noChangeAspect="1"/>
          </p:cNvPicPr>
          <p:nvPr/>
        </p:nvPicPr>
        <p:blipFill>
          <a:blip r:embed="rId6">
            <a:extLst>
              <a:ext uri="{28A0092B-C50C-407E-A947-70E740481C1C}">
                <a14:useLocalDpi xmlns:a14="http://schemas.microsoft.com/office/drawing/2010/main"/>
              </a:ext>
            </a:extLst>
          </a:blip>
          <a:srcRect/>
          <a:stretch>
            <a:fillRect/>
          </a:stretch>
        </p:blipFill>
        <p:spPr bwMode="auto">
          <a:xfrm>
            <a:off x="9529840" y="2793689"/>
            <a:ext cx="1016000" cy="1016000"/>
          </a:xfrm>
          <a:prstGeom prst="rect">
            <a:avLst/>
          </a:prstGeom>
          <a:noFill/>
          <a:ln>
            <a:noFill/>
          </a:ln>
        </p:spPr>
      </p:pic>
      <p:pic>
        <p:nvPicPr>
          <p:cNvPr id="13" name="Picture 12">
            <a:extLst>
              <a:ext uri="{FF2B5EF4-FFF2-40B4-BE49-F238E27FC236}">
                <a16:creationId xmlns:a16="http://schemas.microsoft.com/office/drawing/2014/main" id="{A67689DA-E0FC-458D-BE19-5A2AFCAF98C9}"/>
              </a:ext>
            </a:extLst>
          </p:cNvPr>
          <p:cNvPicPr>
            <a:picLocks noChangeAspect="1"/>
          </p:cNvPicPr>
          <p:nvPr/>
        </p:nvPicPr>
        <p:blipFill>
          <a:blip r:embed="rId7">
            <a:extLst>
              <a:ext uri="{28A0092B-C50C-407E-A947-70E740481C1C}">
                <a14:useLocalDpi xmlns:a14="http://schemas.microsoft.com/office/drawing/2010/main"/>
              </a:ext>
            </a:extLst>
          </a:blip>
          <a:srcRect/>
          <a:stretch>
            <a:fillRect/>
          </a:stretch>
        </p:blipFill>
        <p:spPr bwMode="auto">
          <a:xfrm>
            <a:off x="8370471" y="4359523"/>
            <a:ext cx="1932869" cy="893588"/>
          </a:xfrm>
          <a:prstGeom prst="rect">
            <a:avLst/>
          </a:prstGeom>
          <a:noFill/>
          <a:ln>
            <a:noFill/>
          </a:ln>
        </p:spPr>
      </p:pic>
      <p:sp>
        <p:nvSpPr>
          <p:cNvPr id="15" name="TextBox 14">
            <a:extLst>
              <a:ext uri="{FF2B5EF4-FFF2-40B4-BE49-F238E27FC236}">
                <a16:creationId xmlns:a16="http://schemas.microsoft.com/office/drawing/2014/main" id="{B835127D-5D25-44BC-93E2-56F67E2B74E8}"/>
              </a:ext>
            </a:extLst>
          </p:cNvPr>
          <p:cNvSpPr txBox="1"/>
          <p:nvPr/>
        </p:nvSpPr>
        <p:spPr>
          <a:xfrm>
            <a:off x="574295" y="4394427"/>
            <a:ext cx="4776473" cy="1431161"/>
          </a:xfrm>
          <a:prstGeom prst="rect">
            <a:avLst/>
          </a:prstGeom>
          <a:noFill/>
        </p:spPr>
        <p:txBody>
          <a:bodyPr wrap="square">
            <a:spAutoFit/>
          </a:bodyPr>
          <a:lstStyle/>
          <a:p>
            <a:r>
              <a:rPr lang="en-US" sz="2400" b="1" dirty="0">
                <a:solidFill>
                  <a:srgbClr val="5B74AF"/>
                </a:solidFill>
              </a:rPr>
              <a:t>Thanks for joining us on the ‘</a:t>
            </a:r>
            <a:r>
              <a:rPr lang="en-US" sz="2400" b="1" i="1" dirty="0">
                <a:solidFill>
                  <a:srgbClr val="5B74AF"/>
                </a:solidFill>
              </a:rPr>
              <a:t>Innovating Digitally’ </a:t>
            </a:r>
            <a:r>
              <a:rPr lang="en-US" sz="2400" b="1" dirty="0">
                <a:solidFill>
                  <a:srgbClr val="5B74AF"/>
                </a:solidFill>
              </a:rPr>
              <a:t>journey! </a:t>
            </a:r>
          </a:p>
          <a:p>
            <a:endParaRPr lang="en-US" sz="1500" b="1" dirty="0">
              <a:solidFill>
                <a:srgbClr val="5B74AF"/>
              </a:solidFill>
            </a:endParaRPr>
          </a:p>
          <a:p>
            <a:r>
              <a:rPr lang="en-US" sz="2400" b="1" dirty="0">
                <a:solidFill>
                  <a:srgbClr val="5B74AF"/>
                </a:solidFill>
              </a:rPr>
              <a:t>We hope you enjoyed it!</a:t>
            </a:r>
          </a:p>
        </p:txBody>
      </p:sp>
      <p:pic>
        <p:nvPicPr>
          <p:cNvPr id="14" name="Picture 13">
            <a:extLst>
              <a:ext uri="{FF2B5EF4-FFF2-40B4-BE49-F238E27FC236}">
                <a16:creationId xmlns:a16="http://schemas.microsoft.com/office/drawing/2014/main" id="{BD7AE21A-888E-4893-96BE-D3287129FE0B}"/>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395681" y="383363"/>
            <a:ext cx="4401538" cy="3720983"/>
          </a:xfrm>
          <a:prstGeom prst="rect">
            <a:avLst/>
          </a:prstGeom>
        </p:spPr>
      </p:pic>
    </p:spTree>
    <p:extLst>
      <p:ext uri="{BB962C8B-B14F-4D97-AF65-F5344CB8AC3E}">
        <p14:creationId xmlns:p14="http://schemas.microsoft.com/office/powerpoint/2010/main" val="2439898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a:extLst>
              <a:ext uri="{FF2B5EF4-FFF2-40B4-BE49-F238E27FC236}">
                <a16:creationId xmlns:a16="http://schemas.microsoft.com/office/drawing/2014/main" id="{2E536CC8-C565-0C49-AEFB-AE66DD307699}"/>
              </a:ext>
            </a:extLst>
          </p:cNvPr>
          <p:cNvPicPr>
            <a:picLocks noGrp="1" noChangeAspect="1"/>
          </p:cNvPicPr>
          <p:nvPr>
            <p:ph type="pic" sz="quarter" idx="10"/>
          </p:nvPr>
        </p:nvPicPr>
        <p:blipFill>
          <a:blip r:embed="rId2"/>
          <a:srcRect l="23160" r="23160"/>
          <a:stretch>
            <a:fillRect/>
          </a:stretch>
        </p:blipFill>
        <p:spPr/>
      </p:pic>
      <p:sp>
        <p:nvSpPr>
          <p:cNvPr id="7" name="Text Placeholder 6">
            <a:extLst>
              <a:ext uri="{FF2B5EF4-FFF2-40B4-BE49-F238E27FC236}">
                <a16:creationId xmlns:a16="http://schemas.microsoft.com/office/drawing/2014/main" id="{009BFDAF-3B52-EC44-8D9C-8F44F1026FAD}"/>
              </a:ext>
            </a:extLst>
          </p:cNvPr>
          <p:cNvSpPr>
            <a:spLocks noGrp="1"/>
          </p:cNvSpPr>
          <p:nvPr>
            <p:ph type="body" sz="quarter" idx="18"/>
          </p:nvPr>
        </p:nvSpPr>
        <p:spPr>
          <a:xfrm>
            <a:off x="6934204" y="3429002"/>
            <a:ext cx="5041896" cy="3029673"/>
          </a:xfrm>
        </p:spPr>
        <p:txBody>
          <a:bodyPr>
            <a:normAutofit lnSpcReduction="10000"/>
          </a:bodyPr>
          <a:lstStyle/>
          <a:p>
            <a:pPr algn="just">
              <a:lnSpc>
                <a:spcPct val="115000"/>
              </a:lnSpc>
              <a:spcBef>
                <a:spcPts val="195"/>
              </a:spcBef>
              <a:tabLst>
                <a:tab pos="450215" algn="l"/>
              </a:tabLst>
            </a:pPr>
            <a:r>
              <a:rPr lang="en-US" dirty="0"/>
              <a:t>The preparation </a:t>
            </a: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step includes three main processes: </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Bef>
                <a:spcPts val="195"/>
              </a:spcBef>
              <a:buFont typeface="Symbol" panose="05050102010706020507" pitchFamily="18" charset="2"/>
              <a:buChar char=""/>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Read the case </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Bef>
                <a:spcPts val="195"/>
              </a:spcBef>
              <a:buFont typeface="Symbol" panose="05050102010706020507" pitchFamily="18" charset="2"/>
              <a:buChar char=""/>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Investigation of Digital Tools</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Bef>
                <a:spcPts val="195"/>
              </a:spcBef>
              <a:buFont typeface="Symbol" panose="05050102010706020507" pitchFamily="18" charset="2"/>
              <a:buChar char=""/>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Read the innovation process instruction document.</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15000"/>
              </a:lnSpc>
              <a:spcBef>
                <a:spcPts val="195"/>
              </a:spcBef>
              <a:buFont typeface="Symbol" panose="05050102010706020507" pitchFamily="18" charset="2"/>
              <a:buChar char=""/>
              <a:tabLst>
                <a:tab pos="450215" algn="l"/>
              </a:tabLst>
            </a:pPr>
            <a:r>
              <a:rPr lang="en-US"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Team up and share.</a:t>
            </a:r>
            <a:endParaRPr lang="nl-NL" sz="24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6" name="Text Placeholder 5">
            <a:extLst>
              <a:ext uri="{FF2B5EF4-FFF2-40B4-BE49-F238E27FC236}">
                <a16:creationId xmlns:a16="http://schemas.microsoft.com/office/drawing/2014/main" id="{C02BC483-7A04-D84C-998F-8CBF6B1943B6}"/>
              </a:ext>
            </a:extLst>
          </p:cNvPr>
          <p:cNvSpPr>
            <a:spLocks noGrp="1"/>
          </p:cNvSpPr>
          <p:nvPr>
            <p:ph type="body" sz="quarter" idx="16"/>
          </p:nvPr>
        </p:nvSpPr>
        <p:spPr/>
        <p:txBody>
          <a:bodyPr/>
          <a:lstStyle/>
          <a:p>
            <a:r>
              <a:rPr lang="en-US" b="1" dirty="0">
                <a:effectLst/>
                <a:latin typeface="Calibri" panose="020F0502020204030204" pitchFamily="34" charset="0"/>
                <a:ea typeface="Calibri" panose="020F0502020204030204" pitchFamily="34" charset="0"/>
                <a:cs typeface="Times New Roman" panose="02020603050405020304" pitchFamily="18" charset="0"/>
              </a:rPr>
              <a:t>Stage 0: Preparation </a:t>
            </a:r>
            <a:endParaRPr lang="nl-NL" b="1"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11735071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Placeholder 22">
            <a:extLst>
              <a:ext uri="{FF2B5EF4-FFF2-40B4-BE49-F238E27FC236}">
                <a16:creationId xmlns:a16="http://schemas.microsoft.com/office/drawing/2014/main" id="{5D6B51A0-7DD2-7248-8DDB-18B639462008}"/>
              </a:ext>
            </a:extLst>
          </p:cNvPr>
          <p:cNvSpPr>
            <a:spLocks noGrp="1"/>
          </p:cNvSpPr>
          <p:nvPr>
            <p:ph type="body" sz="quarter" idx="27"/>
          </p:nvPr>
        </p:nvSpPr>
        <p:spPr>
          <a:xfrm>
            <a:off x="8689318" y="1015393"/>
            <a:ext cx="2772000" cy="361924"/>
          </a:xfrm>
        </p:spPr>
        <p:txBody>
          <a:bodyPr/>
          <a:lstStyle/>
          <a:p>
            <a:r>
              <a:rPr lang="nl-NL" dirty="0">
                <a:solidFill>
                  <a:srgbClr val="A82279"/>
                </a:solidFill>
                <a:hlinkClick r:id="rId3">
                  <a:extLst>
                    <a:ext uri="{A12FA001-AC4F-418D-AE19-62706E023703}">
                      <ahyp:hlinkClr xmlns:ahyp="http://schemas.microsoft.com/office/drawing/2018/hyperlinkcolor" val="tx"/>
                    </a:ext>
                  </a:extLst>
                </a:hlinkClick>
              </a:rPr>
              <a:t>www.innovatingdigitally.eu</a:t>
            </a:r>
            <a:r>
              <a:rPr lang="nl-NL" dirty="0">
                <a:solidFill>
                  <a:srgbClr val="A82279"/>
                </a:solidFill>
              </a:rPr>
              <a:t> </a:t>
            </a:r>
            <a:endParaRPr lang="en-US" dirty="0">
              <a:solidFill>
                <a:srgbClr val="A82279"/>
              </a:solidFill>
            </a:endParaRPr>
          </a:p>
          <a:p>
            <a:endParaRPr lang="en-US" dirty="0">
              <a:solidFill>
                <a:srgbClr val="A82279"/>
              </a:solidFill>
            </a:endParaRPr>
          </a:p>
        </p:txBody>
      </p:sp>
      <p:sp>
        <p:nvSpPr>
          <p:cNvPr id="20" name="Text Placeholder 19">
            <a:extLst>
              <a:ext uri="{FF2B5EF4-FFF2-40B4-BE49-F238E27FC236}">
                <a16:creationId xmlns:a16="http://schemas.microsoft.com/office/drawing/2014/main" id="{8262E8C8-2DBD-0849-8D31-A19A5890D4B0}"/>
              </a:ext>
            </a:extLst>
          </p:cNvPr>
          <p:cNvSpPr>
            <a:spLocks noGrp="1"/>
          </p:cNvSpPr>
          <p:nvPr>
            <p:ph type="body" sz="quarter" idx="20"/>
          </p:nvPr>
        </p:nvSpPr>
        <p:spPr>
          <a:xfrm>
            <a:off x="3050488" y="703465"/>
            <a:ext cx="3195484" cy="837258"/>
          </a:xfrm>
        </p:spPr>
        <p:txBody>
          <a:bodyPr/>
          <a:lstStyle/>
          <a:p>
            <a:r>
              <a:rPr lang="en-US" dirty="0"/>
              <a:t>Thank You</a:t>
            </a:r>
          </a:p>
        </p:txBody>
      </p:sp>
      <p:grpSp>
        <p:nvGrpSpPr>
          <p:cNvPr id="8" name="Google Shape;664;p39">
            <a:extLst>
              <a:ext uri="{FF2B5EF4-FFF2-40B4-BE49-F238E27FC236}">
                <a16:creationId xmlns:a16="http://schemas.microsoft.com/office/drawing/2014/main" id="{1DCAFCDC-3530-D74B-A08E-BE488590ADF8}"/>
              </a:ext>
            </a:extLst>
          </p:cNvPr>
          <p:cNvGrpSpPr/>
          <p:nvPr/>
        </p:nvGrpSpPr>
        <p:grpSpPr>
          <a:xfrm>
            <a:off x="8313319" y="1073345"/>
            <a:ext cx="214313" cy="214313"/>
            <a:chOff x="5941025" y="3634400"/>
            <a:chExt cx="467650" cy="467650"/>
          </a:xfrm>
          <a:solidFill>
            <a:srgbClr val="A82279"/>
          </a:solidFill>
        </p:grpSpPr>
        <p:sp>
          <p:nvSpPr>
            <p:cNvPr id="9" name="Google Shape;665;p39">
              <a:extLst>
                <a:ext uri="{FF2B5EF4-FFF2-40B4-BE49-F238E27FC236}">
                  <a16:creationId xmlns:a16="http://schemas.microsoft.com/office/drawing/2014/main" id="{F6B08623-3E54-CA4D-A13A-3CE4BD658E64}"/>
                </a:ext>
              </a:extLst>
            </p:cNvPr>
            <p:cNvSpPr/>
            <p:nvPr/>
          </p:nvSpPr>
          <p:spPr>
            <a:xfrm>
              <a:off x="5941025" y="3634400"/>
              <a:ext cx="467650" cy="467650"/>
            </a:xfrm>
            <a:custGeom>
              <a:avLst/>
              <a:gdLst/>
              <a:ahLst/>
              <a:cxnLst/>
              <a:rect l="l" t="t" r="r" b="b"/>
              <a:pathLst>
                <a:path w="18706" h="18706" fill="none" extrusionOk="0">
                  <a:moveTo>
                    <a:pt x="9353" y="1"/>
                  </a:moveTo>
                  <a:lnTo>
                    <a:pt x="9353" y="1"/>
                  </a:lnTo>
                  <a:lnTo>
                    <a:pt x="8866" y="25"/>
                  </a:lnTo>
                  <a:lnTo>
                    <a:pt x="8403" y="50"/>
                  </a:lnTo>
                  <a:lnTo>
                    <a:pt x="7940" y="123"/>
                  </a:lnTo>
                  <a:lnTo>
                    <a:pt x="7478" y="196"/>
                  </a:lnTo>
                  <a:lnTo>
                    <a:pt x="7015" y="293"/>
                  </a:lnTo>
                  <a:lnTo>
                    <a:pt x="6577" y="439"/>
                  </a:lnTo>
                  <a:lnTo>
                    <a:pt x="6138" y="585"/>
                  </a:lnTo>
                  <a:lnTo>
                    <a:pt x="5724" y="732"/>
                  </a:lnTo>
                  <a:lnTo>
                    <a:pt x="5310" y="926"/>
                  </a:lnTo>
                  <a:lnTo>
                    <a:pt x="4896" y="1146"/>
                  </a:lnTo>
                  <a:lnTo>
                    <a:pt x="4506" y="1365"/>
                  </a:lnTo>
                  <a:lnTo>
                    <a:pt x="4117" y="1608"/>
                  </a:lnTo>
                  <a:lnTo>
                    <a:pt x="3751" y="1876"/>
                  </a:lnTo>
                  <a:lnTo>
                    <a:pt x="3410" y="2144"/>
                  </a:lnTo>
                  <a:lnTo>
                    <a:pt x="3069" y="2436"/>
                  </a:lnTo>
                  <a:lnTo>
                    <a:pt x="2753" y="2753"/>
                  </a:lnTo>
                  <a:lnTo>
                    <a:pt x="2436" y="3070"/>
                  </a:lnTo>
                  <a:lnTo>
                    <a:pt x="2144" y="3411"/>
                  </a:lnTo>
                  <a:lnTo>
                    <a:pt x="1876" y="3752"/>
                  </a:lnTo>
                  <a:lnTo>
                    <a:pt x="1608" y="4117"/>
                  </a:lnTo>
                  <a:lnTo>
                    <a:pt x="1365" y="4507"/>
                  </a:lnTo>
                  <a:lnTo>
                    <a:pt x="1145" y="4896"/>
                  </a:lnTo>
                  <a:lnTo>
                    <a:pt x="926" y="5310"/>
                  </a:lnTo>
                  <a:lnTo>
                    <a:pt x="731" y="5724"/>
                  </a:lnTo>
                  <a:lnTo>
                    <a:pt x="585" y="6138"/>
                  </a:lnTo>
                  <a:lnTo>
                    <a:pt x="439" y="6577"/>
                  </a:lnTo>
                  <a:lnTo>
                    <a:pt x="293" y="7015"/>
                  </a:lnTo>
                  <a:lnTo>
                    <a:pt x="196" y="7478"/>
                  </a:lnTo>
                  <a:lnTo>
                    <a:pt x="123" y="7941"/>
                  </a:lnTo>
                  <a:lnTo>
                    <a:pt x="49" y="8403"/>
                  </a:lnTo>
                  <a:lnTo>
                    <a:pt x="25" y="8866"/>
                  </a:lnTo>
                  <a:lnTo>
                    <a:pt x="1" y="9353"/>
                  </a:lnTo>
                  <a:lnTo>
                    <a:pt x="1" y="9353"/>
                  </a:lnTo>
                  <a:lnTo>
                    <a:pt x="25" y="9840"/>
                  </a:lnTo>
                  <a:lnTo>
                    <a:pt x="49" y="10303"/>
                  </a:lnTo>
                  <a:lnTo>
                    <a:pt x="123" y="10766"/>
                  </a:lnTo>
                  <a:lnTo>
                    <a:pt x="196" y="11229"/>
                  </a:lnTo>
                  <a:lnTo>
                    <a:pt x="293" y="11691"/>
                  </a:lnTo>
                  <a:lnTo>
                    <a:pt x="439" y="12130"/>
                  </a:lnTo>
                  <a:lnTo>
                    <a:pt x="585" y="12568"/>
                  </a:lnTo>
                  <a:lnTo>
                    <a:pt x="731" y="12982"/>
                  </a:lnTo>
                  <a:lnTo>
                    <a:pt x="926" y="13396"/>
                  </a:lnTo>
                  <a:lnTo>
                    <a:pt x="1145" y="13810"/>
                  </a:lnTo>
                  <a:lnTo>
                    <a:pt x="1365" y="14200"/>
                  </a:lnTo>
                  <a:lnTo>
                    <a:pt x="1608" y="14590"/>
                  </a:lnTo>
                  <a:lnTo>
                    <a:pt x="1876" y="14955"/>
                  </a:lnTo>
                  <a:lnTo>
                    <a:pt x="2144" y="15296"/>
                  </a:lnTo>
                  <a:lnTo>
                    <a:pt x="2436" y="15637"/>
                  </a:lnTo>
                  <a:lnTo>
                    <a:pt x="2753" y="15953"/>
                  </a:lnTo>
                  <a:lnTo>
                    <a:pt x="3069" y="16270"/>
                  </a:lnTo>
                  <a:lnTo>
                    <a:pt x="3410" y="16562"/>
                  </a:lnTo>
                  <a:lnTo>
                    <a:pt x="3751" y="16830"/>
                  </a:lnTo>
                  <a:lnTo>
                    <a:pt x="4117" y="17098"/>
                  </a:lnTo>
                  <a:lnTo>
                    <a:pt x="4506" y="17342"/>
                  </a:lnTo>
                  <a:lnTo>
                    <a:pt x="4896" y="17561"/>
                  </a:lnTo>
                  <a:lnTo>
                    <a:pt x="5310" y="17780"/>
                  </a:lnTo>
                  <a:lnTo>
                    <a:pt x="5724" y="17975"/>
                  </a:lnTo>
                  <a:lnTo>
                    <a:pt x="6138" y="18121"/>
                  </a:lnTo>
                  <a:lnTo>
                    <a:pt x="6577" y="18267"/>
                  </a:lnTo>
                  <a:lnTo>
                    <a:pt x="7015" y="18413"/>
                  </a:lnTo>
                  <a:lnTo>
                    <a:pt x="7478" y="18511"/>
                  </a:lnTo>
                  <a:lnTo>
                    <a:pt x="7940" y="18584"/>
                  </a:lnTo>
                  <a:lnTo>
                    <a:pt x="8403" y="18657"/>
                  </a:lnTo>
                  <a:lnTo>
                    <a:pt x="8866" y="18681"/>
                  </a:lnTo>
                  <a:lnTo>
                    <a:pt x="9353" y="18706"/>
                  </a:lnTo>
                  <a:lnTo>
                    <a:pt x="9353" y="18706"/>
                  </a:lnTo>
                  <a:lnTo>
                    <a:pt x="9840" y="18681"/>
                  </a:lnTo>
                  <a:lnTo>
                    <a:pt x="10303" y="18657"/>
                  </a:lnTo>
                  <a:lnTo>
                    <a:pt x="10766" y="18584"/>
                  </a:lnTo>
                  <a:lnTo>
                    <a:pt x="11228" y="18511"/>
                  </a:lnTo>
                  <a:lnTo>
                    <a:pt x="11691" y="18413"/>
                  </a:lnTo>
                  <a:lnTo>
                    <a:pt x="12130" y="18267"/>
                  </a:lnTo>
                  <a:lnTo>
                    <a:pt x="12568" y="18121"/>
                  </a:lnTo>
                  <a:lnTo>
                    <a:pt x="12982" y="17975"/>
                  </a:lnTo>
                  <a:lnTo>
                    <a:pt x="13396" y="17780"/>
                  </a:lnTo>
                  <a:lnTo>
                    <a:pt x="13810" y="17561"/>
                  </a:lnTo>
                  <a:lnTo>
                    <a:pt x="14200" y="17342"/>
                  </a:lnTo>
                  <a:lnTo>
                    <a:pt x="14589" y="17098"/>
                  </a:lnTo>
                  <a:lnTo>
                    <a:pt x="14955" y="16830"/>
                  </a:lnTo>
                  <a:lnTo>
                    <a:pt x="15296" y="16562"/>
                  </a:lnTo>
                  <a:lnTo>
                    <a:pt x="15637" y="16270"/>
                  </a:lnTo>
                  <a:lnTo>
                    <a:pt x="15953" y="15953"/>
                  </a:lnTo>
                  <a:lnTo>
                    <a:pt x="16270" y="15637"/>
                  </a:lnTo>
                  <a:lnTo>
                    <a:pt x="16562" y="15296"/>
                  </a:lnTo>
                  <a:lnTo>
                    <a:pt x="16830" y="14955"/>
                  </a:lnTo>
                  <a:lnTo>
                    <a:pt x="17098" y="14590"/>
                  </a:lnTo>
                  <a:lnTo>
                    <a:pt x="17341" y="14200"/>
                  </a:lnTo>
                  <a:lnTo>
                    <a:pt x="17561" y="13810"/>
                  </a:lnTo>
                  <a:lnTo>
                    <a:pt x="17780" y="13396"/>
                  </a:lnTo>
                  <a:lnTo>
                    <a:pt x="17975" y="12982"/>
                  </a:lnTo>
                  <a:lnTo>
                    <a:pt x="18121" y="12568"/>
                  </a:lnTo>
                  <a:lnTo>
                    <a:pt x="18267" y="12130"/>
                  </a:lnTo>
                  <a:lnTo>
                    <a:pt x="18413" y="11691"/>
                  </a:lnTo>
                  <a:lnTo>
                    <a:pt x="18511" y="11229"/>
                  </a:lnTo>
                  <a:lnTo>
                    <a:pt x="18584" y="10766"/>
                  </a:lnTo>
                  <a:lnTo>
                    <a:pt x="18657" y="10303"/>
                  </a:lnTo>
                  <a:lnTo>
                    <a:pt x="18681" y="9840"/>
                  </a:lnTo>
                  <a:lnTo>
                    <a:pt x="18705" y="9353"/>
                  </a:lnTo>
                  <a:lnTo>
                    <a:pt x="18705" y="9353"/>
                  </a:lnTo>
                  <a:lnTo>
                    <a:pt x="18681" y="8866"/>
                  </a:lnTo>
                  <a:lnTo>
                    <a:pt x="18657" y="8403"/>
                  </a:lnTo>
                  <a:lnTo>
                    <a:pt x="18584" y="7941"/>
                  </a:lnTo>
                  <a:lnTo>
                    <a:pt x="18511" y="7478"/>
                  </a:lnTo>
                  <a:lnTo>
                    <a:pt x="18413" y="7015"/>
                  </a:lnTo>
                  <a:lnTo>
                    <a:pt x="18267" y="6577"/>
                  </a:lnTo>
                  <a:lnTo>
                    <a:pt x="18121" y="6138"/>
                  </a:lnTo>
                  <a:lnTo>
                    <a:pt x="17975" y="5724"/>
                  </a:lnTo>
                  <a:lnTo>
                    <a:pt x="17780" y="5310"/>
                  </a:lnTo>
                  <a:lnTo>
                    <a:pt x="17561" y="4896"/>
                  </a:lnTo>
                  <a:lnTo>
                    <a:pt x="17341" y="4507"/>
                  </a:lnTo>
                  <a:lnTo>
                    <a:pt x="17098" y="4117"/>
                  </a:lnTo>
                  <a:lnTo>
                    <a:pt x="16830" y="3752"/>
                  </a:lnTo>
                  <a:lnTo>
                    <a:pt x="16562" y="3411"/>
                  </a:lnTo>
                  <a:lnTo>
                    <a:pt x="16270" y="3070"/>
                  </a:lnTo>
                  <a:lnTo>
                    <a:pt x="15953" y="2753"/>
                  </a:lnTo>
                  <a:lnTo>
                    <a:pt x="15637" y="2436"/>
                  </a:lnTo>
                  <a:lnTo>
                    <a:pt x="15296" y="2144"/>
                  </a:lnTo>
                  <a:lnTo>
                    <a:pt x="14955" y="1876"/>
                  </a:lnTo>
                  <a:lnTo>
                    <a:pt x="14589" y="1608"/>
                  </a:lnTo>
                  <a:lnTo>
                    <a:pt x="14200" y="1365"/>
                  </a:lnTo>
                  <a:lnTo>
                    <a:pt x="13810" y="1146"/>
                  </a:lnTo>
                  <a:lnTo>
                    <a:pt x="13396" y="926"/>
                  </a:lnTo>
                  <a:lnTo>
                    <a:pt x="12982" y="732"/>
                  </a:lnTo>
                  <a:lnTo>
                    <a:pt x="12568" y="585"/>
                  </a:lnTo>
                  <a:lnTo>
                    <a:pt x="12130" y="439"/>
                  </a:lnTo>
                  <a:lnTo>
                    <a:pt x="11691" y="293"/>
                  </a:lnTo>
                  <a:lnTo>
                    <a:pt x="11228" y="196"/>
                  </a:lnTo>
                  <a:lnTo>
                    <a:pt x="10766" y="123"/>
                  </a:lnTo>
                  <a:lnTo>
                    <a:pt x="10303" y="50"/>
                  </a:lnTo>
                  <a:lnTo>
                    <a:pt x="9840" y="25"/>
                  </a:lnTo>
                  <a:lnTo>
                    <a:pt x="9353" y="1"/>
                  </a:lnTo>
                  <a:lnTo>
                    <a:pt x="9353" y="1"/>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0" name="Google Shape;666;p39">
              <a:extLst>
                <a:ext uri="{FF2B5EF4-FFF2-40B4-BE49-F238E27FC236}">
                  <a16:creationId xmlns:a16="http://schemas.microsoft.com/office/drawing/2014/main" id="{D87BF32A-2DD9-614E-AE6C-541D877F1A87}"/>
                </a:ext>
              </a:extLst>
            </p:cNvPr>
            <p:cNvSpPr/>
            <p:nvPr/>
          </p:nvSpPr>
          <p:spPr>
            <a:xfrm>
              <a:off x="6211975" y="3753150"/>
              <a:ext cx="19525" cy="18900"/>
            </a:xfrm>
            <a:custGeom>
              <a:avLst/>
              <a:gdLst/>
              <a:ahLst/>
              <a:cxnLst/>
              <a:rect l="l" t="t" r="r" b="b"/>
              <a:pathLst>
                <a:path w="781" h="756" fill="none" extrusionOk="0">
                  <a:moveTo>
                    <a:pt x="585" y="0"/>
                  </a:moveTo>
                  <a:lnTo>
                    <a:pt x="585" y="0"/>
                  </a:lnTo>
                  <a:lnTo>
                    <a:pt x="658" y="24"/>
                  </a:lnTo>
                  <a:lnTo>
                    <a:pt x="707" y="49"/>
                  </a:lnTo>
                  <a:lnTo>
                    <a:pt x="756" y="122"/>
                  </a:lnTo>
                  <a:lnTo>
                    <a:pt x="780" y="195"/>
                  </a:lnTo>
                  <a:lnTo>
                    <a:pt x="780" y="195"/>
                  </a:lnTo>
                  <a:lnTo>
                    <a:pt x="756" y="268"/>
                  </a:lnTo>
                  <a:lnTo>
                    <a:pt x="707" y="390"/>
                  </a:lnTo>
                  <a:lnTo>
                    <a:pt x="658" y="487"/>
                  </a:lnTo>
                  <a:lnTo>
                    <a:pt x="585" y="560"/>
                  </a:lnTo>
                  <a:lnTo>
                    <a:pt x="585" y="560"/>
                  </a:lnTo>
                  <a:lnTo>
                    <a:pt x="488" y="633"/>
                  </a:lnTo>
                  <a:lnTo>
                    <a:pt x="390" y="706"/>
                  </a:lnTo>
                  <a:lnTo>
                    <a:pt x="293" y="755"/>
                  </a:lnTo>
                  <a:lnTo>
                    <a:pt x="196" y="755"/>
                  </a:lnTo>
                  <a:lnTo>
                    <a:pt x="196" y="755"/>
                  </a:lnTo>
                  <a:lnTo>
                    <a:pt x="122" y="755"/>
                  </a:lnTo>
                  <a:lnTo>
                    <a:pt x="74" y="706"/>
                  </a:lnTo>
                  <a:lnTo>
                    <a:pt x="25" y="633"/>
                  </a:lnTo>
                  <a:lnTo>
                    <a:pt x="1" y="560"/>
                  </a:lnTo>
                  <a:lnTo>
                    <a:pt x="1" y="560"/>
                  </a:lnTo>
                  <a:lnTo>
                    <a:pt x="25" y="487"/>
                  </a:lnTo>
                  <a:lnTo>
                    <a:pt x="74" y="390"/>
                  </a:lnTo>
                  <a:lnTo>
                    <a:pt x="122" y="268"/>
                  </a:lnTo>
                  <a:lnTo>
                    <a:pt x="196" y="195"/>
                  </a:lnTo>
                  <a:lnTo>
                    <a:pt x="196" y="195"/>
                  </a:lnTo>
                  <a:lnTo>
                    <a:pt x="293" y="122"/>
                  </a:lnTo>
                  <a:lnTo>
                    <a:pt x="390" y="49"/>
                  </a:lnTo>
                  <a:lnTo>
                    <a:pt x="488" y="24"/>
                  </a:lnTo>
                  <a:lnTo>
                    <a:pt x="585" y="0"/>
                  </a:lnTo>
                  <a:lnTo>
                    <a:pt x="585" y="0"/>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1" name="Google Shape;667;p39">
              <a:extLst>
                <a:ext uri="{FF2B5EF4-FFF2-40B4-BE49-F238E27FC236}">
                  <a16:creationId xmlns:a16="http://schemas.microsoft.com/office/drawing/2014/main" id="{58B8451E-37C6-C948-86E3-F2230A6CD867}"/>
                </a:ext>
              </a:extLst>
            </p:cNvPr>
            <p:cNvSpPr/>
            <p:nvPr/>
          </p:nvSpPr>
          <p:spPr>
            <a:xfrm>
              <a:off x="5943475" y="3695900"/>
              <a:ext cx="177800" cy="351350"/>
            </a:xfrm>
            <a:custGeom>
              <a:avLst/>
              <a:gdLst/>
              <a:ahLst/>
              <a:cxnLst/>
              <a:rect l="l" t="t" r="r" b="b"/>
              <a:pathLst>
                <a:path w="7112" h="14054" fill="none" extrusionOk="0">
                  <a:moveTo>
                    <a:pt x="2582" y="780"/>
                  </a:moveTo>
                  <a:lnTo>
                    <a:pt x="2582" y="780"/>
                  </a:lnTo>
                  <a:lnTo>
                    <a:pt x="2752" y="780"/>
                  </a:lnTo>
                  <a:lnTo>
                    <a:pt x="2752" y="780"/>
                  </a:lnTo>
                  <a:lnTo>
                    <a:pt x="2996" y="780"/>
                  </a:lnTo>
                  <a:lnTo>
                    <a:pt x="3215" y="829"/>
                  </a:lnTo>
                  <a:lnTo>
                    <a:pt x="3386" y="878"/>
                  </a:lnTo>
                  <a:lnTo>
                    <a:pt x="3507" y="951"/>
                  </a:lnTo>
                  <a:lnTo>
                    <a:pt x="3507" y="951"/>
                  </a:lnTo>
                  <a:lnTo>
                    <a:pt x="3605" y="1024"/>
                  </a:lnTo>
                  <a:lnTo>
                    <a:pt x="3702" y="1048"/>
                  </a:lnTo>
                  <a:lnTo>
                    <a:pt x="3800" y="1024"/>
                  </a:lnTo>
                  <a:lnTo>
                    <a:pt x="3897" y="951"/>
                  </a:lnTo>
                  <a:lnTo>
                    <a:pt x="3897" y="951"/>
                  </a:lnTo>
                  <a:lnTo>
                    <a:pt x="3970" y="878"/>
                  </a:lnTo>
                  <a:lnTo>
                    <a:pt x="4092" y="829"/>
                  </a:lnTo>
                  <a:lnTo>
                    <a:pt x="4189" y="780"/>
                  </a:lnTo>
                  <a:lnTo>
                    <a:pt x="4262" y="780"/>
                  </a:lnTo>
                  <a:lnTo>
                    <a:pt x="4262" y="780"/>
                  </a:lnTo>
                  <a:lnTo>
                    <a:pt x="4384" y="731"/>
                  </a:lnTo>
                  <a:lnTo>
                    <a:pt x="4506" y="658"/>
                  </a:lnTo>
                  <a:lnTo>
                    <a:pt x="4676" y="537"/>
                  </a:lnTo>
                  <a:lnTo>
                    <a:pt x="4847" y="390"/>
                  </a:lnTo>
                  <a:lnTo>
                    <a:pt x="4847" y="390"/>
                  </a:lnTo>
                  <a:lnTo>
                    <a:pt x="5042" y="244"/>
                  </a:lnTo>
                  <a:lnTo>
                    <a:pt x="5285" y="123"/>
                  </a:lnTo>
                  <a:lnTo>
                    <a:pt x="5529" y="49"/>
                  </a:lnTo>
                  <a:lnTo>
                    <a:pt x="5797" y="1"/>
                  </a:lnTo>
                  <a:lnTo>
                    <a:pt x="5797" y="1"/>
                  </a:lnTo>
                  <a:lnTo>
                    <a:pt x="5894" y="25"/>
                  </a:lnTo>
                  <a:lnTo>
                    <a:pt x="5992" y="49"/>
                  </a:lnTo>
                  <a:lnTo>
                    <a:pt x="6040" y="74"/>
                  </a:lnTo>
                  <a:lnTo>
                    <a:pt x="6089" y="123"/>
                  </a:lnTo>
                  <a:lnTo>
                    <a:pt x="6089" y="171"/>
                  </a:lnTo>
                  <a:lnTo>
                    <a:pt x="6089" y="244"/>
                  </a:lnTo>
                  <a:lnTo>
                    <a:pt x="6040" y="317"/>
                  </a:lnTo>
                  <a:lnTo>
                    <a:pt x="5992" y="390"/>
                  </a:lnTo>
                  <a:lnTo>
                    <a:pt x="5992" y="390"/>
                  </a:lnTo>
                  <a:lnTo>
                    <a:pt x="5845" y="561"/>
                  </a:lnTo>
                  <a:lnTo>
                    <a:pt x="5772" y="707"/>
                  </a:lnTo>
                  <a:lnTo>
                    <a:pt x="5748" y="853"/>
                  </a:lnTo>
                  <a:lnTo>
                    <a:pt x="5772" y="926"/>
                  </a:lnTo>
                  <a:lnTo>
                    <a:pt x="5797" y="951"/>
                  </a:lnTo>
                  <a:lnTo>
                    <a:pt x="5797" y="951"/>
                  </a:lnTo>
                  <a:lnTo>
                    <a:pt x="5870" y="1048"/>
                  </a:lnTo>
                  <a:lnTo>
                    <a:pt x="5918" y="1145"/>
                  </a:lnTo>
                  <a:lnTo>
                    <a:pt x="5967" y="1243"/>
                  </a:lnTo>
                  <a:lnTo>
                    <a:pt x="5992" y="1340"/>
                  </a:lnTo>
                  <a:lnTo>
                    <a:pt x="5992" y="1340"/>
                  </a:lnTo>
                  <a:lnTo>
                    <a:pt x="5967" y="1438"/>
                  </a:lnTo>
                  <a:lnTo>
                    <a:pt x="5918" y="1535"/>
                  </a:lnTo>
                  <a:lnTo>
                    <a:pt x="5870" y="1633"/>
                  </a:lnTo>
                  <a:lnTo>
                    <a:pt x="5797" y="1730"/>
                  </a:lnTo>
                  <a:lnTo>
                    <a:pt x="5797" y="1730"/>
                  </a:lnTo>
                  <a:lnTo>
                    <a:pt x="5748" y="1754"/>
                  </a:lnTo>
                  <a:lnTo>
                    <a:pt x="5699" y="1754"/>
                  </a:lnTo>
                  <a:lnTo>
                    <a:pt x="5553" y="1754"/>
                  </a:lnTo>
                  <a:lnTo>
                    <a:pt x="5383" y="1657"/>
                  </a:lnTo>
                  <a:lnTo>
                    <a:pt x="5212" y="1535"/>
                  </a:lnTo>
                  <a:lnTo>
                    <a:pt x="5212" y="1535"/>
                  </a:lnTo>
                  <a:lnTo>
                    <a:pt x="5066" y="1389"/>
                  </a:lnTo>
                  <a:lnTo>
                    <a:pt x="4896" y="1316"/>
                  </a:lnTo>
                  <a:lnTo>
                    <a:pt x="4749" y="1292"/>
                  </a:lnTo>
                  <a:lnTo>
                    <a:pt x="4701" y="1316"/>
                  </a:lnTo>
                  <a:lnTo>
                    <a:pt x="4652" y="1340"/>
                  </a:lnTo>
                  <a:lnTo>
                    <a:pt x="4652" y="1340"/>
                  </a:lnTo>
                  <a:lnTo>
                    <a:pt x="4555" y="1413"/>
                  </a:lnTo>
                  <a:lnTo>
                    <a:pt x="4457" y="1486"/>
                  </a:lnTo>
                  <a:lnTo>
                    <a:pt x="4360" y="1511"/>
                  </a:lnTo>
                  <a:lnTo>
                    <a:pt x="4262" y="1535"/>
                  </a:lnTo>
                  <a:lnTo>
                    <a:pt x="4262" y="1535"/>
                  </a:lnTo>
                  <a:lnTo>
                    <a:pt x="4116" y="1559"/>
                  </a:lnTo>
                  <a:lnTo>
                    <a:pt x="4043" y="1584"/>
                  </a:lnTo>
                  <a:lnTo>
                    <a:pt x="3994" y="1633"/>
                  </a:lnTo>
                  <a:lnTo>
                    <a:pt x="3994" y="1633"/>
                  </a:lnTo>
                  <a:lnTo>
                    <a:pt x="3946" y="1657"/>
                  </a:lnTo>
                  <a:lnTo>
                    <a:pt x="3873" y="1681"/>
                  </a:lnTo>
                  <a:lnTo>
                    <a:pt x="3702" y="1730"/>
                  </a:lnTo>
                  <a:lnTo>
                    <a:pt x="3702" y="1730"/>
                  </a:lnTo>
                  <a:lnTo>
                    <a:pt x="3605" y="1730"/>
                  </a:lnTo>
                  <a:lnTo>
                    <a:pt x="3507" y="1779"/>
                  </a:lnTo>
                  <a:lnTo>
                    <a:pt x="3410" y="1827"/>
                  </a:lnTo>
                  <a:lnTo>
                    <a:pt x="3312" y="1900"/>
                  </a:lnTo>
                  <a:lnTo>
                    <a:pt x="3312" y="1900"/>
                  </a:lnTo>
                  <a:lnTo>
                    <a:pt x="3288" y="1949"/>
                  </a:lnTo>
                  <a:lnTo>
                    <a:pt x="3288" y="2022"/>
                  </a:lnTo>
                  <a:lnTo>
                    <a:pt x="3288" y="2144"/>
                  </a:lnTo>
                  <a:lnTo>
                    <a:pt x="3386" y="2314"/>
                  </a:lnTo>
                  <a:lnTo>
                    <a:pt x="3507" y="2485"/>
                  </a:lnTo>
                  <a:lnTo>
                    <a:pt x="3507" y="2485"/>
                  </a:lnTo>
                  <a:lnTo>
                    <a:pt x="3605" y="2558"/>
                  </a:lnTo>
                  <a:lnTo>
                    <a:pt x="3702" y="2582"/>
                  </a:lnTo>
                  <a:lnTo>
                    <a:pt x="3800" y="2607"/>
                  </a:lnTo>
                  <a:lnTo>
                    <a:pt x="3921" y="2607"/>
                  </a:lnTo>
                  <a:lnTo>
                    <a:pt x="4043" y="2582"/>
                  </a:lnTo>
                  <a:lnTo>
                    <a:pt x="4141" y="2534"/>
                  </a:lnTo>
                  <a:lnTo>
                    <a:pt x="4262" y="2461"/>
                  </a:lnTo>
                  <a:lnTo>
                    <a:pt x="4360" y="2388"/>
                  </a:lnTo>
                  <a:lnTo>
                    <a:pt x="4360" y="2388"/>
                  </a:lnTo>
                  <a:lnTo>
                    <a:pt x="4555" y="2193"/>
                  </a:lnTo>
                  <a:lnTo>
                    <a:pt x="4749" y="2047"/>
                  </a:lnTo>
                  <a:lnTo>
                    <a:pt x="4920" y="1949"/>
                  </a:lnTo>
                  <a:lnTo>
                    <a:pt x="5042" y="1900"/>
                  </a:lnTo>
                  <a:lnTo>
                    <a:pt x="5042" y="1900"/>
                  </a:lnTo>
                  <a:lnTo>
                    <a:pt x="5115" y="1925"/>
                  </a:lnTo>
                  <a:lnTo>
                    <a:pt x="5163" y="1974"/>
                  </a:lnTo>
                  <a:lnTo>
                    <a:pt x="5212" y="2022"/>
                  </a:lnTo>
                  <a:lnTo>
                    <a:pt x="5212" y="2095"/>
                  </a:lnTo>
                  <a:lnTo>
                    <a:pt x="5212" y="2095"/>
                  </a:lnTo>
                  <a:lnTo>
                    <a:pt x="5236" y="2168"/>
                  </a:lnTo>
                  <a:lnTo>
                    <a:pt x="5285" y="2241"/>
                  </a:lnTo>
                  <a:lnTo>
                    <a:pt x="5334" y="2266"/>
                  </a:lnTo>
                  <a:lnTo>
                    <a:pt x="5407" y="2290"/>
                  </a:lnTo>
                  <a:lnTo>
                    <a:pt x="5407" y="2290"/>
                  </a:lnTo>
                  <a:lnTo>
                    <a:pt x="5504" y="2314"/>
                  </a:lnTo>
                  <a:lnTo>
                    <a:pt x="5602" y="2339"/>
                  </a:lnTo>
                  <a:lnTo>
                    <a:pt x="5699" y="2412"/>
                  </a:lnTo>
                  <a:lnTo>
                    <a:pt x="5797" y="2485"/>
                  </a:lnTo>
                  <a:lnTo>
                    <a:pt x="5797" y="2485"/>
                  </a:lnTo>
                  <a:lnTo>
                    <a:pt x="5845" y="2558"/>
                  </a:lnTo>
                  <a:lnTo>
                    <a:pt x="5870" y="2680"/>
                  </a:lnTo>
                  <a:lnTo>
                    <a:pt x="5845" y="2777"/>
                  </a:lnTo>
                  <a:lnTo>
                    <a:pt x="5797" y="2850"/>
                  </a:lnTo>
                  <a:lnTo>
                    <a:pt x="5797" y="2850"/>
                  </a:lnTo>
                  <a:lnTo>
                    <a:pt x="5699" y="2923"/>
                  </a:lnTo>
                  <a:lnTo>
                    <a:pt x="5602" y="2996"/>
                  </a:lnTo>
                  <a:lnTo>
                    <a:pt x="5504" y="3045"/>
                  </a:lnTo>
                  <a:lnTo>
                    <a:pt x="5407" y="3045"/>
                  </a:lnTo>
                  <a:lnTo>
                    <a:pt x="5407" y="3045"/>
                  </a:lnTo>
                  <a:lnTo>
                    <a:pt x="5310" y="3069"/>
                  </a:lnTo>
                  <a:lnTo>
                    <a:pt x="5163" y="3167"/>
                  </a:lnTo>
                  <a:lnTo>
                    <a:pt x="4993" y="3289"/>
                  </a:lnTo>
                  <a:lnTo>
                    <a:pt x="4847" y="3435"/>
                  </a:lnTo>
                  <a:lnTo>
                    <a:pt x="4847" y="3435"/>
                  </a:lnTo>
                  <a:lnTo>
                    <a:pt x="4676" y="3581"/>
                  </a:lnTo>
                  <a:lnTo>
                    <a:pt x="4506" y="3703"/>
                  </a:lnTo>
                  <a:lnTo>
                    <a:pt x="4384" y="3776"/>
                  </a:lnTo>
                  <a:lnTo>
                    <a:pt x="4262" y="3800"/>
                  </a:lnTo>
                  <a:lnTo>
                    <a:pt x="4262" y="3800"/>
                  </a:lnTo>
                  <a:lnTo>
                    <a:pt x="4141" y="3849"/>
                  </a:lnTo>
                  <a:lnTo>
                    <a:pt x="3970" y="3971"/>
                  </a:lnTo>
                  <a:lnTo>
                    <a:pt x="3726" y="4165"/>
                  </a:lnTo>
                  <a:lnTo>
                    <a:pt x="3483" y="4409"/>
                  </a:lnTo>
                  <a:lnTo>
                    <a:pt x="3142" y="4750"/>
                  </a:lnTo>
                  <a:lnTo>
                    <a:pt x="3142" y="4750"/>
                  </a:lnTo>
                  <a:lnTo>
                    <a:pt x="3020" y="4847"/>
                  </a:lnTo>
                  <a:lnTo>
                    <a:pt x="2874" y="4969"/>
                  </a:lnTo>
                  <a:lnTo>
                    <a:pt x="2557" y="5164"/>
                  </a:lnTo>
                  <a:lnTo>
                    <a:pt x="2265" y="5286"/>
                  </a:lnTo>
                  <a:lnTo>
                    <a:pt x="2119" y="5310"/>
                  </a:lnTo>
                  <a:lnTo>
                    <a:pt x="1997" y="5335"/>
                  </a:lnTo>
                  <a:lnTo>
                    <a:pt x="1997" y="5335"/>
                  </a:lnTo>
                  <a:lnTo>
                    <a:pt x="1754" y="5335"/>
                  </a:lnTo>
                  <a:lnTo>
                    <a:pt x="1535" y="5383"/>
                  </a:lnTo>
                  <a:lnTo>
                    <a:pt x="1364" y="5456"/>
                  </a:lnTo>
                  <a:lnTo>
                    <a:pt x="1242" y="5529"/>
                  </a:lnTo>
                  <a:lnTo>
                    <a:pt x="1242" y="5529"/>
                  </a:lnTo>
                  <a:lnTo>
                    <a:pt x="1169" y="5602"/>
                  </a:lnTo>
                  <a:lnTo>
                    <a:pt x="1096" y="5700"/>
                  </a:lnTo>
                  <a:lnTo>
                    <a:pt x="1047" y="5797"/>
                  </a:lnTo>
                  <a:lnTo>
                    <a:pt x="1047" y="5895"/>
                  </a:lnTo>
                  <a:lnTo>
                    <a:pt x="1047" y="5895"/>
                  </a:lnTo>
                  <a:lnTo>
                    <a:pt x="1047" y="5992"/>
                  </a:lnTo>
                  <a:lnTo>
                    <a:pt x="1096" y="6090"/>
                  </a:lnTo>
                  <a:lnTo>
                    <a:pt x="1169" y="6187"/>
                  </a:lnTo>
                  <a:lnTo>
                    <a:pt x="1242" y="6284"/>
                  </a:lnTo>
                  <a:lnTo>
                    <a:pt x="1242" y="6284"/>
                  </a:lnTo>
                  <a:lnTo>
                    <a:pt x="1315" y="6357"/>
                  </a:lnTo>
                  <a:lnTo>
                    <a:pt x="1413" y="6406"/>
                  </a:lnTo>
                  <a:lnTo>
                    <a:pt x="1535" y="6455"/>
                  </a:lnTo>
                  <a:lnTo>
                    <a:pt x="1608" y="6455"/>
                  </a:lnTo>
                  <a:lnTo>
                    <a:pt x="1608" y="6455"/>
                  </a:lnTo>
                  <a:lnTo>
                    <a:pt x="1729" y="6504"/>
                  </a:lnTo>
                  <a:lnTo>
                    <a:pt x="1876" y="6601"/>
                  </a:lnTo>
                  <a:lnTo>
                    <a:pt x="2070" y="6747"/>
                  </a:lnTo>
                  <a:lnTo>
                    <a:pt x="2290" y="6942"/>
                  </a:lnTo>
                  <a:lnTo>
                    <a:pt x="2290" y="6942"/>
                  </a:lnTo>
                  <a:lnTo>
                    <a:pt x="2484" y="7137"/>
                  </a:lnTo>
                  <a:lnTo>
                    <a:pt x="2679" y="7283"/>
                  </a:lnTo>
                  <a:lnTo>
                    <a:pt x="2825" y="7380"/>
                  </a:lnTo>
                  <a:lnTo>
                    <a:pt x="2947" y="7405"/>
                  </a:lnTo>
                  <a:lnTo>
                    <a:pt x="2947" y="7405"/>
                  </a:lnTo>
                  <a:lnTo>
                    <a:pt x="3093" y="7380"/>
                  </a:lnTo>
                  <a:lnTo>
                    <a:pt x="3166" y="7356"/>
                  </a:lnTo>
                  <a:lnTo>
                    <a:pt x="3239" y="7332"/>
                  </a:lnTo>
                  <a:lnTo>
                    <a:pt x="3239" y="7332"/>
                  </a:lnTo>
                  <a:lnTo>
                    <a:pt x="3288" y="7283"/>
                  </a:lnTo>
                  <a:lnTo>
                    <a:pt x="3410" y="7259"/>
                  </a:lnTo>
                  <a:lnTo>
                    <a:pt x="3556" y="7234"/>
                  </a:lnTo>
                  <a:lnTo>
                    <a:pt x="3702" y="7234"/>
                  </a:lnTo>
                  <a:lnTo>
                    <a:pt x="3702" y="7234"/>
                  </a:lnTo>
                  <a:lnTo>
                    <a:pt x="3873" y="7234"/>
                  </a:lnTo>
                  <a:lnTo>
                    <a:pt x="4019" y="7283"/>
                  </a:lnTo>
                  <a:lnTo>
                    <a:pt x="4165" y="7332"/>
                  </a:lnTo>
                  <a:lnTo>
                    <a:pt x="4262" y="7429"/>
                  </a:lnTo>
                  <a:lnTo>
                    <a:pt x="4262" y="7429"/>
                  </a:lnTo>
                  <a:lnTo>
                    <a:pt x="4360" y="7502"/>
                  </a:lnTo>
                  <a:lnTo>
                    <a:pt x="4457" y="7551"/>
                  </a:lnTo>
                  <a:lnTo>
                    <a:pt x="4555" y="7600"/>
                  </a:lnTo>
                  <a:lnTo>
                    <a:pt x="4652" y="7600"/>
                  </a:lnTo>
                  <a:lnTo>
                    <a:pt x="4652" y="7600"/>
                  </a:lnTo>
                  <a:lnTo>
                    <a:pt x="4749" y="7648"/>
                  </a:lnTo>
                  <a:lnTo>
                    <a:pt x="4896" y="7721"/>
                  </a:lnTo>
                  <a:lnTo>
                    <a:pt x="5066" y="7843"/>
                  </a:lnTo>
                  <a:lnTo>
                    <a:pt x="5212" y="7989"/>
                  </a:lnTo>
                  <a:lnTo>
                    <a:pt x="5212" y="7989"/>
                  </a:lnTo>
                  <a:lnTo>
                    <a:pt x="5383" y="8135"/>
                  </a:lnTo>
                  <a:lnTo>
                    <a:pt x="5553" y="8257"/>
                  </a:lnTo>
                  <a:lnTo>
                    <a:pt x="5699" y="8330"/>
                  </a:lnTo>
                  <a:lnTo>
                    <a:pt x="5797" y="8355"/>
                  </a:lnTo>
                  <a:lnTo>
                    <a:pt x="5797" y="8355"/>
                  </a:lnTo>
                  <a:lnTo>
                    <a:pt x="5870" y="8379"/>
                  </a:lnTo>
                  <a:lnTo>
                    <a:pt x="5992" y="8428"/>
                  </a:lnTo>
                  <a:lnTo>
                    <a:pt x="6089" y="8476"/>
                  </a:lnTo>
                  <a:lnTo>
                    <a:pt x="6162" y="8549"/>
                  </a:lnTo>
                  <a:lnTo>
                    <a:pt x="6162" y="8549"/>
                  </a:lnTo>
                  <a:lnTo>
                    <a:pt x="6259" y="8622"/>
                  </a:lnTo>
                  <a:lnTo>
                    <a:pt x="6357" y="8695"/>
                  </a:lnTo>
                  <a:lnTo>
                    <a:pt x="6454" y="8720"/>
                  </a:lnTo>
                  <a:lnTo>
                    <a:pt x="6552" y="8744"/>
                  </a:lnTo>
                  <a:lnTo>
                    <a:pt x="6552" y="8744"/>
                  </a:lnTo>
                  <a:lnTo>
                    <a:pt x="6649" y="8769"/>
                  </a:lnTo>
                  <a:lnTo>
                    <a:pt x="6747" y="8793"/>
                  </a:lnTo>
                  <a:lnTo>
                    <a:pt x="6844" y="8866"/>
                  </a:lnTo>
                  <a:lnTo>
                    <a:pt x="6941" y="8939"/>
                  </a:lnTo>
                  <a:lnTo>
                    <a:pt x="6941" y="8939"/>
                  </a:lnTo>
                  <a:lnTo>
                    <a:pt x="7014" y="9036"/>
                  </a:lnTo>
                  <a:lnTo>
                    <a:pt x="7063" y="9134"/>
                  </a:lnTo>
                  <a:lnTo>
                    <a:pt x="7112" y="9231"/>
                  </a:lnTo>
                  <a:lnTo>
                    <a:pt x="7112" y="9304"/>
                  </a:lnTo>
                  <a:lnTo>
                    <a:pt x="7112" y="9304"/>
                  </a:lnTo>
                  <a:lnTo>
                    <a:pt x="7112" y="9402"/>
                  </a:lnTo>
                  <a:lnTo>
                    <a:pt x="7063" y="9499"/>
                  </a:lnTo>
                  <a:lnTo>
                    <a:pt x="7014" y="9597"/>
                  </a:lnTo>
                  <a:lnTo>
                    <a:pt x="6941" y="9694"/>
                  </a:lnTo>
                  <a:lnTo>
                    <a:pt x="6941" y="9694"/>
                  </a:lnTo>
                  <a:lnTo>
                    <a:pt x="6868" y="9791"/>
                  </a:lnTo>
                  <a:lnTo>
                    <a:pt x="6795" y="9889"/>
                  </a:lnTo>
                  <a:lnTo>
                    <a:pt x="6747" y="9986"/>
                  </a:lnTo>
                  <a:lnTo>
                    <a:pt x="6747" y="10084"/>
                  </a:lnTo>
                  <a:lnTo>
                    <a:pt x="6747" y="10084"/>
                  </a:lnTo>
                  <a:lnTo>
                    <a:pt x="6722" y="10181"/>
                  </a:lnTo>
                  <a:lnTo>
                    <a:pt x="6625" y="10327"/>
                  </a:lnTo>
                  <a:lnTo>
                    <a:pt x="6503" y="10473"/>
                  </a:lnTo>
                  <a:lnTo>
                    <a:pt x="6357" y="10644"/>
                  </a:lnTo>
                  <a:lnTo>
                    <a:pt x="6357" y="10644"/>
                  </a:lnTo>
                  <a:lnTo>
                    <a:pt x="6211" y="10814"/>
                  </a:lnTo>
                  <a:lnTo>
                    <a:pt x="6089" y="10961"/>
                  </a:lnTo>
                  <a:lnTo>
                    <a:pt x="6016" y="11107"/>
                  </a:lnTo>
                  <a:lnTo>
                    <a:pt x="5992" y="11204"/>
                  </a:lnTo>
                  <a:lnTo>
                    <a:pt x="5992" y="11204"/>
                  </a:lnTo>
                  <a:lnTo>
                    <a:pt x="5943" y="11326"/>
                  </a:lnTo>
                  <a:lnTo>
                    <a:pt x="5870" y="11472"/>
                  </a:lnTo>
                  <a:lnTo>
                    <a:pt x="5748" y="11618"/>
                  </a:lnTo>
                  <a:lnTo>
                    <a:pt x="5602" y="11789"/>
                  </a:lnTo>
                  <a:lnTo>
                    <a:pt x="5602" y="11789"/>
                  </a:lnTo>
                  <a:lnTo>
                    <a:pt x="5456" y="11935"/>
                  </a:lnTo>
                  <a:lnTo>
                    <a:pt x="5334" y="12105"/>
                  </a:lnTo>
                  <a:lnTo>
                    <a:pt x="5261" y="12251"/>
                  </a:lnTo>
                  <a:lnTo>
                    <a:pt x="5212" y="12349"/>
                  </a:lnTo>
                  <a:lnTo>
                    <a:pt x="5212" y="12349"/>
                  </a:lnTo>
                  <a:lnTo>
                    <a:pt x="5188" y="12446"/>
                  </a:lnTo>
                  <a:lnTo>
                    <a:pt x="5139" y="12568"/>
                  </a:lnTo>
                  <a:lnTo>
                    <a:pt x="5042" y="12714"/>
                  </a:lnTo>
                  <a:lnTo>
                    <a:pt x="4944" y="12836"/>
                  </a:lnTo>
                  <a:lnTo>
                    <a:pt x="4944" y="12836"/>
                  </a:lnTo>
                  <a:lnTo>
                    <a:pt x="4822" y="12958"/>
                  </a:lnTo>
                  <a:lnTo>
                    <a:pt x="4725" y="13079"/>
                  </a:lnTo>
                  <a:lnTo>
                    <a:pt x="4676" y="13201"/>
                  </a:lnTo>
                  <a:lnTo>
                    <a:pt x="4652" y="13299"/>
                  </a:lnTo>
                  <a:lnTo>
                    <a:pt x="4652" y="13299"/>
                  </a:lnTo>
                  <a:lnTo>
                    <a:pt x="4676" y="13469"/>
                  </a:lnTo>
                  <a:lnTo>
                    <a:pt x="4701" y="13542"/>
                  </a:lnTo>
                  <a:lnTo>
                    <a:pt x="4749" y="13591"/>
                  </a:lnTo>
                  <a:lnTo>
                    <a:pt x="4749" y="13591"/>
                  </a:lnTo>
                  <a:lnTo>
                    <a:pt x="4774" y="13640"/>
                  </a:lnTo>
                  <a:lnTo>
                    <a:pt x="4822" y="13713"/>
                  </a:lnTo>
                  <a:lnTo>
                    <a:pt x="4847" y="13883"/>
                  </a:lnTo>
                  <a:lnTo>
                    <a:pt x="4847" y="13883"/>
                  </a:lnTo>
                  <a:lnTo>
                    <a:pt x="4822" y="13956"/>
                  </a:lnTo>
                  <a:lnTo>
                    <a:pt x="4774" y="14005"/>
                  </a:lnTo>
                  <a:lnTo>
                    <a:pt x="4725" y="14054"/>
                  </a:lnTo>
                  <a:lnTo>
                    <a:pt x="4652" y="14054"/>
                  </a:lnTo>
                  <a:lnTo>
                    <a:pt x="4652" y="14054"/>
                  </a:lnTo>
                  <a:lnTo>
                    <a:pt x="4555" y="14054"/>
                  </a:lnTo>
                  <a:lnTo>
                    <a:pt x="4457" y="14005"/>
                  </a:lnTo>
                  <a:lnTo>
                    <a:pt x="4360" y="13956"/>
                  </a:lnTo>
                  <a:lnTo>
                    <a:pt x="4262" y="13883"/>
                  </a:lnTo>
                  <a:lnTo>
                    <a:pt x="4262" y="13883"/>
                  </a:lnTo>
                  <a:lnTo>
                    <a:pt x="4189" y="13761"/>
                  </a:lnTo>
                  <a:lnTo>
                    <a:pt x="4141" y="13615"/>
                  </a:lnTo>
                  <a:lnTo>
                    <a:pt x="4092" y="13469"/>
                  </a:lnTo>
                  <a:lnTo>
                    <a:pt x="4092" y="13299"/>
                  </a:lnTo>
                  <a:lnTo>
                    <a:pt x="4092" y="13299"/>
                  </a:lnTo>
                  <a:lnTo>
                    <a:pt x="4067" y="13152"/>
                  </a:lnTo>
                  <a:lnTo>
                    <a:pt x="4019" y="12982"/>
                  </a:lnTo>
                  <a:lnTo>
                    <a:pt x="3970" y="12836"/>
                  </a:lnTo>
                  <a:lnTo>
                    <a:pt x="3897" y="12738"/>
                  </a:lnTo>
                  <a:lnTo>
                    <a:pt x="3897" y="12738"/>
                  </a:lnTo>
                  <a:lnTo>
                    <a:pt x="3848" y="12690"/>
                  </a:lnTo>
                  <a:lnTo>
                    <a:pt x="3824" y="12592"/>
                  </a:lnTo>
                  <a:lnTo>
                    <a:pt x="3751" y="12349"/>
                  </a:lnTo>
                  <a:lnTo>
                    <a:pt x="3726" y="12056"/>
                  </a:lnTo>
                  <a:lnTo>
                    <a:pt x="3702" y="11716"/>
                  </a:lnTo>
                  <a:lnTo>
                    <a:pt x="3702" y="11472"/>
                  </a:lnTo>
                  <a:lnTo>
                    <a:pt x="3702" y="11472"/>
                  </a:lnTo>
                  <a:lnTo>
                    <a:pt x="3702" y="11301"/>
                  </a:lnTo>
                  <a:lnTo>
                    <a:pt x="3653" y="11107"/>
                  </a:lnTo>
                  <a:lnTo>
                    <a:pt x="3629" y="10936"/>
                  </a:lnTo>
                  <a:lnTo>
                    <a:pt x="3556" y="10741"/>
                  </a:lnTo>
                  <a:lnTo>
                    <a:pt x="3483" y="10571"/>
                  </a:lnTo>
                  <a:lnTo>
                    <a:pt x="3410" y="10425"/>
                  </a:lnTo>
                  <a:lnTo>
                    <a:pt x="3312" y="10279"/>
                  </a:lnTo>
                  <a:lnTo>
                    <a:pt x="3239" y="10181"/>
                  </a:lnTo>
                  <a:lnTo>
                    <a:pt x="3239" y="10181"/>
                  </a:lnTo>
                  <a:lnTo>
                    <a:pt x="3045" y="9962"/>
                  </a:lnTo>
                  <a:lnTo>
                    <a:pt x="2898" y="9767"/>
                  </a:lnTo>
                  <a:lnTo>
                    <a:pt x="2801" y="9621"/>
                  </a:lnTo>
                  <a:lnTo>
                    <a:pt x="2752" y="9499"/>
                  </a:lnTo>
                  <a:lnTo>
                    <a:pt x="2752" y="9499"/>
                  </a:lnTo>
                  <a:lnTo>
                    <a:pt x="2728" y="9353"/>
                  </a:lnTo>
                  <a:lnTo>
                    <a:pt x="2704" y="9280"/>
                  </a:lnTo>
                  <a:lnTo>
                    <a:pt x="2655" y="9231"/>
                  </a:lnTo>
                  <a:lnTo>
                    <a:pt x="2655" y="9231"/>
                  </a:lnTo>
                  <a:lnTo>
                    <a:pt x="2631" y="9158"/>
                  </a:lnTo>
                  <a:lnTo>
                    <a:pt x="2582" y="9036"/>
                  </a:lnTo>
                  <a:lnTo>
                    <a:pt x="2582" y="8890"/>
                  </a:lnTo>
                  <a:lnTo>
                    <a:pt x="2557" y="8744"/>
                  </a:lnTo>
                  <a:lnTo>
                    <a:pt x="2557" y="8744"/>
                  </a:lnTo>
                  <a:lnTo>
                    <a:pt x="2582" y="8598"/>
                  </a:lnTo>
                  <a:lnTo>
                    <a:pt x="2582" y="8452"/>
                  </a:lnTo>
                  <a:lnTo>
                    <a:pt x="2631" y="8330"/>
                  </a:lnTo>
                  <a:lnTo>
                    <a:pt x="2655" y="8281"/>
                  </a:lnTo>
                  <a:lnTo>
                    <a:pt x="2655" y="8281"/>
                  </a:lnTo>
                  <a:lnTo>
                    <a:pt x="2704" y="8208"/>
                  </a:lnTo>
                  <a:lnTo>
                    <a:pt x="2728" y="8160"/>
                  </a:lnTo>
                  <a:lnTo>
                    <a:pt x="2752" y="7989"/>
                  </a:lnTo>
                  <a:lnTo>
                    <a:pt x="2752" y="7989"/>
                  </a:lnTo>
                  <a:lnTo>
                    <a:pt x="2728" y="7819"/>
                  </a:lnTo>
                  <a:lnTo>
                    <a:pt x="2704" y="7746"/>
                  </a:lnTo>
                  <a:lnTo>
                    <a:pt x="2655" y="7697"/>
                  </a:lnTo>
                  <a:lnTo>
                    <a:pt x="2655" y="7697"/>
                  </a:lnTo>
                  <a:lnTo>
                    <a:pt x="2606" y="7673"/>
                  </a:lnTo>
                  <a:lnTo>
                    <a:pt x="2533" y="7624"/>
                  </a:lnTo>
                  <a:lnTo>
                    <a:pt x="2363" y="7600"/>
                  </a:lnTo>
                  <a:lnTo>
                    <a:pt x="2363" y="7600"/>
                  </a:lnTo>
                  <a:lnTo>
                    <a:pt x="2265" y="7575"/>
                  </a:lnTo>
                  <a:lnTo>
                    <a:pt x="2119" y="7502"/>
                  </a:lnTo>
                  <a:lnTo>
                    <a:pt x="1973" y="7380"/>
                  </a:lnTo>
                  <a:lnTo>
                    <a:pt x="1802" y="7234"/>
                  </a:lnTo>
                  <a:lnTo>
                    <a:pt x="1802" y="7234"/>
                  </a:lnTo>
                  <a:lnTo>
                    <a:pt x="1632" y="7088"/>
                  </a:lnTo>
                  <a:lnTo>
                    <a:pt x="1486" y="6966"/>
                  </a:lnTo>
                  <a:lnTo>
                    <a:pt x="1340" y="6869"/>
                  </a:lnTo>
                  <a:lnTo>
                    <a:pt x="1242" y="6845"/>
                  </a:lnTo>
                  <a:lnTo>
                    <a:pt x="1242" y="6845"/>
                  </a:lnTo>
                  <a:lnTo>
                    <a:pt x="1121" y="6796"/>
                  </a:lnTo>
                  <a:lnTo>
                    <a:pt x="926" y="6674"/>
                  </a:lnTo>
                  <a:lnTo>
                    <a:pt x="706" y="6504"/>
                  </a:lnTo>
                  <a:lnTo>
                    <a:pt x="463" y="6284"/>
                  </a:lnTo>
                  <a:lnTo>
                    <a:pt x="463" y="6284"/>
                  </a:lnTo>
                  <a:lnTo>
                    <a:pt x="171" y="5919"/>
                  </a:lnTo>
                  <a:lnTo>
                    <a:pt x="0" y="5700"/>
                  </a:lnTo>
                  <a:lnTo>
                    <a:pt x="0" y="5700"/>
                  </a:lnTo>
                  <a:lnTo>
                    <a:pt x="0" y="5724"/>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2" name="Google Shape;668;p39">
              <a:extLst>
                <a:ext uri="{FF2B5EF4-FFF2-40B4-BE49-F238E27FC236}">
                  <a16:creationId xmlns:a16="http://schemas.microsoft.com/office/drawing/2014/main" id="{99D071F3-A72E-2344-8ADB-DF1C7ACF996B}"/>
                </a:ext>
              </a:extLst>
            </p:cNvPr>
            <p:cNvSpPr/>
            <p:nvPr/>
          </p:nvSpPr>
          <p:spPr>
            <a:xfrm>
              <a:off x="6128575" y="3695900"/>
              <a:ext cx="86475" cy="47525"/>
            </a:xfrm>
            <a:custGeom>
              <a:avLst/>
              <a:gdLst/>
              <a:ahLst/>
              <a:cxnLst/>
              <a:rect l="l" t="t" r="r" b="b"/>
              <a:pathLst>
                <a:path w="3459" h="1901" fill="none" extrusionOk="0">
                  <a:moveTo>
                    <a:pt x="2022" y="1340"/>
                  </a:moveTo>
                  <a:lnTo>
                    <a:pt x="2022" y="1340"/>
                  </a:lnTo>
                  <a:lnTo>
                    <a:pt x="1924" y="1413"/>
                  </a:lnTo>
                  <a:lnTo>
                    <a:pt x="1827" y="1486"/>
                  </a:lnTo>
                  <a:lnTo>
                    <a:pt x="1729" y="1511"/>
                  </a:lnTo>
                  <a:lnTo>
                    <a:pt x="1632" y="1535"/>
                  </a:lnTo>
                  <a:lnTo>
                    <a:pt x="1632" y="1535"/>
                  </a:lnTo>
                  <a:lnTo>
                    <a:pt x="1559" y="1535"/>
                  </a:lnTo>
                  <a:lnTo>
                    <a:pt x="1461" y="1584"/>
                  </a:lnTo>
                  <a:lnTo>
                    <a:pt x="1340" y="1657"/>
                  </a:lnTo>
                  <a:lnTo>
                    <a:pt x="1267" y="1730"/>
                  </a:lnTo>
                  <a:lnTo>
                    <a:pt x="1267" y="1730"/>
                  </a:lnTo>
                  <a:lnTo>
                    <a:pt x="1169" y="1803"/>
                  </a:lnTo>
                  <a:lnTo>
                    <a:pt x="1072" y="1852"/>
                  </a:lnTo>
                  <a:lnTo>
                    <a:pt x="974" y="1900"/>
                  </a:lnTo>
                  <a:lnTo>
                    <a:pt x="877" y="1900"/>
                  </a:lnTo>
                  <a:lnTo>
                    <a:pt x="877" y="1900"/>
                  </a:lnTo>
                  <a:lnTo>
                    <a:pt x="779" y="1900"/>
                  </a:lnTo>
                  <a:lnTo>
                    <a:pt x="682" y="1852"/>
                  </a:lnTo>
                  <a:lnTo>
                    <a:pt x="585" y="1803"/>
                  </a:lnTo>
                  <a:lnTo>
                    <a:pt x="512" y="1730"/>
                  </a:lnTo>
                  <a:lnTo>
                    <a:pt x="512" y="1730"/>
                  </a:lnTo>
                  <a:lnTo>
                    <a:pt x="438" y="1633"/>
                  </a:lnTo>
                  <a:lnTo>
                    <a:pt x="414" y="1535"/>
                  </a:lnTo>
                  <a:lnTo>
                    <a:pt x="438" y="1438"/>
                  </a:lnTo>
                  <a:lnTo>
                    <a:pt x="512" y="1340"/>
                  </a:lnTo>
                  <a:lnTo>
                    <a:pt x="512" y="1340"/>
                  </a:lnTo>
                  <a:lnTo>
                    <a:pt x="585" y="1243"/>
                  </a:lnTo>
                  <a:lnTo>
                    <a:pt x="633" y="1145"/>
                  </a:lnTo>
                  <a:lnTo>
                    <a:pt x="682" y="1048"/>
                  </a:lnTo>
                  <a:lnTo>
                    <a:pt x="682" y="951"/>
                  </a:lnTo>
                  <a:lnTo>
                    <a:pt x="682" y="951"/>
                  </a:lnTo>
                  <a:lnTo>
                    <a:pt x="658" y="804"/>
                  </a:lnTo>
                  <a:lnTo>
                    <a:pt x="633" y="731"/>
                  </a:lnTo>
                  <a:lnTo>
                    <a:pt x="585" y="683"/>
                  </a:lnTo>
                  <a:lnTo>
                    <a:pt x="585" y="683"/>
                  </a:lnTo>
                  <a:lnTo>
                    <a:pt x="536" y="634"/>
                  </a:lnTo>
                  <a:lnTo>
                    <a:pt x="463" y="610"/>
                  </a:lnTo>
                  <a:lnTo>
                    <a:pt x="317" y="585"/>
                  </a:lnTo>
                  <a:lnTo>
                    <a:pt x="317" y="585"/>
                  </a:lnTo>
                  <a:lnTo>
                    <a:pt x="146" y="561"/>
                  </a:lnTo>
                  <a:lnTo>
                    <a:pt x="73" y="512"/>
                  </a:lnTo>
                  <a:lnTo>
                    <a:pt x="24" y="488"/>
                  </a:lnTo>
                  <a:lnTo>
                    <a:pt x="24" y="488"/>
                  </a:lnTo>
                  <a:lnTo>
                    <a:pt x="0" y="439"/>
                  </a:lnTo>
                  <a:lnTo>
                    <a:pt x="24" y="366"/>
                  </a:lnTo>
                  <a:lnTo>
                    <a:pt x="49" y="293"/>
                  </a:lnTo>
                  <a:lnTo>
                    <a:pt x="122" y="196"/>
                  </a:lnTo>
                  <a:lnTo>
                    <a:pt x="122" y="196"/>
                  </a:lnTo>
                  <a:lnTo>
                    <a:pt x="171" y="171"/>
                  </a:lnTo>
                  <a:lnTo>
                    <a:pt x="268" y="123"/>
                  </a:lnTo>
                  <a:lnTo>
                    <a:pt x="512" y="74"/>
                  </a:lnTo>
                  <a:lnTo>
                    <a:pt x="804" y="25"/>
                  </a:lnTo>
                  <a:lnTo>
                    <a:pt x="1145" y="1"/>
                  </a:lnTo>
                  <a:lnTo>
                    <a:pt x="2509" y="1"/>
                  </a:lnTo>
                  <a:lnTo>
                    <a:pt x="2509" y="1"/>
                  </a:lnTo>
                  <a:lnTo>
                    <a:pt x="2850" y="25"/>
                  </a:lnTo>
                  <a:lnTo>
                    <a:pt x="3142" y="49"/>
                  </a:lnTo>
                  <a:lnTo>
                    <a:pt x="3337" y="74"/>
                  </a:lnTo>
                  <a:lnTo>
                    <a:pt x="3434" y="98"/>
                  </a:lnTo>
                  <a:lnTo>
                    <a:pt x="3434" y="98"/>
                  </a:lnTo>
                  <a:lnTo>
                    <a:pt x="3458" y="123"/>
                  </a:lnTo>
                  <a:lnTo>
                    <a:pt x="3434" y="171"/>
                  </a:lnTo>
                  <a:lnTo>
                    <a:pt x="3361" y="317"/>
                  </a:lnTo>
                  <a:lnTo>
                    <a:pt x="3239" y="488"/>
                  </a:lnTo>
                  <a:lnTo>
                    <a:pt x="3069" y="683"/>
                  </a:lnTo>
                  <a:lnTo>
                    <a:pt x="3069" y="683"/>
                  </a:lnTo>
                  <a:lnTo>
                    <a:pt x="2874" y="853"/>
                  </a:lnTo>
                  <a:lnTo>
                    <a:pt x="2679" y="999"/>
                  </a:lnTo>
                  <a:lnTo>
                    <a:pt x="2509" y="1121"/>
                  </a:lnTo>
                  <a:lnTo>
                    <a:pt x="2411" y="1145"/>
                  </a:lnTo>
                  <a:lnTo>
                    <a:pt x="2411" y="1145"/>
                  </a:lnTo>
                  <a:lnTo>
                    <a:pt x="2314" y="1170"/>
                  </a:lnTo>
                  <a:lnTo>
                    <a:pt x="2216" y="1194"/>
                  </a:lnTo>
                  <a:lnTo>
                    <a:pt x="2119" y="1267"/>
                  </a:lnTo>
                  <a:lnTo>
                    <a:pt x="2022" y="1340"/>
                  </a:lnTo>
                  <a:lnTo>
                    <a:pt x="2022" y="1340"/>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3" name="Google Shape;669;p39">
              <a:extLst>
                <a:ext uri="{FF2B5EF4-FFF2-40B4-BE49-F238E27FC236}">
                  <a16:creationId xmlns:a16="http://schemas.microsoft.com/office/drawing/2014/main" id="{ECE0EE78-9E5B-FF49-94E4-B7B11CDE13A9}"/>
                </a:ext>
              </a:extLst>
            </p:cNvPr>
            <p:cNvSpPr/>
            <p:nvPr/>
          </p:nvSpPr>
          <p:spPr>
            <a:xfrm>
              <a:off x="6357500" y="3940075"/>
              <a:ext cx="18900" cy="34725"/>
            </a:xfrm>
            <a:custGeom>
              <a:avLst/>
              <a:gdLst/>
              <a:ahLst/>
              <a:cxnLst/>
              <a:rect l="l" t="t" r="r" b="b"/>
              <a:pathLst>
                <a:path w="756" h="1389" fill="none" extrusionOk="0">
                  <a:moveTo>
                    <a:pt x="585" y="682"/>
                  </a:moveTo>
                  <a:lnTo>
                    <a:pt x="585" y="682"/>
                  </a:lnTo>
                  <a:lnTo>
                    <a:pt x="512" y="779"/>
                  </a:lnTo>
                  <a:lnTo>
                    <a:pt x="439" y="877"/>
                  </a:lnTo>
                  <a:lnTo>
                    <a:pt x="390" y="974"/>
                  </a:lnTo>
                  <a:lnTo>
                    <a:pt x="390" y="1072"/>
                  </a:lnTo>
                  <a:lnTo>
                    <a:pt x="390" y="1072"/>
                  </a:lnTo>
                  <a:lnTo>
                    <a:pt x="366" y="1218"/>
                  </a:lnTo>
                  <a:lnTo>
                    <a:pt x="317" y="1291"/>
                  </a:lnTo>
                  <a:lnTo>
                    <a:pt x="293" y="1364"/>
                  </a:lnTo>
                  <a:lnTo>
                    <a:pt x="293" y="1364"/>
                  </a:lnTo>
                  <a:lnTo>
                    <a:pt x="244" y="1388"/>
                  </a:lnTo>
                  <a:lnTo>
                    <a:pt x="195" y="1388"/>
                  </a:lnTo>
                  <a:lnTo>
                    <a:pt x="147" y="1388"/>
                  </a:lnTo>
                  <a:lnTo>
                    <a:pt x="98" y="1364"/>
                  </a:lnTo>
                  <a:lnTo>
                    <a:pt x="98" y="1364"/>
                  </a:lnTo>
                  <a:lnTo>
                    <a:pt x="74" y="1291"/>
                  </a:lnTo>
                  <a:lnTo>
                    <a:pt x="25" y="1169"/>
                  </a:lnTo>
                  <a:lnTo>
                    <a:pt x="25" y="1023"/>
                  </a:lnTo>
                  <a:lnTo>
                    <a:pt x="1" y="877"/>
                  </a:lnTo>
                  <a:lnTo>
                    <a:pt x="1" y="877"/>
                  </a:lnTo>
                  <a:lnTo>
                    <a:pt x="25" y="706"/>
                  </a:lnTo>
                  <a:lnTo>
                    <a:pt x="98" y="536"/>
                  </a:lnTo>
                  <a:lnTo>
                    <a:pt x="171" y="365"/>
                  </a:lnTo>
                  <a:lnTo>
                    <a:pt x="293" y="219"/>
                  </a:lnTo>
                  <a:lnTo>
                    <a:pt x="293" y="219"/>
                  </a:lnTo>
                  <a:lnTo>
                    <a:pt x="415" y="122"/>
                  </a:lnTo>
                  <a:lnTo>
                    <a:pt x="512" y="49"/>
                  </a:lnTo>
                  <a:lnTo>
                    <a:pt x="609" y="0"/>
                  </a:lnTo>
                  <a:lnTo>
                    <a:pt x="682" y="24"/>
                  </a:lnTo>
                  <a:lnTo>
                    <a:pt x="682" y="24"/>
                  </a:lnTo>
                  <a:lnTo>
                    <a:pt x="707" y="73"/>
                  </a:lnTo>
                  <a:lnTo>
                    <a:pt x="731" y="146"/>
                  </a:lnTo>
                  <a:lnTo>
                    <a:pt x="756" y="317"/>
                  </a:lnTo>
                  <a:lnTo>
                    <a:pt x="756" y="317"/>
                  </a:lnTo>
                  <a:lnTo>
                    <a:pt x="756" y="390"/>
                  </a:lnTo>
                  <a:lnTo>
                    <a:pt x="707" y="487"/>
                  </a:lnTo>
                  <a:lnTo>
                    <a:pt x="658" y="609"/>
                  </a:lnTo>
                  <a:lnTo>
                    <a:pt x="585" y="682"/>
                  </a:lnTo>
                  <a:lnTo>
                    <a:pt x="585" y="682"/>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sp>
          <p:nvSpPr>
            <p:cNvPr id="14" name="Google Shape;670;p39">
              <a:extLst>
                <a:ext uri="{FF2B5EF4-FFF2-40B4-BE49-F238E27FC236}">
                  <a16:creationId xmlns:a16="http://schemas.microsoft.com/office/drawing/2014/main" id="{DFB5BF83-6D70-D243-B1E9-43076DC4DEB5}"/>
                </a:ext>
              </a:extLst>
            </p:cNvPr>
            <p:cNvSpPr/>
            <p:nvPr/>
          </p:nvSpPr>
          <p:spPr>
            <a:xfrm>
              <a:off x="6202850" y="3720875"/>
              <a:ext cx="204000" cy="278875"/>
            </a:xfrm>
            <a:custGeom>
              <a:avLst/>
              <a:gdLst/>
              <a:ahLst/>
              <a:cxnLst/>
              <a:rect l="l" t="t" r="r" b="b"/>
              <a:pathLst>
                <a:path w="8160" h="11155" fill="none" extrusionOk="0">
                  <a:moveTo>
                    <a:pt x="8159" y="4774"/>
                  </a:moveTo>
                  <a:lnTo>
                    <a:pt x="8159" y="4774"/>
                  </a:lnTo>
                  <a:lnTo>
                    <a:pt x="7599" y="4701"/>
                  </a:lnTo>
                  <a:lnTo>
                    <a:pt x="7283" y="4652"/>
                  </a:lnTo>
                  <a:lnTo>
                    <a:pt x="7136" y="4603"/>
                  </a:lnTo>
                  <a:lnTo>
                    <a:pt x="7136" y="4603"/>
                  </a:lnTo>
                  <a:lnTo>
                    <a:pt x="7088" y="4579"/>
                  </a:lnTo>
                  <a:lnTo>
                    <a:pt x="7015" y="4555"/>
                  </a:lnTo>
                  <a:lnTo>
                    <a:pt x="6844" y="4530"/>
                  </a:lnTo>
                  <a:lnTo>
                    <a:pt x="6844" y="4530"/>
                  </a:lnTo>
                  <a:lnTo>
                    <a:pt x="6747" y="4506"/>
                  </a:lnTo>
                  <a:lnTo>
                    <a:pt x="6649" y="4457"/>
                  </a:lnTo>
                  <a:lnTo>
                    <a:pt x="6552" y="4409"/>
                  </a:lnTo>
                  <a:lnTo>
                    <a:pt x="6454" y="4336"/>
                  </a:lnTo>
                  <a:lnTo>
                    <a:pt x="6454" y="4336"/>
                  </a:lnTo>
                  <a:lnTo>
                    <a:pt x="6381" y="4262"/>
                  </a:lnTo>
                  <a:lnTo>
                    <a:pt x="6308" y="4214"/>
                  </a:lnTo>
                  <a:lnTo>
                    <a:pt x="6235" y="4214"/>
                  </a:lnTo>
                  <a:lnTo>
                    <a:pt x="6187" y="4238"/>
                  </a:lnTo>
                  <a:lnTo>
                    <a:pt x="6187" y="4238"/>
                  </a:lnTo>
                  <a:lnTo>
                    <a:pt x="6162" y="4287"/>
                  </a:lnTo>
                  <a:lnTo>
                    <a:pt x="6162" y="4360"/>
                  </a:lnTo>
                  <a:lnTo>
                    <a:pt x="6211" y="4433"/>
                  </a:lnTo>
                  <a:lnTo>
                    <a:pt x="6284" y="4530"/>
                  </a:lnTo>
                  <a:lnTo>
                    <a:pt x="6284" y="4530"/>
                  </a:lnTo>
                  <a:lnTo>
                    <a:pt x="6357" y="4603"/>
                  </a:lnTo>
                  <a:lnTo>
                    <a:pt x="6454" y="4652"/>
                  </a:lnTo>
                  <a:lnTo>
                    <a:pt x="6576" y="4701"/>
                  </a:lnTo>
                  <a:lnTo>
                    <a:pt x="6649" y="4701"/>
                  </a:lnTo>
                  <a:lnTo>
                    <a:pt x="6649" y="4701"/>
                  </a:lnTo>
                  <a:lnTo>
                    <a:pt x="6747" y="4725"/>
                  </a:lnTo>
                  <a:lnTo>
                    <a:pt x="6844" y="4774"/>
                  </a:lnTo>
                  <a:lnTo>
                    <a:pt x="6942" y="4823"/>
                  </a:lnTo>
                  <a:lnTo>
                    <a:pt x="7039" y="4896"/>
                  </a:lnTo>
                  <a:lnTo>
                    <a:pt x="7039" y="4896"/>
                  </a:lnTo>
                  <a:lnTo>
                    <a:pt x="7063" y="4944"/>
                  </a:lnTo>
                  <a:lnTo>
                    <a:pt x="7088" y="4993"/>
                  </a:lnTo>
                  <a:lnTo>
                    <a:pt x="7063" y="5139"/>
                  </a:lnTo>
                  <a:lnTo>
                    <a:pt x="6966" y="5310"/>
                  </a:lnTo>
                  <a:lnTo>
                    <a:pt x="6844" y="5480"/>
                  </a:lnTo>
                  <a:lnTo>
                    <a:pt x="6844" y="5480"/>
                  </a:lnTo>
                  <a:lnTo>
                    <a:pt x="6674" y="5626"/>
                  </a:lnTo>
                  <a:lnTo>
                    <a:pt x="6528" y="5748"/>
                  </a:lnTo>
                  <a:lnTo>
                    <a:pt x="6381" y="5821"/>
                  </a:lnTo>
                  <a:lnTo>
                    <a:pt x="6284" y="5846"/>
                  </a:lnTo>
                  <a:lnTo>
                    <a:pt x="6284" y="5846"/>
                  </a:lnTo>
                  <a:lnTo>
                    <a:pt x="6113" y="5870"/>
                  </a:lnTo>
                  <a:lnTo>
                    <a:pt x="6040" y="5894"/>
                  </a:lnTo>
                  <a:lnTo>
                    <a:pt x="5992" y="5943"/>
                  </a:lnTo>
                  <a:lnTo>
                    <a:pt x="5992" y="5943"/>
                  </a:lnTo>
                  <a:lnTo>
                    <a:pt x="5943" y="5967"/>
                  </a:lnTo>
                  <a:lnTo>
                    <a:pt x="5894" y="5992"/>
                  </a:lnTo>
                  <a:lnTo>
                    <a:pt x="5846" y="5967"/>
                  </a:lnTo>
                  <a:lnTo>
                    <a:pt x="5797" y="5943"/>
                  </a:lnTo>
                  <a:lnTo>
                    <a:pt x="5797" y="5943"/>
                  </a:lnTo>
                  <a:lnTo>
                    <a:pt x="5773" y="5894"/>
                  </a:lnTo>
                  <a:lnTo>
                    <a:pt x="5724" y="5821"/>
                  </a:lnTo>
                  <a:lnTo>
                    <a:pt x="5699" y="5651"/>
                  </a:lnTo>
                  <a:lnTo>
                    <a:pt x="5699" y="5651"/>
                  </a:lnTo>
                  <a:lnTo>
                    <a:pt x="5675" y="5553"/>
                  </a:lnTo>
                  <a:lnTo>
                    <a:pt x="5602" y="5407"/>
                  </a:lnTo>
                  <a:lnTo>
                    <a:pt x="5480" y="5261"/>
                  </a:lnTo>
                  <a:lnTo>
                    <a:pt x="5334" y="5091"/>
                  </a:lnTo>
                  <a:lnTo>
                    <a:pt x="5334" y="5091"/>
                  </a:lnTo>
                  <a:lnTo>
                    <a:pt x="5188" y="4920"/>
                  </a:lnTo>
                  <a:lnTo>
                    <a:pt x="5066" y="4774"/>
                  </a:lnTo>
                  <a:lnTo>
                    <a:pt x="4969" y="4628"/>
                  </a:lnTo>
                  <a:lnTo>
                    <a:pt x="4944" y="4530"/>
                  </a:lnTo>
                  <a:lnTo>
                    <a:pt x="4944" y="4530"/>
                  </a:lnTo>
                  <a:lnTo>
                    <a:pt x="4944" y="4457"/>
                  </a:lnTo>
                  <a:lnTo>
                    <a:pt x="4920" y="4409"/>
                  </a:lnTo>
                  <a:lnTo>
                    <a:pt x="4896" y="4409"/>
                  </a:lnTo>
                  <a:lnTo>
                    <a:pt x="4847" y="4433"/>
                  </a:lnTo>
                  <a:lnTo>
                    <a:pt x="4847" y="4433"/>
                  </a:lnTo>
                  <a:lnTo>
                    <a:pt x="4823" y="4482"/>
                  </a:lnTo>
                  <a:lnTo>
                    <a:pt x="4774" y="4555"/>
                  </a:lnTo>
                  <a:lnTo>
                    <a:pt x="4750" y="4701"/>
                  </a:lnTo>
                  <a:lnTo>
                    <a:pt x="4750" y="4701"/>
                  </a:lnTo>
                  <a:lnTo>
                    <a:pt x="4774" y="4798"/>
                  </a:lnTo>
                  <a:lnTo>
                    <a:pt x="4847" y="4920"/>
                  </a:lnTo>
                  <a:lnTo>
                    <a:pt x="4920" y="5066"/>
                  </a:lnTo>
                  <a:lnTo>
                    <a:pt x="5042" y="5188"/>
                  </a:lnTo>
                  <a:lnTo>
                    <a:pt x="5042" y="5188"/>
                  </a:lnTo>
                  <a:lnTo>
                    <a:pt x="5139" y="5310"/>
                  </a:lnTo>
                  <a:lnTo>
                    <a:pt x="5237" y="5431"/>
                  </a:lnTo>
                  <a:lnTo>
                    <a:pt x="5310" y="5553"/>
                  </a:lnTo>
                  <a:lnTo>
                    <a:pt x="5334" y="5651"/>
                  </a:lnTo>
                  <a:lnTo>
                    <a:pt x="5334" y="5651"/>
                  </a:lnTo>
                  <a:lnTo>
                    <a:pt x="5334" y="5748"/>
                  </a:lnTo>
                  <a:lnTo>
                    <a:pt x="5383" y="5846"/>
                  </a:lnTo>
                  <a:lnTo>
                    <a:pt x="5432" y="5943"/>
                  </a:lnTo>
                  <a:lnTo>
                    <a:pt x="5505" y="6040"/>
                  </a:lnTo>
                  <a:lnTo>
                    <a:pt x="5505" y="6040"/>
                  </a:lnTo>
                  <a:lnTo>
                    <a:pt x="5626" y="6113"/>
                  </a:lnTo>
                  <a:lnTo>
                    <a:pt x="5773" y="6162"/>
                  </a:lnTo>
                  <a:lnTo>
                    <a:pt x="5919" y="6211"/>
                  </a:lnTo>
                  <a:lnTo>
                    <a:pt x="6089" y="6235"/>
                  </a:lnTo>
                  <a:lnTo>
                    <a:pt x="6089" y="6235"/>
                  </a:lnTo>
                  <a:lnTo>
                    <a:pt x="6235" y="6235"/>
                  </a:lnTo>
                  <a:lnTo>
                    <a:pt x="6357" y="6284"/>
                  </a:lnTo>
                  <a:lnTo>
                    <a:pt x="6430" y="6333"/>
                  </a:lnTo>
                  <a:lnTo>
                    <a:pt x="6454" y="6381"/>
                  </a:lnTo>
                  <a:lnTo>
                    <a:pt x="6454" y="6430"/>
                  </a:lnTo>
                  <a:lnTo>
                    <a:pt x="6454" y="6430"/>
                  </a:lnTo>
                  <a:lnTo>
                    <a:pt x="6430" y="6527"/>
                  </a:lnTo>
                  <a:lnTo>
                    <a:pt x="6308" y="6722"/>
                  </a:lnTo>
                  <a:lnTo>
                    <a:pt x="6113" y="6941"/>
                  </a:lnTo>
                  <a:lnTo>
                    <a:pt x="5894" y="7185"/>
                  </a:lnTo>
                  <a:lnTo>
                    <a:pt x="5894" y="7185"/>
                  </a:lnTo>
                  <a:lnTo>
                    <a:pt x="5675" y="7429"/>
                  </a:lnTo>
                  <a:lnTo>
                    <a:pt x="5505" y="7696"/>
                  </a:lnTo>
                  <a:lnTo>
                    <a:pt x="5358" y="7940"/>
                  </a:lnTo>
                  <a:lnTo>
                    <a:pt x="5334" y="8037"/>
                  </a:lnTo>
                  <a:lnTo>
                    <a:pt x="5334" y="8135"/>
                  </a:lnTo>
                  <a:lnTo>
                    <a:pt x="5334" y="8135"/>
                  </a:lnTo>
                  <a:lnTo>
                    <a:pt x="5334" y="8281"/>
                  </a:lnTo>
                  <a:lnTo>
                    <a:pt x="5358" y="8427"/>
                  </a:lnTo>
                  <a:lnTo>
                    <a:pt x="5383" y="8525"/>
                  </a:lnTo>
                  <a:lnTo>
                    <a:pt x="5432" y="8598"/>
                  </a:lnTo>
                  <a:lnTo>
                    <a:pt x="5432" y="8598"/>
                  </a:lnTo>
                  <a:lnTo>
                    <a:pt x="5456" y="8646"/>
                  </a:lnTo>
                  <a:lnTo>
                    <a:pt x="5480" y="8719"/>
                  </a:lnTo>
                  <a:lnTo>
                    <a:pt x="5505" y="8890"/>
                  </a:lnTo>
                  <a:lnTo>
                    <a:pt x="5505" y="8890"/>
                  </a:lnTo>
                  <a:lnTo>
                    <a:pt x="5480" y="8987"/>
                  </a:lnTo>
                  <a:lnTo>
                    <a:pt x="5383" y="9158"/>
                  </a:lnTo>
                  <a:lnTo>
                    <a:pt x="5237" y="9353"/>
                  </a:lnTo>
                  <a:lnTo>
                    <a:pt x="5042" y="9547"/>
                  </a:lnTo>
                  <a:lnTo>
                    <a:pt x="5042" y="9547"/>
                  </a:lnTo>
                  <a:lnTo>
                    <a:pt x="4847" y="9742"/>
                  </a:lnTo>
                  <a:lnTo>
                    <a:pt x="4701" y="9937"/>
                  </a:lnTo>
                  <a:lnTo>
                    <a:pt x="4603" y="10108"/>
                  </a:lnTo>
                  <a:lnTo>
                    <a:pt x="4555" y="10205"/>
                  </a:lnTo>
                  <a:lnTo>
                    <a:pt x="4555" y="10205"/>
                  </a:lnTo>
                  <a:lnTo>
                    <a:pt x="4530" y="10327"/>
                  </a:lnTo>
                  <a:lnTo>
                    <a:pt x="4457" y="10473"/>
                  </a:lnTo>
                  <a:lnTo>
                    <a:pt x="4336" y="10619"/>
                  </a:lnTo>
                  <a:lnTo>
                    <a:pt x="4189" y="10790"/>
                  </a:lnTo>
                  <a:lnTo>
                    <a:pt x="4189" y="10790"/>
                  </a:lnTo>
                  <a:lnTo>
                    <a:pt x="4019" y="10936"/>
                  </a:lnTo>
                  <a:lnTo>
                    <a:pt x="3873" y="11057"/>
                  </a:lnTo>
                  <a:lnTo>
                    <a:pt x="3727" y="11131"/>
                  </a:lnTo>
                  <a:lnTo>
                    <a:pt x="3605" y="11155"/>
                  </a:lnTo>
                  <a:lnTo>
                    <a:pt x="3605" y="11155"/>
                  </a:lnTo>
                  <a:lnTo>
                    <a:pt x="3532" y="11155"/>
                  </a:lnTo>
                  <a:lnTo>
                    <a:pt x="3434" y="11106"/>
                  </a:lnTo>
                  <a:lnTo>
                    <a:pt x="3337" y="11057"/>
                  </a:lnTo>
                  <a:lnTo>
                    <a:pt x="3240" y="10984"/>
                  </a:lnTo>
                  <a:lnTo>
                    <a:pt x="3240" y="10984"/>
                  </a:lnTo>
                  <a:lnTo>
                    <a:pt x="3167" y="10887"/>
                  </a:lnTo>
                  <a:lnTo>
                    <a:pt x="3093" y="10790"/>
                  </a:lnTo>
                  <a:lnTo>
                    <a:pt x="3069" y="10692"/>
                  </a:lnTo>
                  <a:lnTo>
                    <a:pt x="3045" y="10595"/>
                  </a:lnTo>
                  <a:lnTo>
                    <a:pt x="3045" y="10595"/>
                  </a:lnTo>
                  <a:lnTo>
                    <a:pt x="3020" y="10424"/>
                  </a:lnTo>
                  <a:lnTo>
                    <a:pt x="2996" y="10351"/>
                  </a:lnTo>
                  <a:lnTo>
                    <a:pt x="2947" y="10302"/>
                  </a:lnTo>
                  <a:lnTo>
                    <a:pt x="2947" y="10302"/>
                  </a:lnTo>
                  <a:lnTo>
                    <a:pt x="2923" y="10254"/>
                  </a:lnTo>
                  <a:lnTo>
                    <a:pt x="2874" y="10181"/>
                  </a:lnTo>
                  <a:lnTo>
                    <a:pt x="2850" y="10035"/>
                  </a:lnTo>
                  <a:lnTo>
                    <a:pt x="2850" y="10035"/>
                  </a:lnTo>
                  <a:lnTo>
                    <a:pt x="2826" y="9864"/>
                  </a:lnTo>
                  <a:lnTo>
                    <a:pt x="2801" y="9791"/>
                  </a:lnTo>
                  <a:lnTo>
                    <a:pt x="2752" y="9742"/>
                  </a:lnTo>
                  <a:lnTo>
                    <a:pt x="2752" y="9742"/>
                  </a:lnTo>
                  <a:lnTo>
                    <a:pt x="2728" y="9669"/>
                  </a:lnTo>
                  <a:lnTo>
                    <a:pt x="2704" y="9572"/>
                  </a:lnTo>
                  <a:lnTo>
                    <a:pt x="2679" y="9426"/>
                  </a:lnTo>
                  <a:lnTo>
                    <a:pt x="2655" y="9255"/>
                  </a:lnTo>
                  <a:lnTo>
                    <a:pt x="2655" y="9255"/>
                  </a:lnTo>
                  <a:lnTo>
                    <a:pt x="2679" y="9109"/>
                  </a:lnTo>
                  <a:lnTo>
                    <a:pt x="2704" y="8963"/>
                  </a:lnTo>
                  <a:lnTo>
                    <a:pt x="2728" y="8866"/>
                  </a:lnTo>
                  <a:lnTo>
                    <a:pt x="2752" y="8792"/>
                  </a:lnTo>
                  <a:lnTo>
                    <a:pt x="2752" y="8792"/>
                  </a:lnTo>
                  <a:lnTo>
                    <a:pt x="2801" y="8744"/>
                  </a:lnTo>
                  <a:lnTo>
                    <a:pt x="2826" y="8671"/>
                  </a:lnTo>
                  <a:lnTo>
                    <a:pt x="2850" y="8500"/>
                  </a:lnTo>
                  <a:lnTo>
                    <a:pt x="2850" y="8500"/>
                  </a:lnTo>
                  <a:lnTo>
                    <a:pt x="2826" y="8403"/>
                  </a:lnTo>
                  <a:lnTo>
                    <a:pt x="2777" y="8281"/>
                  </a:lnTo>
                  <a:lnTo>
                    <a:pt x="2679" y="8159"/>
                  </a:lnTo>
                  <a:lnTo>
                    <a:pt x="2582" y="8037"/>
                  </a:lnTo>
                  <a:lnTo>
                    <a:pt x="2582" y="8037"/>
                  </a:lnTo>
                  <a:lnTo>
                    <a:pt x="2460" y="7891"/>
                  </a:lnTo>
                  <a:lnTo>
                    <a:pt x="2363" y="7721"/>
                  </a:lnTo>
                  <a:lnTo>
                    <a:pt x="2314" y="7526"/>
                  </a:lnTo>
                  <a:lnTo>
                    <a:pt x="2290" y="7356"/>
                  </a:lnTo>
                  <a:lnTo>
                    <a:pt x="2290" y="7356"/>
                  </a:lnTo>
                  <a:lnTo>
                    <a:pt x="2290" y="7209"/>
                  </a:lnTo>
                  <a:lnTo>
                    <a:pt x="2265" y="7063"/>
                  </a:lnTo>
                  <a:lnTo>
                    <a:pt x="2217" y="6966"/>
                  </a:lnTo>
                  <a:lnTo>
                    <a:pt x="2192" y="6893"/>
                  </a:lnTo>
                  <a:lnTo>
                    <a:pt x="2192" y="6893"/>
                  </a:lnTo>
                  <a:lnTo>
                    <a:pt x="2144" y="6844"/>
                  </a:lnTo>
                  <a:lnTo>
                    <a:pt x="2071" y="6820"/>
                  </a:lnTo>
                  <a:lnTo>
                    <a:pt x="1900" y="6795"/>
                  </a:lnTo>
                  <a:lnTo>
                    <a:pt x="1900" y="6795"/>
                  </a:lnTo>
                  <a:lnTo>
                    <a:pt x="1754" y="6820"/>
                  </a:lnTo>
                  <a:lnTo>
                    <a:pt x="1681" y="6844"/>
                  </a:lnTo>
                  <a:lnTo>
                    <a:pt x="1632" y="6893"/>
                  </a:lnTo>
                  <a:lnTo>
                    <a:pt x="1632" y="6893"/>
                  </a:lnTo>
                  <a:lnTo>
                    <a:pt x="1559" y="6941"/>
                  </a:lnTo>
                  <a:lnTo>
                    <a:pt x="1437" y="6966"/>
                  </a:lnTo>
                  <a:lnTo>
                    <a:pt x="1291" y="6990"/>
                  </a:lnTo>
                  <a:lnTo>
                    <a:pt x="1145" y="6990"/>
                  </a:lnTo>
                  <a:lnTo>
                    <a:pt x="1145" y="6990"/>
                  </a:lnTo>
                  <a:lnTo>
                    <a:pt x="975" y="6966"/>
                  </a:lnTo>
                  <a:lnTo>
                    <a:pt x="780" y="6868"/>
                  </a:lnTo>
                  <a:lnTo>
                    <a:pt x="561" y="6747"/>
                  </a:lnTo>
                  <a:lnTo>
                    <a:pt x="390" y="6601"/>
                  </a:lnTo>
                  <a:lnTo>
                    <a:pt x="390" y="6601"/>
                  </a:lnTo>
                  <a:lnTo>
                    <a:pt x="317" y="6527"/>
                  </a:lnTo>
                  <a:lnTo>
                    <a:pt x="244" y="6406"/>
                  </a:lnTo>
                  <a:lnTo>
                    <a:pt x="122" y="6113"/>
                  </a:lnTo>
                  <a:lnTo>
                    <a:pt x="49" y="5797"/>
                  </a:lnTo>
                  <a:lnTo>
                    <a:pt x="0" y="5480"/>
                  </a:lnTo>
                  <a:lnTo>
                    <a:pt x="0" y="5480"/>
                  </a:lnTo>
                  <a:lnTo>
                    <a:pt x="25" y="5310"/>
                  </a:lnTo>
                  <a:lnTo>
                    <a:pt x="49" y="5139"/>
                  </a:lnTo>
                  <a:lnTo>
                    <a:pt x="147" y="4798"/>
                  </a:lnTo>
                  <a:lnTo>
                    <a:pt x="220" y="4628"/>
                  </a:lnTo>
                  <a:lnTo>
                    <a:pt x="293" y="4482"/>
                  </a:lnTo>
                  <a:lnTo>
                    <a:pt x="390" y="4336"/>
                  </a:lnTo>
                  <a:lnTo>
                    <a:pt x="487" y="4238"/>
                  </a:lnTo>
                  <a:lnTo>
                    <a:pt x="487" y="4238"/>
                  </a:lnTo>
                  <a:lnTo>
                    <a:pt x="682" y="4043"/>
                  </a:lnTo>
                  <a:lnTo>
                    <a:pt x="877" y="3897"/>
                  </a:lnTo>
                  <a:lnTo>
                    <a:pt x="1048" y="3800"/>
                  </a:lnTo>
                  <a:lnTo>
                    <a:pt x="1145" y="3751"/>
                  </a:lnTo>
                  <a:lnTo>
                    <a:pt x="1145" y="3751"/>
                  </a:lnTo>
                  <a:lnTo>
                    <a:pt x="1316" y="3727"/>
                  </a:lnTo>
                  <a:lnTo>
                    <a:pt x="1389" y="3702"/>
                  </a:lnTo>
                  <a:lnTo>
                    <a:pt x="1437" y="3654"/>
                  </a:lnTo>
                  <a:lnTo>
                    <a:pt x="1437" y="3654"/>
                  </a:lnTo>
                  <a:lnTo>
                    <a:pt x="1510" y="3629"/>
                  </a:lnTo>
                  <a:lnTo>
                    <a:pt x="1608" y="3605"/>
                  </a:lnTo>
                  <a:lnTo>
                    <a:pt x="1754" y="3581"/>
                  </a:lnTo>
                  <a:lnTo>
                    <a:pt x="1900" y="3581"/>
                  </a:lnTo>
                  <a:lnTo>
                    <a:pt x="1900" y="3581"/>
                  </a:lnTo>
                  <a:lnTo>
                    <a:pt x="2071" y="3581"/>
                  </a:lnTo>
                  <a:lnTo>
                    <a:pt x="2241" y="3629"/>
                  </a:lnTo>
                  <a:lnTo>
                    <a:pt x="2363" y="3678"/>
                  </a:lnTo>
                  <a:lnTo>
                    <a:pt x="2485" y="3751"/>
                  </a:lnTo>
                  <a:lnTo>
                    <a:pt x="2485" y="3751"/>
                  </a:lnTo>
                  <a:lnTo>
                    <a:pt x="2558" y="3824"/>
                  </a:lnTo>
                  <a:lnTo>
                    <a:pt x="2655" y="3897"/>
                  </a:lnTo>
                  <a:lnTo>
                    <a:pt x="2777" y="3946"/>
                  </a:lnTo>
                  <a:lnTo>
                    <a:pt x="2850" y="3946"/>
                  </a:lnTo>
                  <a:lnTo>
                    <a:pt x="2850" y="3946"/>
                  </a:lnTo>
                  <a:lnTo>
                    <a:pt x="3020" y="3970"/>
                  </a:lnTo>
                  <a:lnTo>
                    <a:pt x="3093" y="4019"/>
                  </a:lnTo>
                  <a:lnTo>
                    <a:pt x="3142" y="4043"/>
                  </a:lnTo>
                  <a:lnTo>
                    <a:pt x="3142" y="4043"/>
                  </a:lnTo>
                  <a:lnTo>
                    <a:pt x="3191" y="4068"/>
                  </a:lnTo>
                  <a:lnTo>
                    <a:pt x="3240" y="4092"/>
                  </a:lnTo>
                  <a:lnTo>
                    <a:pt x="3288" y="4068"/>
                  </a:lnTo>
                  <a:lnTo>
                    <a:pt x="3337" y="4043"/>
                  </a:lnTo>
                  <a:lnTo>
                    <a:pt x="3337" y="4043"/>
                  </a:lnTo>
                  <a:lnTo>
                    <a:pt x="3386" y="4019"/>
                  </a:lnTo>
                  <a:lnTo>
                    <a:pt x="3459" y="3970"/>
                  </a:lnTo>
                  <a:lnTo>
                    <a:pt x="3605" y="3946"/>
                  </a:lnTo>
                  <a:lnTo>
                    <a:pt x="3605" y="3946"/>
                  </a:lnTo>
                  <a:lnTo>
                    <a:pt x="3775" y="3970"/>
                  </a:lnTo>
                  <a:lnTo>
                    <a:pt x="3848" y="4019"/>
                  </a:lnTo>
                  <a:lnTo>
                    <a:pt x="3897" y="4043"/>
                  </a:lnTo>
                  <a:lnTo>
                    <a:pt x="3897" y="4043"/>
                  </a:lnTo>
                  <a:lnTo>
                    <a:pt x="3970" y="4092"/>
                  </a:lnTo>
                  <a:lnTo>
                    <a:pt x="4068" y="4116"/>
                  </a:lnTo>
                  <a:lnTo>
                    <a:pt x="4214" y="4141"/>
                  </a:lnTo>
                  <a:lnTo>
                    <a:pt x="4384" y="4141"/>
                  </a:lnTo>
                  <a:lnTo>
                    <a:pt x="4384" y="4141"/>
                  </a:lnTo>
                  <a:lnTo>
                    <a:pt x="4530" y="4141"/>
                  </a:lnTo>
                  <a:lnTo>
                    <a:pt x="4677" y="4116"/>
                  </a:lnTo>
                  <a:lnTo>
                    <a:pt x="4774" y="4092"/>
                  </a:lnTo>
                  <a:lnTo>
                    <a:pt x="4847" y="4043"/>
                  </a:lnTo>
                  <a:lnTo>
                    <a:pt x="4847" y="4043"/>
                  </a:lnTo>
                  <a:lnTo>
                    <a:pt x="4896" y="3995"/>
                  </a:lnTo>
                  <a:lnTo>
                    <a:pt x="4920" y="3921"/>
                  </a:lnTo>
                  <a:lnTo>
                    <a:pt x="4944" y="3751"/>
                  </a:lnTo>
                  <a:lnTo>
                    <a:pt x="4944" y="3751"/>
                  </a:lnTo>
                  <a:lnTo>
                    <a:pt x="4944" y="3727"/>
                  </a:lnTo>
                  <a:lnTo>
                    <a:pt x="4920" y="3678"/>
                  </a:lnTo>
                  <a:lnTo>
                    <a:pt x="4823" y="3629"/>
                  </a:lnTo>
                  <a:lnTo>
                    <a:pt x="4701" y="3581"/>
                  </a:lnTo>
                  <a:lnTo>
                    <a:pt x="4555" y="3581"/>
                  </a:lnTo>
                  <a:lnTo>
                    <a:pt x="4555" y="3581"/>
                  </a:lnTo>
                  <a:lnTo>
                    <a:pt x="4409" y="3556"/>
                  </a:lnTo>
                  <a:lnTo>
                    <a:pt x="4238" y="3507"/>
                  </a:lnTo>
                  <a:lnTo>
                    <a:pt x="4092" y="3459"/>
                  </a:lnTo>
                  <a:lnTo>
                    <a:pt x="3995" y="3386"/>
                  </a:lnTo>
                  <a:lnTo>
                    <a:pt x="3995" y="3386"/>
                  </a:lnTo>
                  <a:lnTo>
                    <a:pt x="3897" y="3313"/>
                  </a:lnTo>
                  <a:lnTo>
                    <a:pt x="3800" y="3240"/>
                  </a:lnTo>
                  <a:lnTo>
                    <a:pt x="3702" y="3215"/>
                  </a:lnTo>
                  <a:lnTo>
                    <a:pt x="3605" y="3191"/>
                  </a:lnTo>
                  <a:lnTo>
                    <a:pt x="3605" y="3191"/>
                  </a:lnTo>
                  <a:lnTo>
                    <a:pt x="3532" y="3166"/>
                  </a:lnTo>
                  <a:lnTo>
                    <a:pt x="3434" y="3142"/>
                  </a:lnTo>
                  <a:lnTo>
                    <a:pt x="3337" y="3069"/>
                  </a:lnTo>
                  <a:lnTo>
                    <a:pt x="3240" y="2996"/>
                  </a:lnTo>
                  <a:lnTo>
                    <a:pt x="3240" y="2996"/>
                  </a:lnTo>
                  <a:lnTo>
                    <a:pt x="3167" y="2923"/>
                  </a:lnTo>
                  <a:lnTo>
                    <a:pt x="3069" y="2899"/>
                  </a:lnTo>
                  <a:lnTo>
                    <a:pt x="2996" y="2874"/>
                  </a:lnTo>
                  <a:lnTo>
                    <a:pt x="2947" y="2899"/>
                  </a:lnTo>
                  <a:lnTo>
                    <a:pt x="2947" y="2899"/>
                  </a:lnTo>
                  <a:lnTo>
                    <a:pt x="2899" y="2923"/>
                  </a:lnTo>
                  <a:lnTo>
                    <a:pt x="2826" y="2923"/>
                  </a:lnTo>
                  <a:lnTo>
                    <a:pt x="2752" y="2874"/>
                  </a:lnTo>
                  <a:lnTo>
                    <a:pt x="2655" y="2801"/>
                  </a:lnTo>
                  <a:lnTo>
                    <a:pt x="2655" y="2801"/>
                  </a:lnTo>
                  <a:lnTo>
                    <a:pt x="2582" y="2752"/>
                  </a:lnTo>
                  <a:lnTo>
                    <a:pt x="2509" y="2704"/>
                  </a:lnTo>
                  <a:lnTo>
                    <a:pt x="2436" y="2704"/>
                  </a:lnTo>
                  <a:lnTo>
                    <a:pt x="2387" y="2704"/>
                  </a:lnTo>
                  <a:lnTo>
                    <a:pt x="2387" y="2704"/>
                  </a:lnTo>
                  <a:lnTo>
                    <a:pt x="2338" y="2752"/>
                  </a:lnTo>
                  <a:lnTo>
                    <a:pt x="2265" y="2777"/>
                  </a:lnTo>
                  <a:lnTo>
                    <a:pt x="2095" y="2801"/>
                  </a:lnTo>
                  <a:lnTo>
                    <a:pt x="2095" y="2801"/>
                  </a:lnTo>
                  <a:lnTo>
                    <a:pt x="1997" y="2850"/>
                  </a:lnTo>
                  <a:lnTo>
                    <a:pt x="1851" y="2923"/>
                  </a:lnTo>
                  <a:lnTo>
                    <a:pt x="1681" y="3045"/>
                  </a:lnTo>
                  <a:lnTo>
                    <a:pt x="1535" y="3191"/>
                  </a:lnTo>
                  <a:lnTo>
                    <a:pt x="1535" y="3191"/>
                  </a:lnTo>
                  <a:lnTo>
                    <a:pt x="1364" y="3337"/>
                  </a:lnTo>
                  <a:lnTo>
                    <a:pt x="1194" y="3459"/>
                  </a:lnTo>
                  <a:lnTo>
                    <a:pt x="1072" y="3532"/>
                  </a:lnTo>
                  <a:lnTo>
                    <a:pt x="950" y="3581"/>
                  </a:lnTo>
                  <a:lnTo>
                    <a:pt x="950" y="3581"/>
                  </a:lnTo>
                  <a:lnTo>
                    <a:pt x="804" y="3532"/>
                  </a:lnTo>
                  <a:lnTo>
                    <a:pt x="731" y="3507"/>
                  </a:lnTo>
                  <a:lnTo>
                    <a:pt x="682" y="3483"/>
                  </a:lnTo>
                  <a:lnTo>
                    <a:pt x="682" y="3483"/>
                  </a:lnTo>
                  <a:lnTo>
                    <a:pt x="634" y="3434"/>
                  </a:lnTo>
                  <a:lnTo>
                    <a:pt x="609" y="3361"/>
                  </a:lnTo>
                  <a:lnTo>
                    <a:pt x="585" y="3191"/>
                  </a:lnTo>
                  <a:lnTo>
                    <a:pt x="585" y="3191"/>
                  </a:lnTo>
                  <a:lnTo>
                    <a:pt x="609" y="3020"/>
                  </a:lnTo>
                  <a:lnTo>
                    <a:pt x="634" y="2947"/>
                  </a:lnTo>
                  <a:lnTo>
                    <a:pt x="682" y="2899"/>
                  </a:lnTo>
                  <a:lnTo>
                    <a:pt x="682" y="2899"/>
                  </a:lnTo>
                  <a:lnTo>
                    <a:pt x="731" y="2874"/>
                  </a:lnTo>
                  <a:lnTo>
                    <a:pt x="853" y="2850"/>
                  </a:lnTo>
                  <a:lnTo>
                    <a:pt x="999" y="2826"/>
                  </a:lnTo>
                  <a:lnTo>
                    <a:pt x="1145" y="2801"/>
                  </a:lnTo>
                  <a:lnTo>
                    <a:pt x="1145" y="2801"/>
                  </a:lnTo>
                  <a:lnTo>
                    <a:pt x="1291" y="2801"/>
                  </a:lnTo>
                  <a:lnTo>
                    <a:pt x="1413" y="2752"/>
                  </a:lnTo>
                  <a:lnTo>
                    <a:pt x="1486" y="2704"/>
                  </a:lnTo>
                  <a:lnTo>
                    <a:pt x="1510" y="2655"/>
                  </a:lnTo>
                  <a:lnTo>
                    <a:pt x="1535" y="2631"/>
                  </a:lnTo>
                  <a:lnTo>
                    <a:pt x="1535" y="2631"/>
                  </a:lnTo>
                  <a:lnTo>
                    <a:pt x="1486" y="2460"/>
                  </a:lnTo>
                  <a:lnTo>
                    <a:pt x="1462" y="2387"/>
                  </a:lnTo>
                  <a:lnTo>
                    <a:pt x="1437" y="2338"/>
                  </a:lnTo>
                  <a:lnTo>
                    <a:pt x="1437" y="2338"/>
                  </a:lnTo>
                  <a:lnTo>
                    <a:pt x="1389" y="2290"/>
                  </a:lnTo>
                  <a:lnTo>
                    <a:pt x="1389" y="2241"/>
                  </a:lnTo>
                  <a:lnTo>
                    <a:pt x="1389" y="2192"/>
                  </a:lnTo>
                  <a:lnTo>
                    <a:pt x="1437" y="2144"/>
                  </a:lnTo>
                  <a:lnTo>
                    <a:pt x="1437" y="2144"/>
                  </a:lnTo>
                  <a:lnTo>
                    <a:pt x="1486" y="2119"/>
                  </a:lnTo>
                  <a:lnTo>
                    <a:pt x="1559" y="2070"/>
                  </a:lnTo>
                  <a:lnTo>
                    <a:pt x="1705" y="2046"/>
                  </a:lnTo>
                  <a:lnTo>
                    <a:pt x="1705" y="2046"/>
                  </a:lnTo>
                  <a:lnTo>
                    <a:pt x="1803" y="2046"/>
                  </a:lnTo>
                  <a:lnTo>
                    <a:pt x="1900" y="1997"/>
                  </a:lnTo>
                  <a:lnTo>
                    <a:pt x="1997" y="1924"/>
                  </a:lnTo>
                  <a:lnTo>
                    <a:pt x="2095" y="1851"/>
                  </a:lnTo>
                  <a:lnTo>
                    <a:pt x="2095" y="1851"/>
                  </a:lnTo>
                  <a:lnTo>
                    <a:pt x="2168" y="1778"/>
                  </a:lnTo>
                  <a:lnTo>
                    <a:pt x="2241" y="1681"/>
                  </a:lnTo>
                  <a:lnTo>
                    <a:pt x="2265" y="1559"/>
                  </a:lnTo>
                  <a:lnTo>
                    <a:pt x="2290" y="1486"/>
                  </a:lnTo>
                  <a:lnTo>
                    <a:pt x="2290" y="1486"/>
                  </a:lnTo>
                  <a:lnTo>
                    <a:pt x="2265" y="1315"/>
                  </a:lnTo>
                  <a:lnTo>
                    <a:pt x="2217" y="1242"/>
                  </a:lnTo>
                  <a:lnTo>
                    <a:pt x="2192" y="1194"/>
                  </a:lnTo>
                  <a:lnTo>
                    <a:pt x="2192" y="1194"/>
                  </a:lnTo>
                  <a:lnTo>
                    <a:pt x="2192" y="1169"/>
                  </a:lnTo>
                  <a:lnTo>
                    <a:pt x="2192" y="1121"/>
                  </a:lnTo>
                  <a:lnTo>
                    <a:pt x="2265" y="999"/>
                  </a:lnTo>
                  <a:lnTo>
                    <a:pt x="2387" y="828"/>
                  </a:lnTo>
                  <a:lnTo>
                    <a:pt x="2582" y="634"/>
                  </a:lnTo>
                  <a:lnTo>
                    <a:pt x="2582" y="634"/>
                  </a:lnTo>
                  <a:lnTo>
                    <a:pt x="2679" y="536"/>
                  </a:lnTo>
                  <a:lnTo>
                    <a:pt x="2826" y="439"/>
                  </a:lnTo>
                  <a:lnTo>
                    <a:pt x="2972" y="366"/>
                  </a:lnTo>
                  <a:lnTo>
                    <a:pt x="3142" y="293"/>
                  </a:lnTo>
                  <a:lnTo>
                    <a:pt x="3483" y="195"/>
                  </a:lnTo>
                  <a:lnTo>
                    <a:pt x="3654" y="171"/>
                  </a:lnTo>
                  <a:lnTo>
                    <a:pt x="3800" y="146"/>
                  </a:lnTo>
                  <a:lnTo>
                    <a:pt x="3800" y="146"/>
                  </a:lnTo>
                  <a:lnTo>
                    <a:pt x="4116" y="171"/>
                  </a:lnTo>
                  <a:lnTo>
                    <a:pt x="4360" y="171"/>
                  </a:lnTo>
                  <a:lnTo>
                    <a:pt x="4555" y="220"/>
                  </a:lnTo>
                  <a:lnTo>
                    <a:pt x="4652" y="244"/>
                  </a:lnTo>
                  <a:lnTo>
                    <a:pt x="4652" y="244"/>
                  </a:lnTo>
                  <a:lnTo>
                    <a:pt x="4701" y="268"/>
                  </a:lnTo>
                  <a:lnTo>
                    <a:pt x="4750" y="293"/>
                  </a:lnTo>
                  <a:lnTo>
                    <a:pt x="4798" y="268"/>
                  </a:lnTo>
                  <a:lnTo>
                    <a:pt x="4847" y="244"/>
                  </a:lnTo>
                  <a:lnTo>
                    <a:pt x="4847" y="244"/>
                  </a:lnTo>
                  <a:lnTo>
                    <a:pt x="5018" y="195"/>
                  </a:lnTo>
                  <a:lnTo>
                    <a:pt x="5407" y="122"/>
                  </a:lnTo>
                  <a:lnTo>
                    <a:pt x="5821" y="25"/>
                  </a:lnTo>
                  <a:lnTo>
                    <a:pt x="6138" y="0"/>
                  </a:lnTo>
                </a:path>
              </a:pathLst>
            </a:custGeom>
            <a:grpFill/>
            <a:ln w="9525" cap="rnd" cmpd="sng">
              <a:solidFill>
                <a:srgbClr val="A82279"/>
              </a:solidFill>
              <a:prstDash val="solid"/>
              <a:round/>
              <a:headEnd type="none" w="sm" len="sm"/>
              <a:tailEnd type="none" w="sm" len="sm"/>
            </a:ln>
          </p:spPr>
          <p:txBody>
            <a:bodyPr spcFirstLastPara="1" wrap="square" lIns="91426" tIns="91426" rIns="91426" bIns="91426" anchor="ctr" anchorCtr="0">
              <a:noAutofit/>
            </a:bodyPr>
            <a:lstStyle/>
            <a:p>
              <a:endParaRPr sz="1801"/>
            </a:p>
          </p:txBody>
        </p:sp>
      </p:grpSp>
      <p:grpSp>
        <p:nvGrpSpPr>
          <p:cNvPr id="21" name="Google Shape;813;p39">
            <a:extLst>
              <a:ext uri="{FF2B5EF4-FFF2-40B4-BE49-F238E27FC236}">
                <a16:creationId xmlns:a16="http://schemas.microsoft.com/office/drawing/2014/main" id="{86429CA4-9382-445B-BFB6-3E07BC1DC8C1}"/>
              </a:ext>
            </a:extLst>
          </p:cNvPr>
          <p:cNvGrpSpPr/>
          <p:nvPr/>
        </p:nvGrpSpPr>
        <p:grpSpPr>
          <a:xfrm>
            <a:off x="8299416" y="1540724"/>
            <a:ext cx="228216" cy="292080"/>
            <a:chOff x="6718575" y="2318625"/>
            <a:chExt cx="256950" cy="407375"/>
          </a:xfrm>
        </p:grpSpPr>
        <p:sp>
          <p:nvSpPr>
            <p:cNvPr id="24" name="Google Shape;814;p39">
              <a:extLst>
                <a:ext uri="{FF2B5EF4-FFF2-40B4-BE49-F238E27FC236}">
                  <a16:creationId xmlns:a16="http://schemas.microsoft.com/office/drawing/2014/main" id="{931E0BB8-4A3F-4391-B50B-30C3B645E524}"/>
                </a:ext>
              </a:extLst>
            </p:cNvPr>
            <p:cNvSpPr/>
            <p:nvPr/>
          </p:nvSpPr>
          <p:spPr>
            <a:xfrm>
              <a:off x="6795900" y="2673600"/>
              <a:ext cx="102300" cy="22550"/>
            </a:xfrm>
            <a:custGeom>
              <a:avLst/>
              <a:gdLst/>
              <a:ahLst/>
              <a:cxnLst/>
              <a:rect l="l" t="t" r="r" b="b"/>
              <a:pathLst>
                <a:path w="4092" h="902" fill="none" extrusionOk="0">
                  <a:moveTo>
                    <a:pt x="4092" y="902"/>
                  </a:moveTo>
                  <a:lnTo>
                    <a:pt x="4092" y="1"/>
                  </a:lnTo>
                  <a:lnTo>
                    <a:pt x="0" y="1"/>
                  </a:lnTo>
                  <a:lnTo>
                    <a:pt x="0" y="902"/>
                  </a:lnTo>
                  <a:lnTo>
                    <a:pt x="4092" y="902"/>
                  </a:lnTo>
                  <a:close/>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815;p39">
              <a:extLst>
                <a:ext uri="{FF2B5EF4-FFF2-40B4-BE49-F238E27FC236}">
                  <a16:creationId xmlns:a16="http://schemas.microsoft.com/office/drawing/2014/main" id="{5347092D-9A3A-4320-86A3-5607C9EAA425}"/>
                </a:ext>
              </a:extLst>
            </p:cNvPr>
            <p:cNvSpPr/>
            <p:nvPr/>
          </p:nvSpPr>
          <p:spPr>
            <a:xfrm>
              <a:off x="6795900" y="2650475"/>
              <a:ext cx="102300" cy="22550"/>
            </a:xfrm>
            <a:custGeom>
              <a:avLst/>
              <a:gdLst/>
              <a:ahLst/>
              <a:cxnLst/>
              <a:rect l="l" t="t" r="r" b="b"/>
              <a:pathLst>
                <a:path w="4092" h="902" fill="none" extrusionOk="0">
                  <a:moveTo>
                    <a:pt x="4092" y="901"/>
                  </a:moveTo>
                  <a:lnTo>
                    <a:pt x="4092" y="0"/>
                  </a:lnTo>
                  <a:lnTo>
                    <a:pt x="0" y="0"/>
                  </a:lnTo>
                  <a:lnTo>
                    <a:pt x="0" y="901"/>
                  </a:lnTo>
                  <a:lnTo>
                    <a:pt x="4092" y="901"/>
                  </a:lnTo>
                  <a:close/>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816;p39">
              <a:extLst>
                <a:ext uri="{FF2B5EF4-FFF2-40B4-BE49-F238E27FC236}">
                  <a16:creationId xmlns:a16="http://schemas.microsoft.com/office/drawing/2014/main" id="{1A293930-7505-4898-8CFB-12226FCDB75E}"/>
                </a:ext>
              </a:extLst>
            </p:cNvPr>
            <p:cNvSpPr/>
            <p:nvPr/>
          </p:nvSpPr>
          <p:spPr>
            <a:xfrm>
              <a:off x="6795900" y="2696125"/>
              <a:ext cx="102300" cy="29875"/>
            </a:xfrm>
            <a:custGeom>
              <a:avLst/>
              <a:gdLst/>
              <a:ahLst/>
              <a:cxnLst/>
              <a:rect l="l" t="t" r="r" b="b"/>
              <a:pathLst>
                <a:path w="4092" h="1195" fill="none" extrusionOk="0">
                  <a:moveTo>
                    <a:pt x="0" y="1"/>
                  </a:moveTo>
                  <a:lnTo>
                    <a:pt x="0" y="171"/>
                  </a:lnTo>
                  <a:lnTo>
                    <a:pt x="0" y="171"/>
                  </a:lnTo>
                  <a:lnTo>
                    <a:pt x="24" y="318"/>
                  </a:lnTo>
                  <a:lnTo>
                    <a:pt x="98" y="464"/>
                  </a:lnTo>
                  <a:lnTo>
                    <a:pt x="195" y="585"/>
                  </a:lnTo>
                  <a:lnTo>
                    <a:pt x="341" y="659"/>
                  </a:lnTo>
                  <a:lnTo>
                    <a:pt x="1875" y="1170"/>
                  </a:lnTo>
                  <a:lnTo>
                    <a:pt x="1875" y="1170"/>
                  </a:lnTo>
                  <a:lnTo>
                    <a:pt x="2046" y="1194"/>
                  </a:lnTo>
                  <a:lnTo>
                    <a:pt x="2046" y="1194"/>
                  </a:lnTo>
                  <a:lnTo>
                    <a:pt x="2216" y="1170"/>
                  </a:lnTo>
                  <a:lnTo>
                    <a:pt x="3751" y="659"/>
                  </a:lnTo>
                  <a:lnTo>
                    <a:pt x="3751" y="659"/>
                  </a:lnTo>
                  <a:lnTo>
                    <a:pt x="3897" y="585"/>
                  </a:lnTo>
                  <a:lnTo>
                    <a:pt x="3994" y="464"/>
                  </a:lnTo>
                  <a:lnTo>
                    <a:pt x="4067" y="318"/>
                  </a:lnTo>
                  <a:lnTo>
                    <a:pt x="4092" y="171"/>
                  </a:lnTo>
                  <a:lnTo>
                    <a:pt x="4092" y="1"/>
                  </a:lnTo>
                  <a:lnTo>
                    <a:pt x="0" y="1"/>
                  </a:lnTo>
                  <a:close/>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817;p39">
              <a:extLst>
                <a:ext uri="{FF2B5EF4-FFF2-40B4-BE49-F238E27FC236}">
                  <a16:creationId xmlns:a16="http://schemas.microsoft.com/office/drawing/2014/main" id="{BA5C3346-90EA-476A-84B3-6870550233B5}"/>
                </a:ext>
              </a:extLst>
            </p:cNvPr>
            <p:cNvSpPr/>
            <p:nvPr/>
          </p:nvSpPr>
          <p:spPr>
            <a:xfrm>
              <a:off x="6784925" y="2459275"/>
              <a:ext cx="35350" cy="166875"/>
            </a:xfrm>
            <a:custGeom>
              <a:avLst/>
              <a:gdLst/>
              <a:ahLst/>
              <a:cxnLst/>
              <a:rect l="l" t="t" r="r" b="b"/>
              <a:pathLst>
                <a:path w="1414" h="6675" fill="none" extrusionOk="0">
                  <a:moveTo>
                    <a:pt x="1413" y="6674"/>
                  </a:moveTo>
                  <a:lnTo>
                    <a:pt x="1413" y="6674"/>
                  </a:lnTo>
                  <a:lnTo>
                    <a:pt x="585" y="2850"/>
                  </a:lnTo>
                  <a:lnTo>
                    <a:pt x="1" y="1"/>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818;p39">
              <a:extLst>
                <a:ext uri="{FF2B5EF4-FFF2-40B4-BE49-F238E27FC236}">
                  <a16:creationId xmlns:a16="http://schemas.microsoft.com/office/drawing/2014/main" id="{AD64C14E-68F6-4511-A76E-DD7D642946EE}"/>
                </a:ext>
              </a:extLst>
            </p:cNvPr>
            <p:cNvSpPr/>
            <p:nvPr/>
          </p:nvSpPr>
          <p:spPr>
            <a:xfrm>
              <a:off x="6718575" y="2318625"/>
              <a:ext cx="256950" cy="307525"/>
            </a:xfrm>
            <a:custGeom>
              <a:avLst/>
              <a:gdLst/>
              <a:ahLst/>
              <a:cxnLst/>
              <a:rect l="l" t="t" r="r" b="b"/>
              <a:pathLst>
                <a:path w="10278" h="12301" fill="none" extrusionOk="0">
                  <a:moveTo>
                    <a:pt x="7185" y="12300"/>
                  </a:moveTo>
                  <a:lnTo>
                    <a:pt x="7185" y="12300"/>
                  </a:lnTo>
                  <a:lnTo>
                    <a:pt x="7307" y="11764"/>
                  </a:lnTo>
                  <a:lnTo>
                    <a:pt x="7477" y="11253"/>
                  </a:lnTo>
                  <a:lnTo>
                    <a:pt x="7672" y="10766"/>
                  </a:lnTo>
                  <a:lnTo>
                    <a:pt x="7891" y="10327"/>
                  </a:lnTo>
                  <a:lnTo>
                    <a:pt x="8135" y="9913"/>
                  </a:lnTo>
                  <a:lnTo>
                    <a:pt x="8378" y="9499"/>
                  </a:lnTo>
                  <a:lnTo>
                    <a:pt x="8914" y="8720"/>
                  </a:lnTo>
                  <a:lnTo>
                    <a:pt x="9182" y="8330"/>
                  </a:lnTo>
                  <a:lnTo>
                    <a:pt x="9425" y="7941"/>
                  </a:lnTo>
                  <a:lnTo>
                    <a:pt x="9645" y="7551"/>
                  </a:lnTo>
                  <a:lnTo>
                    <a:pt x="9864" y="7113"/>
                  </a:lnTo>
                  <a:lnTo>
                    <a:pt x="10034" y="6674"/>
                  </a:lnTo>
                  <a:lnTo>
                    <a:pt x="10156" y="6187"/>
                  </a:lnTo>
                  <a:lnTo>
                    <a:pt x="10229" y="5676"/>
                  </a:lnTo>
                  <a:lnTo>
                    <a:pt x="10253" y="5408"/>
                  </a:lnTo>
                  <a:lnTo>
                    <a:pt x="10278" y="5140"/>
                  </a:lnTo>
                  <a:lnTo>
                    <a:pt x="10278" y="5140"/>
                  </a:lnTo>
                  <a:lnTo>
                    <a:pt x="10229" y="4604"/>
                  </a:lnTo>
                  <a:lnTo>
                    <a:pt x="10156" y="4093"/>
                  </a:lnTo>
                  <a:lnTo>
                    <a:pt x="10034" y="3605"/>
                  </a:lnTo>
                  <a:lnTo>
                    <a:pt x="9864" y="3143"/>
                  </a:lnTo>
                  <a:lnTo>
                    <a:pt x="9645" y="2680"/>
                  </a:lnTo>
                  <a:lnTo>
                    <a:pt x="9401" y="2266"/>
                  </a:lnTo>
                  <a:lnTo>
                    <a:pt x="9084" y="1876"/>
                  </a:lnTo>
                  <a:lnTo>
                    <a:pt x="8768" y="1511"/>
                  </a:lnTo>
                  <a:lnTo>
                    <a:pt x="8402" y="1170"/>
                  </a:lnTo>
                  <a:lnTo>
                    <a:pt x="8013" y="878"/>
                  </a:lnTo>
                  <a:lnTo>
                    <a:pt x="7574" y="634"/>
                  </a:lnTo>
                  <a:lnTo>
                    <a:pt x="7136" y="415"/>
                  </a:lnTo>
                  <a:lnTo>
                    <a:pt x="6673" y="244"/>
                  </a:lnTo>
                  <a:lnTo>
                    <a:pt x="6162" y="98"/>
                  </a:lnTo>
                  <a:lnTo>
                    <a:pt x="5675" y="25"/>
                  </a:lnTo>
                  <a:lnTo>
                    <a:pt x="5139" y="1"/>
                  </a:lnTo>
                  <a:lnTo>
                    <a:pt x="5139" y="1"/>
                  </a:lnTo>
                  <a:lnTo>
                    <a:pt x="4603" y="25"/>
                  </a:lnTo>
                  <a:lnTo>
                    <a:pt x="4116" y="98"/>
                  </a:lnTo>
                  <a:lnTo>
                    <a:pt x="3605" y="244"/>
                  </a:lnTo>
                  <a:lnTo>
                    <a:pt x="3142" y="415"/>
                  </a:lnTo>
                  <a:lnTo>
                    <a:pt x="2703" y="634"/>
                  </a:lnTo>
                  <a:lnTo>
                    <a:pt x="2265" y="878"/>
                  </a:lnTo>
                  <a:lnTo>
                    <a:pt x="1875" y="1170"/>
                  </a:lnTo>
                  <a:lnTo>
                    <a:pt x="1510" y="1511"/>
                  </a:lnTo>
                  <a:lnTo>
                    <a:pt x="1193" y="1876"/>
                  </a:lnTo>
                  <a:lnTo>
                    <a:pt x="877" y="2266"/>
                  </a:lnTo>
                  <a:lnTo>
                    <a:pt x="633" y="2680"/>
                  </a:lnTo>
                  <a:lnTo>
                    <a:pt x="414" y="3143"/>
                  </a:lnTo>
                  <a:lnTo>
                    <a:pt x="244" y="3605"/>
                  </a:lnTo>
                  <a:lnTo>
                    <a:pt x="122" y="4093"/>
                  </a:lnTo>
                  <a:lnTo>
                    <a:pt x="49" y="4604"/>
                  </a:lnTo>
                  <a:lnTo>
                    <a:pt x="0" y="5140"/>
                  </a:lnTo>
                  <a:lnTo>
                    <a:pt x="0" y="5140"/>
                  </a:lnTo>
                  <a:lnTo>
                    <a:pt x="24" y="5408"/>
                  </a:lnTo>
                  <a:lnTo>
                    <a:pt x="49" y="5676"/>
                  </a:lnTo>
                  <a:lnTo>
                    <a:pt x="122" y="6187"/>
                  </a:lnTo>
                  <a:lnTo>
                    <a:pt x="244" y="6674"/>
                  </a:lnTo>
                  <a:lnTo>
                    <a:pt x="414" y="7113"/>
                  </a:lnTo>
                  <a:lnTo>
                    <a:pt x="633" y="7551"/>
                  </a:lnTo>
                  <a:lnTo>
                    <a:pt x="852" y="7941"/>
                  </a:lnTo>
                  <a:lnTo>
                    <a:pt x="1096" y="8330"/>
                  </a:lnTo>
                  <a:lnTo>
                    <a:pt x="1364" y="8720"/>
                  </a:lnTo>
                  <a:lnTo>
                    <a:pt x="1900" y="9499"/>
                  </a:lnTo>
                  <a:lnTo>
                    <a:pt x="2143" y="9913"/>
                  </a:lnTo>
                  <a:lnTo>
                    <a:pt x="2387" y="10327"/>
                  </a:lnTo>
                  <a:lnTo>
                    <a:pt x="2606" y="10766"/>
                  </a:lnTo>
                  <a:lnTo>
                    <a:pt x="2801" y="11253"/>
                  </a:lnTo>
                  <a:lnTo>
                    <a:pt x="2971" y="11764"/>
                  </a:lnTo>
                  <a:lnTo>
                    <a:pt x="3093" y="12300"/>
                  </a:lnTo>
                </a:path>
              </a:pathLst>
            </a:custGeom>
            <a:solidFill>
              <a:srgbClr val="B323A5"/>
            </a:solid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solidFill>
                  <a:srgbClr val="5B74AF"/>
                </a:solidFill>
              </a:endParaRPr>
            </a:p>
          </p:txBody>
        </p:sp>
        <p:sp>
          <p:nvSpPr>
            <p:cNvPr id="29" name="Google Shape;819;p39">
              <a:extLst>
                <a:ext uri="{FF2B5EF4-FFF2-40B4-BE49-F238E27FC236}">
                  <a16:creationId xmlns:a16="http://schemas.microsoft.com/office/drawing/2014/main" id="{DC16DAAB-0C3A-4585-8515-27822DE5E804}"/>
                </a:ext>
              </a:extLst>
            </p:cNvPr>
            <p:cNvSpPr/>
            <p:nvPr/>
          </p:nvSpPr>
          <p:spPr>
            <a:xfrm>
              <a:off x="6873825" y="2459275"/>
              <a:ext cx="35350" cy="166875"/>
            </a:xfrm>
            <a:custGeom>
              <a:avLst/>
              <a:gdLst/>
              <a:ahLst/>
              <a:cxnLst/>
              <a:rect l="l" t="t" r="r" b="b"/>
              <a:pathLst>
                <a:path w="1414" h="6675" fill="none" extrusionOk="0">
                  <a:moveTo>
                    <a:pt x="1413" y="1"/>
                  </a:moveTo>
                  <a:lnTo>
                    <a:pt x="1413" y="1"/>
                  </a:lnTo>
                  <a:lnTo>
                    <a:pt x="829" y="2850"/>
                  </a:lnTo>
                  <a:lnTo>
                    <a:pt x="1" y="6674"/>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820;p39">
              <a:extLst>
                <a:ext uri="{FF2B5EF4-FFF2-40B4-BE49-F238E27FC236}">
                  <a16:creationId xmlns:a16="http://schemas.microsoft.com/office/drawing/2014/main" id="{E205138F-3AE0-407F-8459-AF2D48C02E9D}"/>
                </a:ext>
              </a:extLst>
            </p:cNvPr>
            <p:cNvSpPr/>
            <p:nvPr/>
          </p:nvSpPr>
          <p:spPr>
            <a:xfrm>
              <a:off x="6801975" y="2453200"/>
              <a:ext cx="90150" cy="19500"/>
            </a:xfrm>
            <a:custGeom>
              <a:avLst/>
              <a:gdLst/>
              <a:ahLst/>
              <a:cxnLst/>
              <a:rect l="l" t="t" r="r" b="b"/>
              <a:pathLst>
                <a:path w="3606" h="780" fill="none" extrusionOk="0">
                  <a:moveTo>
                    <a:pt x="1" y="73"/>
                  </a:moveTo>
                  <a:lnTo>
                    <a:pt x="829" y="780"/>
                  </a:lnTo>
                  <a:lnTo>
                    <a:pt x="1657" y="73"/>
                  </a:lnTo>
                  <a:lnTo>
                    <a:pt x="1657" y="73"/>
                  </a:lnTo>
                  <a:lnTo>
                    <a:pt x="1730" y="25"/>
                  </a:lnTo>
                  <a:lnTo>
                    <a:pt x="1803" y="0"/>
                  </a:lnTo>
                  <a:lnTo>
                    <a:pt x="1876" y="25"/>
                  </a:lnTo>
                  <a:lnTo>
                    <a:pt x="1949" y="73"/>
                  </a:lnTo>
                  <a:lnTo>
                    <a:pt x="2777" y="780"/>
                  </a:lnTo>
                  <a:lnTo>
                    <a:pt x="3605" y="73"/>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821;p39">
              <a:extLst>
                <a:ext uri="{FF2B5EF4-FFF2-40B4-BE49-F238E27FC236}">
                  <a16:creationId xmlns:a16="http://schemas.microsoft.com/office/drawing/2014/main" id="{C6AA2EC6-9024-4B0C-A67D-7C386620A268}"/>
                </a:ext>
              </a:extLst>
            </p:cNvPr>
            <p:cNvSpPr/>
            <p:nvPr/>
          </p:nvSpPr>
          <p:spPr>
            <a:xfrm>
              <a:off x="6795900" y="2628550"/>
              <a:ext cx="102300" cy="25"/>
            </a:xfrm>
            <a:custGeom>
              <a:avLst/>
              <a:gdLst/>
              <a:ahLst/>
              <a:cxnLst/>
              <a:rect l="l" t="t" r="r" b="b"/>
              <a:pathLst>
                <a:path w="4092" h="1" fill="none" extrusionOk="0">
                  <a:moveTo>
                    <a:pt x="0" y="1"/>
                  </a:moveTo>
                  <a:lnTo>
                    <a:pt x="4092" y="1"/>
                  </a:lnTo>
                </a:path>
              </a:pathLst>
            </a:custGeom>
            <a:noFill/>
            <a:ln w="9525" cap="rnd" cmpd="sng">
              <a:solidFill>
                <a:srgbClr val="A82279"/>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 name="TextBox 31">
            <a:extLst>
              <a:ext uri="{FF2B5EF4-FFF2-40B4-BE49-F238E27FC236}">
                <a16:creationId xmlns:a16="http://schemas.microsoft.com/office/drawing/2014/main" id="{11C564F7-6AA9-4F85-B3E4-1CEA775B921B}"/>
              </a:ext>
            </a:extLst>
          </p:cNvPr>
          <p:cNvSpPr txBox="1"/>
          <p:nvPr/>
        </p:nvSpPr>
        <p:spPr>
          <a:xfrm>
            <a:off x="8605335" y="1529373"/>
            <a:ext cx="3492175" cy="307777"/>
          </a:xfrm>
          <a:prstGeom prst="rect">
            <a:avLst/>
          </a:prstGeom>
          <a:noFill/>
        </p:spPr>
        <p:txBody>
          <a:bodyPr wrap="square">
            <a:spAutoFit/>
          </a:bodyPr>
          <a:lstStyle/>
          <a:p>
            <a:r>
              <a:rPr lang="en-US" sz="1400" u="sng" dirty="0">
                <a:solidFill>
                  <a:srgbClr val="A82279"/>
                </a:solidFill>
              </a:rPr>
              <a:t>https://www.innovatingdigitally.eu/scanner/</a:t>
            </a:r>
          </a:p>
        </p:txBody>
      </p:sp>
    </p:spTree>
    <p:extLst>
      <p:ext uri="{BB962C8B-B14F-4D97-AF65-F5344CB8AC3E}">
        <p14:creationId xmlns:p14="http://schemas.microsoft.com/office/powerpoint/2010/main" val="3539395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Screenshot 2021-11-23 at 14.21.22.png" descr="Screenshot 2021-11-23 at 14.21.22.png">
            <a:extLst>
              <a:ext uri="{FF2B5EF4-FFF2-40B4-BE49-F238E27FC236}">
                <a16:creationId xmlns:a16="http://schemas.microsoft.com/office/drawing/2014/main" id="{9523F093-2BFC-4D12-9FE6-3577D3459E1C}"/>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24720" y="49208"/>
            <a:ext cx="486722" cy="447735"/>
          </a:xfrm>
          <a:prstGeom prst="rect">
            <a:avLst/>
          </a:prstGeom>
          <a:ln w="3175">
            <a:miter lim="400000"/>
          </a:ln>
        </p:spPr>
      </p:pic>
      <p:sp>
        <p:nvSpPr>
          <p:cNvPr id="5" name="Rectangle">
            <a:extLst>
              <a:ext uri="{FF2B5EF4-FFF2-40B4-BE49-F238E27FC236}">
                <a16:creationId xmlns:a16="http://schemas.microsoft.com/office/drawing/2014/main" id="{297E1EFC-B450-4F4A-A1C6-E805A8CA73A4}"/>
              </a:ext>
            </a:extLst>
          </p:cNvPr>
          <p:cNvSpPr/>
          <p:nvPr/>
        </p:nvSpPr>
        <p:spPr>
          <a:xfrm>
            <a:off x="5983" y="679948"/>
            <a:ext cx="5324531" cy="83145"/>
          </a:xfrm>
          <a:prstGeom prst="rect">
            <a:avLst/>
          </a:prstGeom>
          <a:solidFill>
            <a:srgbClr val="000000"/>
          </a:solidFill>
          <a:ln w="3175">
            <a:miter lim="400000"/>
          </a:ln>
        </p:spPr>
        <p:txBody>
          <a:bodyPr lIns="20092" tIns="20092" rIns="20092" bIns="20092" anchor="ctr"/>
          <a:lstStyle/>
          <a:p>
            <a:pPr defTabSz="410731">
              <a:defRPr sz="2800">
                <a:solidFill>
                  <a:srgbClr val="FFFFFF"/>
                </a:solidFill>
                <a:latin typeface="Helvetica Neue Medium"/>
                <a:ea typeface="Helvetica Neue Medium"/>
                <a:cs typeface="Helvetica Neue Medium"/>
                <a:sym typeface="Helvetica Neue Medium"/>
              </a:defRPr>
            </a:pPr>
            <a:endParaRPr sz="1476"/>
          </a:p>
        </p:txBody>
      </p:sp>
      <p:sp>
        <p:nvSpPr>
          <p:cNvPr id="6" name="Step 2: Case Exploration">
            <a:extLst>
              <a:ext uri="{FF2B5EF4-FFF2-40B4-BE49-F238E27FC236}">
                <a16:creationId xmlns:a16="http://schemas.microsoft.com/office/drawing/2014/main" id="{9F3AE21B-B47D-4D34-BD03-1E1A1F813EED}"/>
              </a:ext>
            </a:extLst>
          </p:cNvPr>
          <p:cNvSpPr txBox="1"/>
          <p:nvPr/>
        </p:nvSpPr>
        <p:spPr>
          <a:xfrm>
            <a:off x="1846703" y="90500"/>
            <a:ext cx="2741124" cy="365152"/>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4000" b="1">
                <a:solidFill>
                  <a:srgbClr val="000000"/>
                </a:solidFill>
              </a:defRPr>
            </a:lvl1pPr>
          </a:lstStyle>
          <a:p>
            <a:r>
              <a:rPr sz="2109" dirty="0"/>
              <a:t>Step 2: Case Exploration</a:t>
            </a:r>
          </a:p>
        </p:txBody>
      </p:sp>
      <p:pic>
        <p:nvPicPr>
          <p:cNvPr id="7" name="Screenshot 2021-11-23 at 14.47.12.png" descr="Screenshot 2021-11-23 at 14.47.12.png">
            <a:extLst>
              <a:ext uri="{FF2B5EF4-FFF2-40B4-BE49-F238E27FC236}">
                <a16:creationId xmlns:a16="http://schemas.microsoft.com/office/drawing/2014/main" id="{D1DBE01A-E720-46DB-AF23-1DA6FCD72C0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498" y="921673"/>
            <a:ext cx="5143501" cy="2053009"/>
          </a:xfrm>
          <a:prstGeom prst="rect">
            <a:avLst/>
          </a:prstGeom>
          <a:ln w="3175">
            <a:miter lim="400000"/>
          </a:ln>
        </p:spPr>
      </p:pic>
      <p:pic>
        <p:nvPicPr>
          <p:cNvPr id="8" name="Screenshot 2021-11-23 at 14.47.25.png" descr="Screenshot 2021-11-23 at 14.47.25.png">
            <a:extLst>
              <a:ext uri="{FF2B5EF4-FFF2-40B4-BE49-F238E27FC236}">
                <a16:creationId xmlns:a16="http://schemas.microsoft.com/office/drawing/2014/main" id="{887427D6-1E84-4F45-8A77-EBA833E05EE3}"/>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6498" y="2936433"/>
            <a:ext cx="5143500" cy="2300029"/>
          </a:xfrm>
          <a:prstGeom prst="rect">
            <a:avLst/>
          </a:prstGeom>
          <a:ln w="3175">
            <a:miter lim="400000"/>
          </a:ln>
        </p:spPr>
      </p:pic>
      <p:pic>
        <p:nvPicPr>
          <p:cNvPr id="9" name="Screenshot 2021-11-23 at 14.47.39.png" descr="Screenshot 2021-11-23 at 14.47.39.png">
            <a:extLst>
              <a:ext uri="{FF2B5EF4-FFF2-40B4-BE49-F238E27FC236}">
                <a16:creationId xmlns:a16="http://schemas.microsoft.com/office/drawing/2014/main" id="{36D4EC8C-37EA-41CF-88EE-1C6A871F059C}"/>
              </a:ext>
            </a:extLst>
          </p:cNvPr>
          <p:cNvPicPr>
            <a:picLocks noChangeAspect="1"/>
          </p:cNvPicPr>
          <p:nvPr/>
        </p:nvPicPr>
        <p:blipFill>
          <a:blip r:embed="rId5" cstate="screen">
            <a:extLst>
              <a:ext uri="{28A0092B-C50C-407E-A947-70E740481C1C}">
                <a14:useLocalDpi xmlns:a14="http://schemas.microsoft.com/office/drawing/2010/main"/>
              </a:ext>
            </a:extLst>
          </a:blip>
          <a:srcRect t="4962" b="58946"/>
          <a:stretch>
            <a:fillRect/>
          </a:stretch>
        </p:blipFill>
        <p:spPr>
          <a:xfrm>
            <a:off x="96498" y="5065385"/>
            <a:ext cx="5143501" cy="1327384"/>
          </a:xfrm>
          <a:prstGeom prst="rect">
            <a:avLst/>
          </a:prstGeom>
          <a:ln w="3175">
            <a:miter lim="400000"/>
          </a:ln>
        </p:spPr>
      </p:pic>
      <p:sp>
        <p:nvSpPr>
          <p:cNvPr id="10" name="Rectangle">
            <a:extLst>
              <a:ext uri="{FF2B5EF4-FFF2-40B4-BE49-F238E27FC236}">
                <a16:creationId xmlns:a16="http://schemas.microsoft.com/office/drawing/2014/main" id="{5620DC3B-F446-409F-9BA2-AD8F39AE4198}"/>
              </a:ext>
            </a:extLst>
          </p:cNvPr>
          <p:cNvSpPr/>
          <p:nvPr/>
        </p:nvSpPr>
        <p:spPr>
          <a:xfrm>
            <a:off x="4824767" y="2602349"/>
            <a:ext cx="669727" cy="4251627"/>
          </a:xfrm>
          <a:prstGeom prst="rect">
            <a:avLst/>
          </a:prstGeom>
          <a:solidFill>
            <a:srgbClr val="FFFFFF"/>
          </a:solidFill>
          <a:ln w="3175">
            <a:miter lim="400000"/>
          </a:ln>
        </p:spPr>
        <p:txBody>
          <a:bodyPr lIns="20092" tIns="20092" rIns="20092" bIns="20092" anchor="ctr"/>
          <a:lstStyle/>
          <a:p>
            <a:pPr defTabSz="410731">
              <a:defRPr sz="2800">
                <a:solidFill>
                  <a:srgbClr val="FFFFFF"/>
                </a:solidFill>
                <a:latin typeface="Helvetica Neue Medium"/>
                <a:ea typeface="Helvetica Neue Medium"/>
                <a:cs typeface="Helvetica Neue Medium"/>
                <a:sym typeface="Helvetica Neue Medium"/>
              </a:defRPr>
            </a:pPr>
            <a:endParaRPr sz="1476"/>
          </a:p>
        </p:txBody>
      </p:sp>
      <p:pic>
        <p:nvPicPr>
          <p:cNvPr id="28" name="Screenshot 2021-11-23 at 14.21.22.png" descr="Screenshot 2021-11-23 at 14.21.22.png">
            <a:extLst>
              <a:ext uri="{FF2B5EF4-FFF2-40B4-BE49-F238E27FC236}">
                <a16:creationId xmlns:a16="http://schemas.microsoft.com/office/drawing/2014/main" id="{18E072C3-FF32-498F-962E-633030DE6EC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56840" y="63048"/>
            <a:ext cx="486722" cy="447735"/>
          </a:xfrm>
          <a:prstGeom prst="rect">
            <a:avLst/>
          </a:prstGeom>
          <a:ln w="3175">
            <a:miter lim="400000"/>
          </a:ln>
        </p:spPr>
      </p:pic>
      <p:sp>
        <p:nvSpPr>
          <p:cNvPr id="29" name="Rectangle">
            <a:extLst>
              <a:ext uri="{FF2B5EF4-FFF2-40B4-BE49-F238E27FC236}">
                <a16:creationId xmlns:a16="http://schemas.microsoft.com/office/drawing/2014/main" id="{EBAB3F64-AD8F-4FC5-AC6A-AE742EAD3BEE}"/>
              </a:ext>
            </a:extLst>
          </p:cNvPr>
          <p:cNvSpPr/>
          <p:nvPr/>
        </p:nvSpPr>
        <p:spPr>
          <a:xfrm>
            <a:off x="5538104" y="693788"/>
            <a:ext cx="4946182" cy="83145"/>
          </a:xfrm>
          <a:prstGeom prst="rect">
            <a:avLst/>
          </a:prstGeom>
          <a:solidFill>
            <a:srgbClr val="000000"/>
          </a:solidFill>
          <a:ln w="3175">
            <a:miter lim="400000"/>
          </a:ln>
        </p:spPr>
        <p:txBody>
          <a:bodyPr lIns="20092" tIns="20092" rIns="20092" bIns="20092" anchor="ctr"/>
          <a:lstStyle/>
          <a:p>
            <a:pPr defTabSz="410731">
              <a:defRPr sz="2800">
                <a:solidFill>
                  <a:srgbClr val="FFFFFF"/>
                </a:solidFill>
                <a:latin typeface="Helvetica Neue Medium"/>
                <a:ea typeface="Helvetica Neue Medium"/>
                <a:cs typeface="Helvetica Neue Medium"/>
                <a:sym typeface="Helvetica Neue Medium"/>
              </a:defRPr>
            </a:pPr>
            <a:endParaRPr sz="1476"/>
          </a:p>
        </p:txBody>
      </p:sp>
      <p:sp>
        <p:nvSpPr>
          <p:cNvPr id="31" name="Car Sharing Main Figures in the Netherlands and Amsterdam">
            <a:extLst>
              <a:ext uri="{FF2B5EF4-FFF2-40B4-BE49-F238E27FC236}">
                <a16:creationId xmlns:a16="http://schemas.microsoft.com/office/drawing/2014/main" id="{680599C2-DD1F-45A6-91CF-DEC1564127A7}"/>
              </a:ext>
            </a:extLst>
          </p:cNvPr>
          <p:cNvSpPr txBox="1"/>
          <p:nvPr/>
        </p:nvSpPr>
        <p:spPr>
          <a:xfrm>
            <a:off x="6357277" y="894631"/>
            <a:ext cx="5135176" cy="286798"/>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20092" tIns="20092" rIns="20092" bIns="20092" anchor="ctr">
            <a:spAutoFit/>
          </a:bodyPr>
          <a:lstStyle>
            <a:lvl1pPr>
              <a:defRPr sz="1600" i="1">
                <a:solidFill>
                  <a:srgbClr val="242424"/>
                </a:solidFill>
                <a:latin typeface="Times New Roman"/>
                <a:ea typeface="Times New Roman"/>
                <a:cs typeface="Times New Roman"/>
                <a:sym typeface="Times New Roman"/>
              </a:defRPr>
            </a:lvl1pPr>
          </a:lstStyle>
          <a:p>
            <a:r>
              <a:rPr dirty="0"/>
              <a:t>Car Sharing Main Figures in the Netherlands and Amsterdam</a:t>
            </a:r>
          </a:p>
        </p:txBody>
      </p:sp>
      <p:sp>
        <p:nvSpPr>
          <p:cNvPr id="32" name="1. In the Netherlands, for car sharers, an average reduction of 1,600 car kilometres per year was found, compared to before they started sharing. This resulted in a reduction of 250 kilograms of CO2. (PBI, 2015)">
            <a:extLst>
              <a:ext uri="{FF2B5EF4-FFF2-40B4-BE49-F238E27FC236}">
                <a16:creationId xmlns:a16="http://schemas.microsoft.com/office/drawing/2014/main" id="{37E1F359-93FC-4BB9-8D0C-27E3E457E63A}"/>
              </a:ext>
            </a:extLst>
          </p:cNvPr>
          <p:cNvSpPr txBox="1"/>
          <p:nvPr/>
        </p:nvSpPr>
        <p:spPr>
          <a:xfrm>
            <a:off x="6373823" y="1216308"/>
            <a:ext cx="5521512" cy="686907"/>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0092" tIns="20092" rIns="20092" bIns="20092" anchor="ctr">
            <a:spAutoFit/>
          </a:bodyPr>
          <a:lstStyle>
            <a:lvl1pPr algn="just">
              <a:defRPr sz="1400">
                <a:solidFill>
                  <a:srgbClr val="242424"/>
                </a:solidFill>
                <a:latin typeface="Times New Roman"/>
                <a:ea typeface="Times New Roman"/>
                <a:cs typeface="Times New Roman"/>
                <a:sym typeface="Times New Roman"/>
              </a:defRPr>
            </a:lvl1pPr>
          </a:lstStyle>
          <a:p>
            <a:r>
              <a:rPr dirty="0"/>
              <a:t>1. In the Netherlands, for car sharers, an average reduction of 1,600 car </a:t>
            </a:r>
            <a:r>
              <a:rPr dirty="0" err="1"/>
              <a:t>kilometres</a:t>
            </a:r>
            <a:r>
              <a:rPr dirty="0"/>
              <a:t> per year was found, compared to before they started sharing. This resulted in a reduction of 250 kilograms of CO2. (PBI, 2015)</a:t>
            </a:r>
          </a:p>
        </p:txBody>
      </p:sp>
      <p:pic>
        <p:nvPicPr>
          <p:cNvPr id="33" name="Screenshot 2021-11-23 at 15.10.57.png" descr="Screenshot 2021-11-23 at 15.10.57.png">
            <a:extLst>
              <a:ext uri="{FF2B5EF4-FFF2-40B4-BE49-F238E27FC236}">
                <a16:creationId xmlns:a16="http://schemas.microsoft.com/office/drawing/2014/main" id="{3D3CC034-9C50-4349-928D-45374ED7C4E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7023283" y="1995701"/>
            <a:ext cx="2049364" cy="910829"/>
          </a:xfrm>
          <a:prstGeom prst="rect">
            <a:avLst/>
          </a:prstGeom>
          <a:ln w="3175">
            <a:miter lim="400000"/>
          </a:ln>
        </p:spPr>
      </p:pic>
      <p:sp>
        <p:nvSpPr>
          <p:cNvPr id="35" name="2. The number of shared cars is increasing mainly due to growing attention for the environment and the fight against congestion on the roads.…">
            <a:extLst>
              <a:ext uri="{FF2B5EF4-FFF2-40B4-BE49-F238E27FC236}">
                <a16:creationId xmlns:a16="http://schemas.microsoft.com/office/drawing/2014/main" id="{1D91F9A2-1032-4BBE-A47B-2353310B8663}"/>
              </a:ext>
            </a:extLst>
          </p:cNvPr>
          <p:cNvSpPr txBox="1"/>
          <p:nvPr/>
        </p:nvSpPr>
        <p:spPr>
          <a:xfrm>
            <a:off x="6290531" y="2974682"/>
            <a:ext cx="5521513" cy="3549229"/>
          </a:xfrm>
          <a:prstGeom prst="rect">
            <a:avLst/>
          </a:prstGeom>
          <a:ln w="3175">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20092" tIns="20092" rIns="20092" bIns="20092" anchor="ctr">
            <a:spAutoFit/>
          </a:bodyPr>
          <a:lstStyle/>
          <a:p>
            <a:pPr algn="just">
              <a:defRPr sz="1400">
                <a:solidFill>
                  <a:srgbClr val="242424"/>
                </a:solidFill>
                <a:latin typeface="Times New Roman"/>
                <a:ea typeface="Times New Roman"/>
                <a:cs typeface="Times New Roman"/>
                <a:sym typeface="Times New Roman"/>
              </a:defRPr>
            </a:pPr>
            <a:r>
              <a:rPr sz="1200" dirty="0"/>
              <a:t>2. The number of shared cars is increasing mainly due to growing attention for the environment and the fight against congestion on the roads.</a:t>
            </a:r>
          </a:p>
          <a:p>
            <a:pPr algn="just">
              <a:defRPr sz="1400">
                <a:solidFill>
                  <a:srgbClr val="242424"/>
                </a:solidFill>
                <a:latin typeface="Times New Roman"/>
                <a:ea typeface="Times New Roman"/>
                <a:cs typeface="Times New Roman"/>
                <a:sym typeface="Times New Roman"/>
              </a:defRPr>
            </a:pPr>
            <a:endParaRPr sz="1200" dirty="0"/>
          </a:p>
          <a:p>
            <a:pPr algn="just">
              <a:defRPr sz="1400">
                <a:solidFill>
                  <a:srgbClr val="242424"/>
                </a:solidFill>
                <a:latin typeface="Times New Roman"/>
                <a:ea typeface="Times New Roman"/>
                <a:cs typeface="Times New Roman"/>
                <a:sym typeface="Times New Roman"/>
              </a:defRPr>
            </a:pPr>
            <a:r>
              <a:rPr sz="1200" dirty="0"/>
              <a:t>3. Cars are stationary about 90 percent of the time.</a:t>
            </a:r>
          </a:p>
          <a:p>
            <a:pPr algn="just">
              <a:defRPr sz="1400">
                <a:solidFill>
                  <a:srgbClr val="242424"/>
                </a:solidFill>
                <a:latin typeface="Times New Roman"/>
                <a:ea typeface="Times New Roman"/>
                <a:cs typeface="Times New Roman"/>
                <a:sym typeface="Times New Roman"/>
              </a:defRPr>
            </a:pPr>
            <a:endParaRPr sz="1200" dirty="0"/>
          </a:p>
          <a:p>
            <a:pPr algn="just">
              <a:defRPr sz="1400">
                <a:solidFill>
                  <a:srgbClr val="242424"/>
                </a:solidFill>
                <a:latin typeface="Times New Roman"/>
                <a:ea typeface="Times New Roman"/>
                <a:cs typeface="Times New Roman"/>
                <a:sym typeface="Times New Roman"/>
              </a:defRPr>
            </a:pPr>
            <a:r>
              <a:rPr sz="1200" dirty="0"/>
              <a:t>4. Owning your own car is expensive. An average Dutch family pays between €3,500 and €7,500 annually (depending on size) for a car (inspection, maintenance, fuel, etc.).</a:t>
            </a:r>
          </a:p>
          <a:p>
            <a:pPr algn="just">
              <a:defRPr sz="1400">
                <a:solidFill>
                  <a:srgbClr val="242424"/>
                </a:solidFill>
                <a:latin typeface="Times New Roman"/>
                <a:ea typeface="Times New Roman"/>
                <a:cs typeface="Times New Roman"/>
                <a:sym typeface="Times New Roman"/>
              </a:defRPr>
            </a:pPr>
            <a:endParaRPr sz="1200" dirty="0"/>
          </a:p>
          <a:p>
            <a:pPr algn="just">
              <a:defRPr sz="1400">
                <a:solidFill>
                  <a:srgbClr val="242424"/>
                </a:solidFill>
                <a:latin typeface="Times New Roman"/>
                <a:ea typeface="Times New Roman"/>
                <a:cs typeface="Times New Roman"/>
                <a:sym typeface="Times New Roman"/>
              </a:defRPr>
            </a:pPr>
            <a:r>
              <a:rPr sz="1200" dirty="0"/>
              <a:t>5. There are currently 369 shared cars per 100,000 inhabitants in the Netherlands.</a:t>
            </a:r>
          </a:p>
          <a:p>
            <a:pPr algn="just">
              <a:defRPr sz="1400">
                <a:solidFill>
                  <a:srgbClr val="242424"/>
                </a:solidFill>
                <a:latin typeface="Times New Roman"/>
                <a:ea typeface="Times New Roman"/>
                <a:cs typeface="Times New Roman"/>
                <a:sym typeface="Times New Roman"/>
              </a:defRPr>
            </a:pPr>
            <a:endParaRPr sz="1200" dirty="0"/>
          </a:p>
          <a:p>
            <a:pPr algn="just">
              <a:defRPr sz="1400">
                <a:solidFill>
                  <a:srgbClr val="242424"/>
                </a:solidFill>
                <a:latin typeface="Times New Roman"/>
                <a:ea typeface="Times New Roman"/>
                <a:cs typeface="Times New Roman"/>
                <a:sym typeface="Times New Roman"/>
              </a:defRPr>
            </a:pPr>
            <a:r>
              <a:rPr sz="1200" dirty="0"/>
              <a:t>6. In 2020, the Netherlands had 730,000 people making use of shared cars, according to </a:t>
            </a:r>
            <a:r>
              <a:rPr sz="1200" dirty="0">
                <a:hlinkClick r:id="rId7"/>
              </a:rPr>
              <a:t>CROW</a:t>
            </a:r>
            <a:r>
              <a:rPr sz="1200" dirty="0"/>
              <a:t>. That is a 42% increase compared to 2019 — when there were still 515,000 users.</a:t>
            </a:r>
          </a:p>
          <a:p>
            <a:pPr algn="just">
              <a:defRPr sz="1400">
                <a:solidFill>
                  <a:srgbClr val="242424"/>
                </a:solidFill>
                <a:latin typeface="Times New Roman"/>
                <a:ea typeface="Times New Roman"/>
                <a:cs typeface="Times New Roman"/>
                <a:sym typeface="Times New Roman"/>
              </a:defRPr>
            </a:pPr>
            <a:endParaRPr sz="1200" dirty="0"/>
          </a:p>
          <a:p>
            <a:pPr algn="just">
              <a:defRPr sz="1400">
                <a:solidFill>
                  <a:srgbClr val="242424"/>
                </a:solidFill>
                <a:latin typeface="Times New Roman"/>
                <a:ea typeface="Times New Roman"/>
                <a:cs typeface="Times New Roman"/>
                <a:sym typeface="Times New Roman"/>
              </a:defRPr>
            </a:pPr>
            <a:r>
              <a:rPr sz="1200" dirty="0"/>
              <a:t>7. The municipality of </a:t>
            </a:r>
            <a:r>
              <a:rPr sz="1200" dirty="0">
                <a:hlinkClick r:id="rId8"/>
              </a:rPr>
              <a:t>Amsterdam leads</a:t>
            </a:r>
            <a:r>
              <a:rPr sz="1200" dirty="0"/>
              <a:t> with more than 11 thousand shared cars.</a:t>
            </a:r>
          </a:p>
          <a:p>
            <a:pPr algn="just">
              <a:defRPr sz="1400">
                <a:solidFill>
                  <a:srgbClr val="242424"/>
                </a:solidFill>
                <a:latin typeface="Times New Roman"/>
                <a:ea typeface="Times New Roman"/>
                <a:cs typeface="Times New Roman"/>
                <a:sym typeface="Times New Roman"/>
              </a:defRPr>
            </a:pPr>
            <a:endParaRPr sz="1200" dirty="0"/>
          </a:p>
          <a:p>
            <a:pPr algn="just">
              <a:defRPr sz="1400">
                <a:solidFill>
                  <a:srgbClr val="242424"/>
                </a:solidFill>
                <a:latin typeface="Times New Roman"/>
                <a:ea typeface="Times New Roman"/>
                <a:cs typeface="Times New Roman"/>
                <a:sym typeface="Times New Roman"/>
              </a:defRPr>
            </a:pPr>
            <a:r>
              <a:rPr sz="1200" dirty="0"/>
              <a:t>8. From 2030, petrol and diesel cars will no longer be allowed to enter Amsterdam. That’s the major takeaway of the ‘</a:t>
            </a:r>
            <a:r>
              <a:rPr sz="1200" dirty="0" err="1"/>
              <a:t>Actieplan</a:t>
            </a:r>
            <a:r>
              <a:rPr sz="1200" dirty="0"/>
              <a:t> </a:t>
            </a:r>
            <a:r>
              <a:rPr sz="1200" dirty="0" err="1"/>
              <a:t>Schone</a:t>
            </a:r>
            <a:r>
              <a:rPr sz="1200" dirty="0"/>
              <a:t> Lucht’ (Clean Air Action Plan). </a:t>
            </a:r>
          </a:p>
          <a:p>
            <a:pPr algn="just">
              <a:defRPr sz="1400">
                <a:solidFill>
                  <a:srgbClr val="242424"/>
                </a:solidFill>
                <a:latin typeface="Times New Roman"/>
                <a:ea typeface="Times New Roman"/>
                <a:cs typeface="Times New Roman"/>
                <a:sym typeface="Times New Roman"/>
              </a:defRPr>
            </a:pPr>
            <a:endParaRPr sz="1200" dirty="0"/>
          </a:p>
        </p:txBody>
      </p:sp>
    </p:spTree>
    <p:extLst>
      <p:ext uri="{BB962C8B-B14F-4D97-AF65-F5344CB8AC3E}">
        <p14:creationId xmlns:p14="http://schemas.microsoft.com/office/powerpoint/2010/main" val="359377998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0417D1-FB25-1B43-95F3-224116DA41DB}"/>
              </a:ext>
            </a:extLst>
          </p:cNvPr>
          <p:cNvSpPr>
            <a:spLocks noGrp="1"/>
          </p:cNvSpPr>
          <p:nvPr>
            <p:ph type="body" sz="quarter" idx="19"/>
          </p:nvPr>
        </p:nvSpPr>
        <p:spPr/>
        <p:txBody>
          <a:bodyPr>
            <a:normAutofit lnSpcReduction="10000"/>
          </a:bodyPr>
          <a:lstStyle/>
          <a:p>
            <a:r>
              <a:rPr lang="en-US" dirty="0">
                <a:solidFill>
                  <a:srgbClr val="000000"/>
                </a:solidFill>
                <a:latin typeface="Calibri" panose="020F0502020204030204" pitchFamily="34" charset="0"/>
                <a:cs typeface="Times New Roman" panose="02020603050405020304" pitchFamily="18" charset="0"/>
              </a:rPr>
              <a:t>Investigation of digital tools is related to getting used to the digital tools on:</a:t>
            </a:r>
          </a:p>
          <a:p>
            <a:pPr marL="571500" indent="-571500">
              <a:buFont typeface="Arial" panose="020B0604020202020204" pitchFamily="34" charset="0"/>
              <a:buChar char="•"/>
            </a:pPr>
            <a:r>
              <a:rPr lang="en-US" dirty="0">
                <a:solidFill>
                  <a:srgbClr val="000000"/>
                </a:solidFill>
                <a:latin typeface="Calibri" panose="020F0502020204030204" pitchFamily="34" charset="0"/>
                <a:cs typeface="Times New Roman" panose="02020603050405020304" pitchFamily="18" charset="0"/>
                <a:hlinkClick r:id="rId2">
                  <a:extLst>
                    <a:ext uri="{A12FA001-AC4F-418D-AE19-62706E023703}">
                      <ahyp:hlinkClr xmlns:ahyp="http://schemas.microsoft.com/office/drawing/2018/hyperlinkcolor" val="tx"/>
                    </a:ext>
                  </a:extLst>
                </a:hlinkClick>
              </a:rPr>
              <a:t>https://www.innovatingdigitally.eu/</a:t>
            </a:r>
            <a:r>
              <a:rPr lang="en-US" dirty="0">
                <a:solidFill>
                  <a:srgbClr val="000000"/>
                </a:solidFill>
                <a:latin typeface="Calibri" panose="020F0502020204030204" pitchFamily="34" charset="0"/>
                <a:cs typeface="Times New Roman" panose="02020603050405020304" pitchFamily="18" charset="0"/>
              </a:rPr>
              <a:t> </a:t>
            </a:r>
          </a:p>
          <a:p>
            <a:pPr marL="571500" indent="-571500">
              <a:buFont typeface="Arial" panose="020B0604020202020204" pitchFamily="34" charset="0"/>
              <a:buChar char="•"/>
            </a:pPr>
            <a:r>
              <a:rPr lang="en-US" dirty="0">
                <a:solidFill>
                  <a:srgbClr val="000000"/>
                </a:solidFill>
                <a:latin typeface="Calibri" panose="020F0502020204030204" pitchFamily="34" charset="0"/>
                <a:cs typeface="Times New Roman" panose="02020603050405020304" pitchFamily="18" charset="0"/>
                <a:hlinkClick r:id="rId3">
                  <a:extLst>
                    <a:ext uri="{A12FA001-AC4F-418D-AE19-62706E023703}">
                      <ahyp:hlinkClr xmlns:ahyp="http://schemas.microsoft.com/office/drawing/2018/hyperlinkcolor" val="tx"/>
                    </a:ext>
                  </a:extLst>
                </a:hlinkClick>
              </a:rPr>
              <a:t>https://scanner.innovatingdigitally.eu/</a:t>
            </a:r>
            <a:endParaRPr lang="en-US" dirty="0">
              <a:solidFill>
                <a:srgbClr val="000000"/>
              </a:solidFill>
              <a:latin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en-US" dirty="0">
                <a:solidFill>
                  <a:srgbClr val="000000"/>
                </a:solidFill>
                <a:latin typeface="Calibri" panose="020F0502020204030204" pitchFamily="34" charset="0"/>
                <a:cs typeface="Times New Roman" panose="02020603050405020304" pitchFamily="18" charset="0"/>
              </a:rPr>
              <a:t>Students can make a list of their digital tool(s) preferences and they can provide their reasons why they may want to use it during the training or for other projects.</a:t>
            </a:r>
            <a:endParaRPr lang="nl-NL" dirty="0">
              <a:solidFill>
                <a:srgbClr val="000000"/>
              </a:solidFill>
              <a:latin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en-US" dirty="0">
                <a:solidFill>
                  <a:srgbClr val="000000"/>
                </a:solidFill>
                <a:latin typeface="Calibri" panose="020F0502020204030204" pitchFamily="34" charset="0"/>
                <a:cs typeface="Times New Roman" panose="02020603050405020304" pitchFamily="18" charset="0"/>
              </a:rPr>
              <a:t>Students and educators can register Miro's free digital whiteboard for online education from </a:t>
            </a:r>
            <a:r>
              <a:rPr lang="en-US" dirty="0">
                <a:solidFill>
                  <a:srgbClr val="000000"/>
                </a:solidFill>
                <a:latin typeface="Calibri" panose="020F0502020204030204" pitchFamily="34" charset="0"/>
                <a:cs typeface="Times New Roman" panose="02020603050405020304" pitchFamily="18" charset="0"/>
                <a:hlinkClick r:id="rId4">
                  <a:extLst>
                    <a:ext uri="{A12FA001-AC4F-418D-AE19-62706E023703}">
                      <ahyp:hlinkClr xmlns:ahyp="http://schemas.microsoft.com/office/drawing/2018/hyperlinkcolor" val="tx"/>
                    </a:ext>
                  </a:extLst>
                </a:hlinkClick>
              </a:rPr>
              <a:t>https://miro.com/education-whiteboard/2/</a:t>
            </a:r>
            <a:r>
              <a:rPr lang="en-US" dirty="0">
                <a:solidFill>
                  <a:srgbClr val="000000"/>
                </a:solidFill>
                <a:latin typeface="Calibri" panose="020F0502020204030204" pitchFamily="34" charset="0"/>
                <a:cs typeface="Times New Roman" panose="02020603050405020304" pitchFamily="18" charset="0"/>
              </a:rPr>
              <a:t>.</a:t>
            </a:r>
            <a:endParaRPr lang="nl-NL" dirty="0">
              <a:solidFill>
                <a:srgbClr val="000000"/>
              </a:solidFill>
              <a:latin typeface="Calibri" panose="020F0502020204030204" pitchFamily="34" charset="0"/>
              <a:cs typeface="Times New Roman" panose="02020603050405020304" pitchFamily="18" charset="0"/>
            </a:endParaRPr>
          </a:p>
          <a:p>
            <a:pPr algn="just">
              <a:lnSpc>
                <a:spcPct val="115000"/>
              </a:lnSpc>
              <a:spcBef>
                <a:spcPts val="195"/>
              </a:spcBef>
              <a:tabLst>
                <a:tab pos="450215" algn="l"/>
              </a:tabLst>
            </a:pPr>
            <a:r>
              <a:rPr lang="en-US" dirty="0">
                <a:solidFill>
                  <a:srgbClr val="000000"/>
                </a:solidFill>
                <a:latin typeface="Calibri" panose="020F0502020204030204" pitchFamily="34" charset="0"/>
                <a:cs typeface="Times New Roman" panose="02020603050405020304" pitchFamily="18" charset="0"/>
              </a:rPr>
              <a:t>Students and educators can register Mural’s free digital whiteboard for online education from </a:t>
            </a:r>
            <a:r>
              <a:rPr lang="en-US" dirty="0">
                <a:solidFill>
                  <a:srgbClr val="000000"/>
                </a:solidFill>
                <a:latin typeface="Calibri" panose="020F0502020204030204" pitchFamily="34" charset="0"/>
                <a:cs typeface="Times New Roman" panose="02020603050405020304" pitchFamily="18" charset="0"/>
                <a:hlinkClick r:id="rId5">
                  <a:extLst>
                    <a:ext uri="{A12FA001-AC4F-418D-AE19-62706E023703}">
                      <ahyp:hlinkClr xmlns:ahyp="http://schemas.microsoft.com/office/drawing/2018/hyperlinkcolor" val="tx"/>
                    </a:ext>
                  </a:extLst>
                </a:hlinkClick>
              </a:rPr>
              <a:t>https://www.mural.co/education</a:t>
            </a:r>
            <a:r>
              <a:rPr lang="en-US" dirty="0">
                <a:solidFill>
                  <a:srgbClr val="000000"/>
                </a:solidFill>
                <a:latin typeface="Calibri" panose="020F0502020204030204" pitchFamily="34" charset="0"/>
                <a:cs typeface="Times New Roman" panose="02020603050405020304" pitchFamily="18" charset="0"/>
              </a:rPr>
              <a:t>. </a:t>
            </a:r>
            <a:endParaRPr lang="nl-NL" dirty="0">
              <a:solidFill>
                <a:srgbClr val="000000"/>
              </a:solidFill>
              <a:latin typeface="Calibri" panose="020F0502020204030204" pitchFamily="34" charset="0"/>
              <a:cs typeface="Times New Roman" panose="02020603050405020304" pitchFamily="18" charset="0"/>
            </a:endParaRPr>
          </a:p>
          <a:p>
            <a:endParaRPr lang="en-US" dirty="0"/>
          </a:p>
        </p:txBody>
      </p:sp>
      <p:sp>
        <p:nvSpPr>
          <p:cNvPr id="5" name="Text Placeholder 4">
            <a:extLst>
              <a:ext uri="{FF2B5EF4-FFF2-40B4-BE49-F238E27FC236}">
                <a16:creationId xmlns:a16="http://schemas.microsoft.com/office/drawing/2014/main" id="{E51555E7-3882-DC49-9A3A-533769AC8875}"/>
              </a:ext>
            </a:extLst>
          </p:cNvPr>
          <p:cNvSpPr>
            <a:spLocks noGrp="1"/>
          </p:cNvSpPr>
          <p:nvPr>
            <p:ph type="body" sz="quarter" idx="20"/>
          </p:nvPr>
        </p:nvSpPr>
        <p:spPr/>
        <p:txBody>
          <a:bodyPr/>
          <a:lstStyle/>
          <a:p>
            <a:r>
              <a:rPr lang="en-US" dirty="0">
                <a:effectLst/>
                <a:latin typeface="Calibri (Body)"/>
                <a:ea typeface="Calibri" panose="020F0502020204030204" pitchFamily="34" charset="0"/>
              </a:rPr>
              <a:t>Investigation of Digital Tools</a:t>
            </a:r>
            <a:endParaRPr lang="en-US" dirty="0">
              <a:latin typeface="Calibri (Body)"/>
            </a:endParaRPr>
          </a:p>
        </p:txBody>
      </p:sp>
    </p:spTree>
    <p:extLst>
      <p:ext uri="{BB962C8B-B14F-4D97-AF65-F5344CB8AC3E}">
        <p14:creationId xmlns:p14="http://schemas.microsoft.com/office/powerpoint/2010/main" val="24282204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C0417D1-FB25-1B43-95F3-224116DA41DB}"/>
              </a:ext>
            </a:extLst>
          </p:cNvPr>
          <p:cNvSpPr>
            <a:spLocks noGrp="1"/>
          </p:cNvSpPr>
          <p:nvPr>
            <p:ph type="body" sz="quarter" idx="19"/>
          </p:nvPr>
        </p:nvSpPr>
        <p:spPr/>
        <p:txBody>
          <a:bodyPr/>
          <a:lstStyle/>
          <a:p>
            <a:endParaRPr lang="en-US"/>
          </a:p>
        </p:txBody>
      </p:sp>
      <p:sp>
        <p:nvSpPr>
          <p:cNvPr id="5" name="Text Placeholder 4">
            <a:extLst>
              <a:ext uri="{FF2B5EF4-FFF2-40B4-BE49-F238E27FC236}">
                <a16:creationId xmlns:a16="http://schemas.microsoft.com/office/drawing/2014/main" id="{E51555E7-3882-DC49-9A3A-533769AC8875}"/>
              </a:ext>
            </a:extLst>
          </p:cNvPr>
          <p:cNvSpPr>
            <a:spLocks noGrp="1"/>
          </p:cNvSpPr>
          <p:nvPr>
            <p:ph type="body" sz="quarter" idx="20"/>
          </p:nvPr>
        </p:nvSpPr>
        <p:spPr>
          <a:xfrm>
            <a:off x="264806" y="820767"/>
            <a:ext cx="4472294" cy="1480787"/>
          </a:xfrm>
        </p:spPr>
        <p:txBody>
          <a:bodyPr/>
          <a:lstStyle/>
          <a:p>
            <a:r>
              <a:rPr lang="en-US" sz="3600"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Innovation Processes</a:t>
            </a:r>
            <a:endParaRPr lang="en-US" dirty="0"/>
          </a:p>
        </p:txBody>
      </p:sp>
      <p:pic>
        <p:nvPicPr>
          <p:cNvPr id="6" name="Picture 5">
            <a:extLst>
              <a:ext uri="{FF2B5EF4-FFF2-40B4-BE49-F238E27FC236}">
                <a16:creationId xmlns:a16="http://schemas.microsoft.com/office/drawing/2014/main" id="{DB06BE32-B738-4F98-99C4-D8F0C754125E}"/>
              </a:ext>
            </a:extLst>
          </p:cNvPr>
          <p:cNvPicPr>
            <a:picLocks noChangeAspect="1"/>
          </p:cNvPicPr>
          <p:nvPr/>
        </p:nvPicPr>
        <p:blipFill>
          <a:blip r:embed="rId2"/>
          <a:stretch>
            <a:fillRect/>
          </a:stretch>
        </p:blipFill>
        <p:spPr>
          <a:xfrm>
            <a:off x="6266670" y="78373"/>
            <a:ext cx="4310747" cy="6701253"/>
          </a:xfrm>
          <a:prstGeom prst="rect">
            <a:avLst/>
          </a:prstGeom>
        </p:spPr>
      </p:pic>
    </p:spTree>
    <p:extLst>
      <p:ext uri="{BB962C8B-B14F-4D97-AF65-F5344CB8AC3E}">
        <p14:creationId xmlns:p14="http://schemas.microsoft.com/office/powerpoint/2010/main" val="2859741826"/>
      </p:ext>
    </p:extLst>
  </p:cSld>
  <p:clrMapOvr>
    <a:masterClrMapping/>
  </p:clrMapOvr>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2406A46E380F848A1DBD4B846DC82E0" ma:contentTypeVersion="15" ma:contentTypeDescription="Create a new document." ma:contentTypeScope="" ma:versionID="54e059311a02275e3419af3406d166d7">
  <xsd:schema xmlns:xsd="http://www.w3.org/2001/XMLSchema" xmlns:xs="http://www.w3.org/2001/XMLSchema" xmlns:p="http://schemas.microsoft.com/office/2006/metadata/properties" xmlns:ns2="2ffaba5b-b9bd-4b32-8274-6dc7ffc33c8b" xmlns:ns3="f7e2e6c7-ed3b-4581-8d81-0f6727dcc7c8" targetNamespace="http://schemas.microsoft.com/office/2006/metadata/properties" ma:root="true" ma:fieldsID="a76f6784cae8fa509fbc3b2234ae2162" ns2:_="" ns3:_="">
    <xsd:import namespace="2ffaba5b-b9bd-4b32-8274-6dc7ffc33c8b"/>
    <xsd:import namespace="f7e2e6c7-ed3b-4581-8d81-0f6727dcc7c8"/>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3:SharedWithUsers" minOccurs="0"/>
                <xsd:element ref="ns3:SharedWithDetails" minOccurs="0"/>
                <xsd:element ref="ns2:lcf76f155ced4ddcb4097134ff3c332f" minOccurs="0"/>
                <xsd:element ref="ns3:TaxCatchAll"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ffaba5b-b9bd-4b32-8274-6dc7ffc33c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806f3cfd-5b8b-41d1-a8c0-a3c1c0845742" ma:termSetId="09814cd3-568e-fe90-9814-8d621ff8fb84" ma:anchorId="fba54fb3-c3e1-fe81-a776-ca4b69148c4d" ma:open="true" ma:isKeyword="false">
      <xsd:complexType>
        <xsd:sequence>
          <xsd:element ref="pc:Terms" minOccurs="0" maxOccurs="1"/>
        </xsd:sequence>
      </xsd:complex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7e2e6c7-ed3b-4581-8d81-0f6727dcc7c8" elementFormDefault="qualified">
    <xsd:import namespace="http://schemas.microsoft.com/office/2006/documentManagement/types"/>
    <xsd:import namespace="http://schemas.microsoft.com/office/infopath/2007/PartnerControls"/>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element name="TaxCatchAll" ma:index="21" nillable="true" ma:displayName="Taxonomy Catch All Column" ma:hidden="true" ma:list="{49bfdf97-61cb-4048-887d-134bba3ead18}" ma:internalName="TaxCatchAll" ma:showField="CatchAllData" ma:web="f7e2e6c7-ed3b-4581-8d81-0f6727dcc7c8">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7e2e6c7-ed3b-4581-8d81-0f6727dcc7c8" xsi:nil="true"/>
    <lcf76f155ced4ddcb4097134ff3c332f xmlns="2ffaba5b-b9bd-4b32-8274-6dc7ffc33c8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643662CA-6B05-4D0E-8BFD-70AA003D56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ffaba5b-b9bd-4b32-8274-6dc7ffc33c8b"/>
    <ds:schemaRef ds:uri="f7e2e6c7-ed3b-4581-8d81-0f6727dcc7c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A3C5D2E-573E-4404-8421-DCDA68AEF76A}">
  <ds:schemaRefs>
    <ds:schemaRef ds:uri="http://schemas.microsoft.com/sharepoint/v3/contenttype/forms"/>
  </ds:schemaRefs>
</ds:datastoreItem>
</file>

<file path=customXml/itemProps3.xml><?xml version="1.0" encoding="utf-8"?>
<ds:datastoreItem xmlns:ds="http://schemas.openxmlformats.org/officeDocument/2006/customXml" ds:itemID="{A7ABD3B6-A72F-4E6F-A6FB-E5A0464510C1}">
  <ds:schemaRefs>
    <ds:schemaRef ds:uri="http://schemas.microsoft.com/office/2006/documentManagement/types"/>
    <ds:schemaRef ds:uri="2ffaba5b-b9bd-4b32-8274-6dc7ffc33c8b"/>
    <ds:schemaRef ds:uri="http://purl.org/dc/elements/1.1/"/>
    <ds:schemaRef ds:uri="http://schemas.microsoft.com/office/2006/metadata/properties"/>
    <ds:schemaRef ds:uri="http://purl.org/dc/terms/"/>
    <ds:schemaRef ds:uri="http://schemas.openxmlformats.org/package/2006/metadata/core-properties"/>
    <ds:schemaRef ds:uri="http://schemas.microsoft.com/office/infopath/2007/PartnerControls"/>
    <ds:schemaRef ds:uri="http://www.w3.org/XML/1998/namespace"/>
    <ds:schemaRef ds:uri="http://purl.org/dc/dcmitype/"/>
    <ds:schemaRef ds:uri="f7e2e6c7-ed3b-4581-8d81-0f6727dcc7c8"/>
  </ds:schemaRefs>
</ds:datastoreItem>
</file>

<file path=docProps/app.xml><?xml version="1.0" encoding="utf-8"?>
<Properties xmlns="http://schemas.openxmlformats.org/officeDocument/2006/extended-properties" xmlns:vt="http://schemas.openxmlformats.org/officeDocument/2006/docPropsVTypes">
  <TotalTime>10488</TotalTime>
  <Words>4306</Words>
  <Application>Microsoft Office PowerPoint</Application>
  <PresentationFormat>Widescreen</PresentationFormat>
  <Paragraphs>256</Paragraphs>
  <Slides>60</Slides>
  <Notes>24</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60</vt:i4>
      </vt:variant>
    </vt:vector>
  </HeadingPairs>
  <TitlesOfParts>
    <vt:vector size="74" baseType="lpstr">
      <vt:lpstr>Arial</vt:lpstr>
      <vt:lpstr>Arial</vt:lpstr>
      <vt:lpstr>Calibri</vt:lpstr>
      <vt:lpstr>Calibri (Body)</vt:lpstr>
      <vt:lpstr>Calibri Light</vt:lpstr>
      <vt:lpstr>Helvetica Neue Medium</vt:lpstr>
      <vt:lpstr>Lato Regular</vt:lpstr>
      <vt:lpstr>Montserrat</vt:lpstr>
      <vt:lpstr>Montserrat Light</vt:lpstr>
      <vt:lpstr>Poppins</vt:lpstr>
      <vt:lpstr>Quattrocento Sans</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canice euei</cp:lastModifiedBy>
  <cp:revision>189</cp:revision>
  <dcterms:created xsi:type="dcterms:W3CDTF">2020-10-14T13:32:04Z</dcterms:created>
  <dcterms:modified xsi:type="dcterms:W3CDTF">2022-12-15T17:02:35Z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0x010100B2406A46E380F848A1DBD4B846DC82E0</vt:lpwstr>
  </property>
  <property fmtid="{D5CDD505-2E9C-101B-9397-08002B2CF9AE}" pid="3" name="MediaServiceImageTags">
    <vt:lpwstr/>
  </property>
</Properties>
</file>